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1067" r:id="rId5"/>
    <p:sldId id="259" r:id="rId6"/>
    <p:sldId id="1061" r:id="rId7"/>
    <p:sldId id="1069" r:id="rId8"/>
    <p:sldId id="1064" r:id="rId9"/>
    <p:sldId id="1070" r:id="rId10"/>
    <p:sldId id="1071" r:id="rId11"/>
    <p:sldId id="258" r:id="rId12"/>
    <p:sldId id="1066" r:id="rId13"/>
    <p:sldId id="1074" r:id="rId14"/>
    <p:sldId id="1072" r:id="rId15"/>
    <p:sldId id="1062" r:id="rId16"/>
    <p:sldId id="1068" r:id="rId17"/>
  </p:sldIdLst>
  <p:sldSz cx="12192000" cy="6858000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" id="{6932F389-CA57-449E-8086-DCFA1A0400FA}">
          <p14:sldIdLst>
            <p14:sldId id="1067"/>
          </p14:sldIdLst>
        </p14:section>
        <p14:section name="Grundlegende Sprachelemente" id="{FB44FDA3-709C-4ED9-9057-B0720627C79F}">
          <p14:sldIdLst>
            <p14:sldId id="259"/>
            <p14:sldId id="1061"/>
          </p14:sldIdLst>
        </p14:section>
        <p14:section name="Klassische ABAP-Programme" id="{C168DCFD-469D-4C64-9C02-AD6608ED5F59}">
          <p14:sldIdLst>
            <p14:sldId id="1069"/>
          </p14:sldIdLst>
        </p14:section>
        <p14:section name="Modularisierung mit Funktionsbausteinen" id="{3AB8B7C7-0CAE-49BE-B07C-13CB9EF0AC72}">
          <p14:sldIdLst>
            <p14:sldId id="1064"/>
            <p14:sldId id="1070"/>
          </p14:sldIdLst>
        </p14:section>
        <p14:section name="Komplexe Datenobjekte" id="{3C715FC2-8E3A-4A51-B221-32CF742179FA}">
          <p14:sldIdLst>
            <p14:sldId id="1071"/>
            <p14:sldId id="258"/>
            <p14:sldId id="1066"/>
            <p14:sldId id="1074"/>
            <p14:sldId id="1072"/>
          </p14:sldIdLst>
        </p14:section>
        <p14:section name="Datenbankzugriffe mit Open SQL" id="{B08FFE4D-52D3-4250-8A96-EEE5E3D014FC}">
          <p14:sldIdLst>
            <p14:sldId id="1062"/>
            <p14:sldId id="10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990000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28F18-EEF2-4567-8829-9F6AD0D27809}" v="1" dt="2022-03-22T09:44:19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87642" autoAdjust="0"/>
  </p:normalViewPr>
  <p:slideViewPr>
    <p:cSldViewPr snapToGrid="0">
      <p:cViewPr varScale="1">
        <p:scale>
          <a:sx n="114" d="100"/>
          <a:sy n="114" d="100"/>
        </p:scale>
        <p:origin x="132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30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enmaier, Daniel" userId="a074f149-76a7-4e96-99bc-aadad5f25a38" providerId="ADAL" clId="{67BC5950-2C75-4D33-9F7A-F1F7392E5405}"/>
    <pc:docChg chg="custSel modSld modMainMaster addSection modSection">
      <pc:chgData name="Appenmaier, Daniel" userId="a074f149-76a7-4e96-99bc-aadad5f25a38" providerId="ADAL" clId="{67BC5950-2C75-4D33-9F7A-F1F7392E5405}" dt="2021-12-08T07:04:37.214" v="45" actId="2696"/>
      <pc:docMkLst>
        <pc:docMk/>
      </pc:docMkLst>
      <pc:sldChg chg="modSp mod">
        <pc:chgData name="Appenmaier, Daniel" userId="a074f149-76a7-4e96-99bc-aadad5f25a38" providerId="ADAL" clId="{67BC5950-2C75-4D33-9F7A-F1F7392E5405}" dt="2021-12-08T07:04:11.767" v="39" actId="27636"/>
        <pc:sldMkLst>
          <pc:docMk/>
          <pc:sldMk cId="1643382634" sldId="1061"/>
        </pc:sldMkLst>
        <pc:spChg chg="mod">
          <ac:chgData name="Appenmaier, Daniel" userId="a074f149-76a7-4e96-99bc-aadad5f25a38" providerId="ADAL" clId="{67BC5950-2C75-4D33-9F7A-F1F7392E5405}" dt="2021-12-08T07:04:11.767" v="39" actId="27636"/>
          <ac:spMkLst>
            <pc:docMk/>
            <pc:sldMk cId="1643382634" sldId="1061"/>
            <ac:spMk id="7" creationId="{36849832-3DAE-4CAB-A1F2-D5EBE0A1EFCA}"/>
          </ac:spMkLst>
        </pc:spChg>
      </pc:sldChg>
      <pc:sldChg chg="modSp mod">
        <pc:chgData name="Appenmaier, Daniel" userId="a074f149-76a7-4e96-99bc-aadad5f25a38" providerId="ADAL" clId="{67BC5950-2C75-4D33-9F7A-F1F7392E5405}" dt="2021-12-03T12:29:25.222" v="27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67BC5950-2C75-4D33-9F7A-F1F7392E5405}" dt="2021-12-03T12:26:42.152" v="4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67BC5950-2C75-4D33-9F7A-F1F7392E5405}" dt="2021-12-03T12:29:25.222" v="27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modSp mod">
        <pc:chgData name="Appenmaier, Daniel" userId="a074f149-76a7-4e96-99bc-aadad5f25a38" providerId="ADAL" clId="{67BC5950-2C75-4D33-9F7A-F1F7392E5405}" dt="2021-12-08T07:04:11.782" v="40" actId="27636"/>
        <pc:sldMkLst>
          <pc:docMk/>
          <pc:sldMk cId="2141824435" sldId="1070"/>
        </pc:sldMkLst>
        <pc:spChg chg="mod">
          <ac:chgData name="Appenmaier, Daniel" userId="a074f149-76a7-4e96-99bc-aadad5f25a38" providerId="ADAL" clId="{67BC5950-2C75-4D33-9F7A-F1F7392E5405}" dt="2021-12-03T08:37:43.221" v="3" actId="1036"/>
          <ac:spMkLst>
            <pc:docMk/>
            <pc:sldMk cId="2141824435" sldId="1070"/>
            <ac:spMk id="2" creationId="{FE4D04DD-C00A-4834-95C0-D7A4BE3220B5}"/>
          </ac:spMkLst>
        </pc:spChg>
        <pc:spChg chg="mod">
          <ac:chgData name="Appenmaier, Daniel" userId="a074f149-76a7-4e96-99bc-aadad5f25a38" providerId="ADAL" clId="{67BC5950-2C75-4D33-9F7A-F1F7392E5405}" dt="2021-12-08T07:04:11.782" v="40" actId="27636"/>
          <ac:spMkLst>
            <pc:docMk/>
            <pc:sldMk cId="2141824435" sldId="1070"/>
            <ac:spMk id="20" creationId="{48758CB4-CE66-4A4F-B19F-3F2C58528323}"/>
          </ac:spMkLst>
        </pc:spChg>
      </pc:sldChg>
      <pc:sldMasterChg chg="modSp delSldLayout modSldLayout">
        <pc:chgData name="Appenmaier, Daniel" userId="a074f149-76a7-4e96-99bc-aadad5f25a38" providerId="ADAL" clId="{67BC5950-2C75-4D33-9F7A-F1F7392E5405}" dt="2021-12-08T07:04:37.214" v="45" actId="2696"/>
        <pc:sldMasterMkLst>
          <pc:docMk/>
          <pc:sldMasterMk cId="1047754730" sldId="2147483648"/>
        </pc:sldMasterMkLst>
        <pc:spChg chg="mod">
          <ac:chgData name="Appenmaier, Daniel" userId="a074f149-76a7-4e96-99bc-aadad5f25a38" providerId="ADAL" clId="{67BC5950-2C75-4D33-9F7A-F1F7392E5405}" dt="2021-12-08T07:04:11.718" v="38" actId="255"/>
          <ac:spMkLst>
            <pc:docMk/>
            <pc:sldMasterMk cId="1047754730" sldId="2147483648"/>
            <ac:spMk id="2" creationId="{00000000-0000-0000-0000-000000000000}"/>
          </ac:spMkLst>
        </pc:spChg>
        <pc:sldLayoutChg chg="modSp">
          <pc:chgData name="Appenmaier, Daniel" userId="a074f149-76a7-4e96-99bc-aadad5f25a38" providerId="ADAL" clId="{67BC5950-2C75-4D33-9F7A-F1F7392E5405}" dt="2021-12-08T07:04:23.068" v="42" actId="255"/>
          <pc:sldLayoutMkLst>
            <pc:docMk/>
            <pc:sldMasterMk cId="1047754730" sldId="2147483648"/>
            <pc:sldLayoutMk cId="4030905492" sldId="2147483649"/>
          </pc:sldLayoutMkLst>
          <pc:spChg chg="mod">
            <ac:chgData name="Appenmaier, Daniel" userId="a074f149-76a7-4e96-99bc-aadad5f25a38" providerId="ADAL" clId="{67BC5950-2C75-4D33-9F7A-F1F7392E5405}" dt="2021-12-08T07:04:19.312" v="41" actId="255"/>
            <ac:spMkLst>
              <pc:docMk/>
              <pc:sldMasterMk cId="1047754730" sldId="2147483648"/>
              <pc:sldLayoutMk cId="4030905492" sldId="2147483649"/>
              <ac:spMk id="2" creationId="{00000000-0000-0000-0000-000000000000}"/>
            </ac:spMkLst>
          </pc:spChg>
          <pc:spChg chg="mod">
            <ac:chgData name="Appenmaier, Daniel" userId="a074f149-76a7-4e96-99bc-aadad5f25a38" providerId="ADAL" clId="{67BC5950-2C75-4D33-9F7A-F1F7392E5405}" dt="2021-12-08T07:04:23.068" v="42" actId="255"/>
            <ac:spMkLst>
              <pc:docMk/>
              <pc:sldMasterMk cId="1047754730" sldId="2147483648"/>
              <pc:sldLayoutMk cId="4030905492" sldId="2147483649"/>
              <ac:spMk id="3" creationId="{00000000-0000-0000-0000-000000000000}"/>
            </ac:spMkLst>
          </pc:spChg>
        </pc:sldLayoutChg>
        <pc:sldLayoutChg chg="del">
          <pc:chgData name="Appenmaier, Daniel" userId="a074f149-76a7-4e96-99bc-aadad5f25a38" providerId="ADAL" clId="{67BC5950-2C75-4D33-9F7A-F1F7392E5405}" dt="2021-12-08T07:04:36.266" v="44" actId="2696"/>
          <pc:sldLayoutMkLst>
            <pc:docMk/>
            <pc:sldMasterMk cId="1047754730" sldId="2147483648"/>
            <pc:sldLayoutMk cId="575463922" sldId="2147483652"/>
          </pc:sldLayoutMkLst>
        </pc:sldLayoutChg>
        <pc:sldLayoutChg chg="del">
          <pc:chgData name="Appenmaier, Daniel" userId="a074f149-76a7-4e96-99bc-aadad5f25a38" providerId="ADAL" clId="{67BC5950-2C75-4D33-9F7A-F1F7392E5405}" dt="2021-12-08T07:04:37.214" v="45" actId="2696"/>
          <pc:sldLayoutMkLst>
            <pc:docMk/>
            <pc:sldMasterMk cId="1047754730" sldId="2147483648"/>
            <pc:sldLayoutMk cId="2225403511" sldId="2147483662"/>
          </pc:sldLayoutMkLst>
        </pc:sldLayoutChg>
        <pc:sldLayoutChg chg="del">
          <pc:chgData name="Appenmaier, Daniel" userId="a074f149-76a7-4e96-99bc-aadad5f25a38" providerId="ADAL" clId="{67BC5950-2C75-4D33-9F7A-F1F7392E5405}" dt="2021-12-08T07:03:58.792" v="36" actId="2696"/>
          <pc:sldLayoutMkLst>
            <pc:docMk/>
            <pc:sldMasterMk cId="1047754730" sldId="2147483648"/>
            <pc:sldLayoutMk cId="2332043841" sldId="2147483663"/>
          </pc:sldLayoutMkLst>
        </pc:sldLayoutChg>
        <pc:sldLayoutChg chg="del">
          <pc:chgData name="Appenmaier, Daniel" userId="a074f149-76a7-4e96-99bc-aadad5f25a38" providerId="ADAL" clId="{67BC5950-2C75-4D33-9F7A-F1F7392E5405}" dt="2021-12-08T07:03:59.661" v="37" actId="2696"/>
          <pc:sldLayoutMkLst>
            <pc:docMk/>
            <pc:sldMasterMk cId="1047754730" sldId="2147483648"/>
            <pc:sldLayoutMk cId="1135857600" sldId="2147483664"/>
          </pc:sldLayoutMkLst>
        </pc:sldLayoutChg>
        <pc:sldLayoutChg chg="del">
          <pc:chgData name="Appenmaier, Daniel" userId="a074f149-76a7-4e96-99bc-aadad5f25a38" providerId="ADAL" clId="{67BC5950-2C75-4D33-9F7A-F1F7392E5405}" dt="2021-12-08T07:04:33.334" v="43" actId="2696"/>
          <pc:sldLayoutMkLst>
            <pc:docMk/>
            <pc:sldMasterMk cId="1047754730" sldId="2147483648"/>
            <pc:sldLayoutMk cId="2062696895" sldId="2147483665"/>
          </pc:sldLayoutMkLst>
        </pc:sldLayoutChg>
      </pc:sldMasterChg>
    </pc:docChg>
  </pc:docChgLst>
  <pc:docChgLst>
    <pc:chgData name="Appenmaier, Daniel" userId="a074f149-76a7-4e96-99bc-aadad5f25a38" providerId="ADAL" clId="{58E28F18-EEF2-4567-8829-9F6AD0D27809}"/>
    <pc:docChg chg="modSld">
      <pc:chgData name="Appenmaier, Daniel" userId="a074f149-76a7-4e96-99bc-aadad5f25a38" providerId="ADAL" clId="{58E28F18-EEF2-4567-8829-9F6AD0D27809}" dt="2022-03-22T09:43:57.509" v="3" actId="20577"/>
      <pc:docMkLst>
        <pc:docMk/>
      </pc:docMkLst>
      <pc:sldChg chg="modSp mod">
        <pc:chgData name="Appenmaier, Daniel" userId="a074f149-76a7-4e96-99bc-aadad5f25a38" providerId="ADAL" clId="{58E28F18-EEF2-4567-8829-9F6AD0D27809}" dt="2022-03-22T09:43:57.509" v="3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58E28F18-EEF2-4567-8829-9F6AD0D27809}" dt="2022-03-22T09:43:57.509" v="3" actId="20577"/>
          <ac:spMkLst>
            <pc:docMk/>
            <pc:sldMk cId="3075398021" sldId="1067"/>
            <ac:spMk id="3" creationId="{126DDB35-C098-47C2-8971-D84CA7E9042F}"/>
          </ac:spMkLst>
        </pc:spChg>
      </pc:sldChg>
    </pc:docChg>
  </pc:docChgLst>
  <pc:docChgLst>
    <pc:chgData name="Appenmaier, Daniel" userId="a074f149-76a7-4e96-99bc-aadad5f25a38" providerId="ADAL" clId="{D4D9E1A5-6833-41C8-B4AD-97384891020D}"/>
    <pc:docChg chg="custSel addSld delSld modSld modMainMaster">
      <pc:chgData name="Appenmaier, Daniel" userId="a074f149-76a7-4e96-99bc-aadad5f25a38" providerId="ADAL" clId="{D4D9E1A5-6833-41C8-B4AD-97384891020D}" dt="2021-11-08T12:35:46.454" v="275" actId="20577"/>
      <pc:docMkLst>
        <pc:docMk/>
      </pc:docMkLst>
      <pc:sldChg chg="del">
        <pc:chgData name="Appenmaier, Daniel" userId="a074f149-76a7-4e96-99bc-aadad5f25a38" providerId="ADAL" clId="{D4D9E1A5-6833-41C8-B4AD-97384891020D}" dt="2021-11-03T11:47:42.750" v="245" actId="2696"/>
        <pc:sldMkLst>
          <pc:docMk/>
          <pc:sldMk cId="1991337430" sldId="1063"/>
        </pc:sldMkLst>
      </pc:sldChg>
      <pc:sldChg chg="modSp mod">
        <pc:chgData name="Appenmaier, Daniel" userId="a074f149-76a7-4e96-99bc-aadad5f25a38" providerId="ADAL" clId="{D4D9E1A5-6833-41C8-B4AD-97384891020D}" dt="2021-11-08T12:35:46.454" v="275" actId="20577"/>
        <pc:sldMkLst>
          <pc:docMk/>
          <pc:sldMk cId="3075398021" sldId="1067"/>
        </pc:sldMkLst>
        <pc:spChg chg="mod">
          <ac:chgData name="Appenmaier, Daniel" userId="a074f149-76a7-4e96-99bc-aadad5f25a38" providerId="ADAL" clId="{D4D9E1A5-6833-41C8-B4AD-97384891020D}" dt="2021-11-08T12:35:46.454" v="275" actId="20577"/>
          <ac:spMkLst>
            <pc:docMk/>
            <pc:sldMk cId="3075398021" sldId="1067"/>
            <ac:spMk id="2" creationId="{021CB809-296B-4B5F-B9BF-A4B309D38DE0}"/>
          </ac:spMkLst>
        </pc:spChg>
        <pc:spChg chg="mod">
          <ac:chgData name="Appenmaier, Daniel" userId="a074f149-76a7-4e96-99bc-aadad5f25a38" providerId="ADAL" clId="{D4D9E1A5-6833-41C8-B4AD-97384891020D}" dt="2021-11-08T12:35:05.473" v="269" actId="20577"/>
          <ac:spMkLst>
            <pc:docMk/>
            <pc:sldMk cId="3075398021" sldId="1067"/>
            <ac:spMk id="3" creationId="{126DDB35-C098-47C2-8971-D84CA7E9042F}"/>
          </ac:spMkLst>
        </pc:spChg>
      </pc:sldChg>
      <pc:sldChg chg="addSp delSp modSp new mod delAnim modAnim">
        <pc:chgData name="Appenmaier, Daniel" userId="a074f149-76a7-4e96-99bc-aadad5f25a38" providerId="ADAL" clId="{D4D9E1A5-6833-41C8-B4AD-97384891020D}" dt="2021-10-25T11:21:59.021" v="239"/>
        <pc:sldMkLst>
          <pc:docMk/>
          <pc:sldMk cId="3670802043" sldId="1068"/>
        </pc:sldMkLst>
        <pc:spChg chg="mod">
          <ac:chgData name="Appenmaier, Daniel" userId="a074f149-76a7-4e96-99bc-aadad5f25a38" providerId="ADAL" clId="{D4D9E1A5-6833-41C8-B4AD-97384891020D}" dt="2021-10-25T11:09:53.521" v="29" actId="20577"/>
          <ac:spMkLst>
            <pc:docMk/>
            <pc:sldMk cId="3670802043" sldId="1068"/>
            <ac:spMk id="2" creationId="{241BD456-949B-4AB4-8A4D-B66C1429BE45}"/>
          </ac:spMkLst>
        </pc:spChg>
        <pc:spChg chg="del">
          <ac:chgData name="Appenmaier, Daniel" userId="a074f149-76a7-4e96-99bc-aadad5f25a38" providerId="ADAL" clId="{D4D9E1A5-6833-41C8-B4AD-97384891020D}" dt="2021-10-25T11:08:33.839" v="3" actId="478"/>
          <ac:spMkLst>
            <pc:docMk/>
            <pc:sldMk cId="3670802043" sldId="1068"/>
            <ac:spMk id="3" creationId="{BF5886BD-CFFF-4A6D-BBCB-D5ED47FBEF80}"/>
          </ac:spMkLst>
        </pc:spChg>
        <pc:spChg chg="add mod">
          <ac:chgData name="Appenmaier, Daniel" userId="a074f149-76a7-4e96-99bc-aadad5f25a38" providerId="ADAL" clId="{D4D9E1A5-6833-41C8-B4AD-97384891020D}" dt="2021-10-25T11:19:05.942" v="212" actId="1076"/>
          <ac:spMkLst>
            <pc:docMk/>
            <pc:sldMk cId="3670802043" sldId="1068"/>
            <ac:spMk id="7" creationId="{A4A48AE2-48FC-4DE2-A450-05BE79EE1825}"/>
          </ac:spMkLst>
        </pc:spChg>
        <pc:spChg chg="add mod">
          <ac:chgData name="Appenmaier, Daniel" userId="a074f149-76a7-4e96-99bc-aadad5f25a38" providerId="ADAL" clId="{D4D9E1A5-6833-41C8-B4AD-97384891020D}" dt="2021-10-25T11:19:05.942" v="212" actId="1076"/>
          <ac:spMkLst>
            <pc:docMk/>
            <pc:sldMk cId="3670802043" sldId="1068"/>
            <ac:spMk id="12" creationId="{E9BC7061-3D53-4F41-B832-A5D8B669DAA7}"/>
          </ac:spMkLst>
        </pc:spChg>
        <pc:spChg chg="add mod">
          <ac:chgData name="Appenmaier, Daniel" userId="a074f149-76a7-4e96-99bc-aadad5f25a38" providerId="ADAL" clId="{D4D9E1A5-6833-41C8-B4AD-97384891020D}" dt="2021-10-25T11:19:05.942" v="212" actId="1076"/>
          <ac:spMkLst>
            <pc:docMk/>
            <pc:sldMk cId="3670802043" sldId="1068"/>
            <ac:spMk id="13" creationId="{1AF6C4B7-2F21-4DD8-A9E2-B692775225A6}"/>
          </ac:spMkLst>
        </pc:spChg>
        <pc:spChg chg="add mod">
          <ac:chgData name="Appenmaier, Daniel" userId="a074f149-76a7-4e96-99bc-aadad5f25a38" providerId="ADAL" clId="{D4D9E1A5-6833-41C8-B4AD-97384891020D}" dt="2021-10-25T11:19:05.942" v="212" actId="1076"/>
          <ac:spMkLst>
            <pc:docMk/>
            <pc:sldMk cId="3670802043" sldId="1068"/>
            <ac:spMk id="14" creationId="{A5CD1642-8B35-420F-9C36-CD1EF1D7E6B9}"/>
          </ac:spMkLst>
        </pc:spChg>
        <pc:spChg chg="add mod">
          <ac:chgData name="Appenmaier, Daniel" userId="a074f149-76a7-4e96-99bc-aadad5f25a38" providerId="ADAL" clId="{D4D9E1A5-6833-41C8-B4AD-97384891020D}" dt="2021-10-25T11:19:05.942" v="212" actId="1076"/>
          <ac:spMkLst>
            <pc:docMk/>
            <pc:sldMk cId="3670802043" sldId="1068"/>
            <ac:spMk id="16" creationId="{7D48DC05-4C38-48F3-B6BB-8ACF49A9181C}"/>
          </ac:spMkLst>
        </pc:spChg>
        <pc:graphicFrameChg chg="add mod modGraphic">
          <ac:chgData name="Appenmaier, Daniel" userId="a074f149-76a7-4e96-99bc-aadad5f25a38" providerId="ADAL" clId="{D4D9E1A5-6833-41C8-B4AD-97384891020D}" dt="2021-10-25T11:19:05.942" v="212" actId="1076"/>
          <ac:graphicFrameMkLst>
            <pc:docMk/>
            <pc:sldMk cId="3670802043" sldId="1068"/>
            <ac:graphicFrameMk id="6" creationId="{38BC97FA-E835-469D-ADDB-FBEB1EC4F610}"/>
          </ac:graphicFrameMkLst>
        </pc:graphicFrameChg>
        <pc:graphicFrameChg chg="add del mod modGraphic">
          <ac:chgData name="Appenmaier, Daniel" userId="a074f149-76a7-4e96-99bc-aadad5f25a38" providerId="ADAL" clId="{D4D9E1A5-6833-41C8-B4AD-97384891020D}" dt="2021-10-25T11:15:27.901" v="132" actId="478"/>
          <ac:graphicFrameMkLst>
            <pc:docMk/>
            <pc:sldMk cId="3670802043" sldId="1068"/>
            <ac:graphicFrameMk id="15" creationId="{33ECE4F3-9B0B-4309-AA4F-E3537AE8589F}"/>
          </ac:graphicFrameMkLst>
        </pc:graphicFrameChg>
        <pc:graphicFrameChg chg="add mod modGraphic">
          <ac:chgData name="Appenmaier, Daniel" userId="a074f149-76a7-4e96-99bc-aadad5f25a38" providerId="ADAL" clId="{D4D9E1A5-6833-41C8-B4AD-97384891020D}" dt="2021-10-25T11:19:05.942" v="212" actId="1076"/>
          <ac:graphicFrameMkLst>
            <pc:docMk/>
            <pc:sldMk cId="3670802043" sldId="1068"/>
            <ac:graphicFrameMk id="20" creationId="{605C428C-D652-4BB5-9DAE-4A4281697E47}"/>
          </ac:graphicFrameMkLst>
        </pc:graphicFrameChg>
        <pc:graphicFrameChg chg="add del mod">
          <ac:chgData name="Appenmaier, Daniel" userId="a074f149-76a7-4e96-99bc-aadad5f25a38" providerId="ADAL" clId="{D4D9E1A5-6833-41C8-B4AD-97384891020D}" dt="2021-10-25T11:18:04.601" v="201" actId="478"/>
          <ac:graphicFrameMkLst>
            <pc:docMk/>
            <pc:sldMk cId="3670802043" sldId="1068"/>
            <ac:graphicFrameMk id="22" creationId="{89D3EF25-41C2-4D4B-9FE9-0708561F59EC}"/>
          </ac:graphicFrameMkLst>
        </pc:graphicFrameChg>
        <pc:cxnChg chg="add mod ord">
          <ac:chgData name="Appenmaier, Daniel" userId="a074f149-76a7-4e96-99bc-aadad5f25a38" providerId="ADAL" clId="{D4D9E1A5-6833-41C8-B4AD-97384891020D}" dt="2021-10-25T11:19:05.942" v="212" actId="1076"/>
          <ac:cxnSpMkLst>
            <pc:docMk/>
            <pc:sldMk cId="3670802043" sldId="1068"/>
            <ac:cxnSpMk id="8" creationId="{B7BF4D08-26A3-4360-B913-FB10B32BC814}"/>
          </ac:cxnSpMkLst>
        </pc:cxnChg>
        <pc:cxnChg chg="add mod ord">
          <ac:chgData name="Appenmaier, Daniel" userId="a074f149-76a7-4e96-99bc-aadad5f25a38" providerId="ADAL" clId="{D4D9E1A5-6833-41C8-B4AD-97384891020D}" dt="2021-10-25T11:19:40.059" v="219" actId="14100"/>
          <ac:cxnSpMkLst>
            <pc:docMk/>
            <pc:sldMk cId="3670802043" sldId="1068"/>
            <ac:cxnSpMk id="9" creationId="{7423163D-D8CF-4781-9B81-6C2E501D6134}"/>
          </ac:cxnSpMkLst>
        </pc:cxnChg>
        <pc:cxnChg chg="add mod ord">
          <ac:chgData name="Appenmaier, Daniel" userId="a074f149-76a7-4e96-99bc-aadad5f25a38" providerId="ADAL" clId="{D4D9E1A5-6833-41C8-B4AD-97384891020D}" dt="2021-10-25T11:19:05.942" v="212" actId="1076"/>
          <ac:cxnSpMkLst>
            <pc:docMk/>
            <pc:sldMk cId="3670802043" sldId="1068"/>
            <ac:cxnSpMk id="10" creationId="{388D54AF-8945-4336-BBE3-F5CBF2737C94}"/>
          </ac:cxnSpMkLst>
        </pc:cxnChg>
        <pc:cxnChg chg="add mod">
          <ac:chgData name="Appenmaier, Daniel" userId="a074f149-76a7-4e96-99bc-aadad5f25a38" providerId="ADAL" clId="{D4D9E1A5-6833-41C8-B4AD-97384891020D}" dt="2021-10-25T11:19:05.942" v="212" actId="1076"/>
          <ac:cxnSpMkLst>
            <pc:docMk/>
            <pc:sldMk cId="3670802043" sldId="1068"/>
            <ac:cxnSpMk id="11" creationId="{017D4563-8F2E-4BA0-85CD-2148DAFB67A3}"/>
          </ac:cxnSpMkLst>
        </pc:cxnChg>
        <pc:cxnChg chg="add mod">
          <ac:chgData name="Appenmaier, Daniel" userId="a074f149-76a7-4e96-99bc-aadad5f25a38" providerId="ADAL" clId="{D4D9E1A5-6833-41C8-B4AD-97384891020D}" dt="2021-10-25T11:19:05.942" v="212" actId="1076"/>
          <ac:cxnSpMkLst>
            <pc:docMk/>
            <pc:sldMk cId="3670802043" sldId="1068"/>
            <ac:cxnSpMk id="28" creationId="{193EF926-0512-4B7B-B4B8-2F0785C54F58}"/>
          </ac:cxnSpMkLst>
        </pc:cxnChg>
      </pc:sldChg>
      <pc:sldChg chg="add">
        <pc:chgData name="Appenmaier, Daniel" userId="a074f149-76a7-4e96-99bc-aadad5f25a38" providerId="ADAL" clId="{D4D9E1A5-6833-41C8-B4AD-97384891020D}" dt="2021-10-28T05:30:44.214" v="240"/>
        <pc:sldMkLst>
          <pc:docMk/>
          <pc:sldMk cId="572840245" sldId="1069"/>
        </pc:sldMkLst>
      </pc:sldChg>
      <pc:sldMasterChg chg="delSldLayout modSldLayout">
        <pc:chgData name="Appenmaier, Daniel" userId="a074f149-76a7-4e96-99bc-aadad5f25a38" providerId="ADAL" clId="{D4D9E1A5-6833-41C8-B4AD-97384891020D}" dt="2021-10-25T09:34:51.641" v="1"/>
        <pc:sldMasterMkLst>
          <pc:docMk/>
          <pc:sldMasterMk cId="1047754730" sldId="2147483648"/>
        </pc:sldMasterMkLst>
        <pc:sldLayoutChg chg="modSp mod">
          <pc:chgData name="Appenmaier, Daniel" userId="a074f149-76a7-4e96-99bc-aadad5f25a38" providerId="ADAL" clId="{D4D9E1A5-6833-41C8-B4AD-97384891020D}" dt="2021-10-25T09:34:51.641" v="1"/>
          <pc:sldLayoutMkLst>
            <pc:docMk/>
            <pc:sldMasterMk cId="1047754730" sldId="2147483648"/>
            <pc:sldLayoutMk cId="2062696895" sldId="2147483665"/>
          </pc:sldLayoutMkLst>
          <pc:spChg chg="mod">
            <ac:chgData name="Appenmaier, Daniel" userId="a074f149-76a7-4e96-99bc-aadad5f25a38" providerId="ADAL" clId="{D4D9E1A5-6833-41C8-B4AD-97384891020D}" dt="2021-10-25T09:34:51.641" v="1"/>
            <ac:spMkLst>
              <pc:docMk/>
              <pc:sldMasterMk cId="1047754730" sldId="2147483648"/>
              <pc:sldLayoutMk cId="2062696895" sldId="2147483665"/>
              <ac:spMk id="2" creationId="{B0DB7B9F-9D78-45F8-A843-0920BDD33429}"/>
            </ac:spMkLst>
          </pc:spChg>
        </pc:sldLayoutChg>
        <pc:sldLayoutChg chg="del">
          <pc:chgData name="Appenmaier, Daniel" userId="a074f149-76a7-4e96-99bc-aadad5f25a38" providerId="ADAL" clId="{D4D9E1A5-6833-41C8-B4AD-97384891020D}" dt="2021-10-25T09:34:36.432" v="0" actId="2696"/>
          <pc:sldLayoutMkLst>
            <pc:docMk/>
            <pc:sldMasterMk cId="1047754730" sldId="2147483648"/>
            <pc:sldLayoutMk cId="3132898053" sldId="21474836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CB475195-50AF-413A-A54F-3A1B34FA4674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DBE4027-2498-4E09-A0AF-39AEE2A899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549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2138" tIns="46069" rIns="92138" bIns="46069" rtlCol="0"/>
          <a:lstStyle>
            <a:lvl1pPr algn="r">
              <a:defRPr sz="1300"/>
            </a:lvl1pPr>
          </a:lstStyle>
          <a:p>
            <a:fld id="{4C401F89-2132-43FC-8C6E-499FCFE7D2F0}" type="datetimeFigureOut">
              <a:rPr lang="de-DE" smtClean="0"/>
              <a:t>22.03.2022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38" tIns="46069" rIns="92138" bIns="460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4075" y="4777959"/>
            <a:ext cx="6069525" cy="3909239"/>
          </a:xfrm>
          <a:prstGeom prst="rect">
            <a:avLst/>
          </a:prstGeom>
        </p:spPr>
        <p:txBody>
          <a:bodyPr vert="horz" lIns="92138" tIns="46069" rIns="92138" bIns="4606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2138" tIns="46069" rIns="92138" bIns="46069" rtlCol="0" anchor="b"/>
          <a:lstStyle>
            <a:lvl1pPr algn="r">
              <a:defRPr sz="1300"/>
            </a:lvl1pPr>
          </a:lstStyle>
          <a:p>
            <a:fld id="{1645DB2C-11A4-4063-AE50-D22719DBD7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26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090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anchor="ctr"/>
          <a:lstStyle/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anchor="ctr"/>
          <a:lstStyle/>
          <a:p>
            <a:fld id="{A9BE7B5A-F9DF-44C6-862C-7A4C2572922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5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00061" y="231776"/>
            <a:ext cx="11191875" cy="10937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0062" y="1557338"/>
            <a:ext cx="11191875" cy="46418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00061" y="6356350"/>
            <a:ext cx="104643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64410" y="6356350"/>
            <a:ext cx="727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9BE7B5A-F9DF-44C6-862C-7A4C2572922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7754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B809-296B-4B5F-B9BF-A4B309D38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ABAP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DDB35-C098-47C2-8971-D84CA7E90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Abbildungen</a:t>
            </a:r>
          </a:p>
          <a:p>
            <a:r>
              <a:rPr lang="de-DE" dirty="0"/>
              <a:t>Autor: Daniel Appenmaier</a:t>
            </a:r>
          </a:p>
          <a:p>
            <a:r>
              <a:rPr lang="de-DE" dirty="0"/>
              <a:t>Version: 21-12-08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98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1">
            <a:extLst>
              <a:ext uri="{FF2B5EF4-FFF2-40B4-BE49-F238E27FC236}">
                <a16:creationId xmlns:a16="http://schemas.microsoft.com/office/drawing/2014/main" id="{12AA70CF-A372-468F-856C-0D7BE494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421736"/>
              </p:ext>
            </p:extLst>
          </p:nvPr>
        </p:nvGraphicFramePr>
        <p:xfrm>
          <a:off x="8693160" y="3073864"/>
          <a:ext cx="314977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084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  <a:gridCol w="1578508">
                  <a:extLst>
                    <a:ext uri="{9D8B030D-6E8A-4147-A177-3AD203B41FA5}">
                      <a16:colId xmlns:a16="http://schemas.microsoft.com/office/drawing/2014/main" val="3456593767"/>
                    </a:ext>
                  </a:extLst>
                </a:gridCol>
                <a:gridCol w="378185">
                  <a:extLst>
                    <a:ext uri="{9D8B030D-6E8A-4147-A177-3AD203B41FA5}">
                      <a16:colId xmlns:a16="http://schemas.microsoft.com/office/drawing/2014/main" val="1455890409"/>
                    </a:ext>
                  </a:extLst>
                </a:gridCol>
              </a:tblGrid>
              <a:tr h="237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Strukturtyp </a:t>
                      </a:r>
                      <a:r>
                        <a:rPr lang="de-DE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ZABAP_CONNECTION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34273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50825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545052"/>
                  </a:ext>
                </a:extLst>
              </a:tr>
            </a:tbl>
          </a:graphicData>
        </a:graphic>
      </p:graphicFrame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D32A5AC1-94A0-4829-A002-FB0FDA979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81065"/>
              </p:ext>
            </p:extLst>
          </p:nvPr>
        </p:nvGraphicFramePr>
        <p:xfrm>
          <a:off x="4533848" y="2525224"/>
          <a:ext cx="3133334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4863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  <a:gridCol w="1578507">
                  <a:extLst>
                    <a:ext uri="{9D8B030D-6E8A-4147-A177-3AD203B41FA5}">
                      <a16:colId xmlns:a16="http://schemas.microsoft.com/office/drawing/2014/main" val="3456593767"/>
                    </a:ext>
                  </a:extLst>
                </a:gridCol>
                <a:gridCol w="369964">
                  <a:extLst>
                    <a:ext uri="{9D8B030D-6E8A-4147-A177-3AD203B41FA5}">
                      <a16:colId xmlns:a16="http://schemas.microsoft.com/office/drawing/2014/main" val="1455890409"/>
                    </a:ext>
                  </a:extLst>
                </a:gridCol>
              </a:tblGrid>
              <a:tr h="237527">
                <a:tc gridSpan="3"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 Tabelle </a:t>
                      </a:r>
                      <a:r>
                        <a:rPr lang="de-DE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Zeilentyp: ZABAP_CONNECTION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Tabellenart: Standardtabelle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Primärschlüssel: Standardschlüssel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72706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50825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777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11131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3411"/>
                  </a:ext>
                </a:extLst>
              </a:tr>
            </a:tbl>
          </a:graphicData>
        </a:graphic>
      </p:graphicFrame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790FBC24-B263-433C-9E64-DEBC10000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37051"/>
              </p:ext>
            </p:extLst>
          </p:nvPr>
        </p:nvGraphicFramePr>
        <p:xfrm>
          <a:off x="363198" y="2525224"/>
          <a:ext cx="3144672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978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  <a:gridCol w="1578509">
                  <a:extLst>
                    <a:ext uri="{9D8B030D-6E8A-4147-A177-3AD203B41FA5}">
                      <a16:colId xmlns:a16="http://schemas.microsoft.com/office/drawing/2014/main" val="3456593767"/>
                    </a:ext>
                  </a:extLst>
                </a:gridCol>
                <a:gridCol w="378185">
                  <a:extLst>
                    <a:ext uri="{9D8B030D-6E8A-4147-A177-3AD203B41FA5}">
                      <a16:colId xmlns:a16="http://schemas.microsoft.com/office/drawing/2014/main" val="1455890409"/>
                    </a:ext>
                  </a:extLst>
                </a:gridCol>
              </a:tblGrid>
              <a:tr h="237527">
                <a:tc gridSpan="3">
                  <a:txBody>
                    <a:bodyPr/>
                    <a:lstStyle/>
                    <a:p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Tabellentyp </a:t>
                      </a:r>
                      <a:r>
                        <a:rPr lang="de-DE" sz="14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ZABAP_CONNECTIONS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Zeilentyp: ZABAP_CONNECTION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Tabellenart: Standardtabelle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Primärschlüssel: Standardschlüssel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67729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50825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777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11131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341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6523D4-1F1F-486E-8FAA-1200C7AC2843}"/>
              </a:ext>
            </a:extLst>
          </p:cNvPr>
          <p:cNvSpPr txBox="1"/>
          <p:nvPr/>
        </p:nvSpPr>
        <p:spPr>
          <a:xfrm>
            <a:off x="2229343" y="4686623"/>
            <a:ext cx="35830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>
                <a:solidFill>
                  <a:srgbClr val="0000FF"/>
                </a:solidFill>
              </a:rPr>
              <a:t>DATA</a:t>
            </a:r>
            <a:r>
              <a:rPr lang="de-DE" sz="1200" dirty="0"/>
              <a:t> </a:t>
            </a:r>
            <a:r>
              <a:rPr lang="de-DE" sz="1200" dirty="0" err="1"/>
              <a:t>connections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0000FF"/>
                </a:solidFill>
              </a:rPr>
              <a:t>TYPE</a:t>
            </a:r>
            <a:r>
              <a:rPr lang="de-DE" sz="1200" dirty="0"/>
              <a:t> </a:t>
            </a:r>
            <a:r>
              <a:rPr lang="de-DE" sz="1200" dirty="0" err="1"/>
              <a:t>zabap_connections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D7FDEEA-B229-432C-BFDB-B0E5812B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Deklaration interner Tabellen</a:t>
            </a:r>
            <a:endParaRPr lang="en-DE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FF966D1-0586-485D-B82A-F2C73A9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2E6C0F-269F-4DDA-91CC-2F6C923D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10</a:t>
            </a:fld>
            <a:endParaRPr lang="de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CC7337-042D-400A-9ED4-1D73212E55C1}"/>
              </a:ext>
            </a:extLst>
          </p:cNvPr>
          <p:cNvSpPr txBox="1"/>
          <p:nvPr/>
        </p:nvSpPr>
        <p:spPr>
          <a:xfrm>
            <a:off x="6060531" y="4686623"/>
            <a:ext cx="423927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>
                <a:solidFill>
                  <a:srgbClr val="0000FF"/>
                </a:solidFill>
              </a:rPr>
              <a:t>DATA</a:t>
            </a:r>
            <a:r>
              <a:rPr lang="de-DE" sz="1200" dirty="0"/>
              <a:t> </a:t>
            </a:r>
            <a:r>
              <a:rPr lang="de-DE" sz="1200" dirty="0" err="1"/>
              <a:t>connections</a:t>
            </a:r>
            <a:r>
              <a:rPr lang="de-DE" sz="1200" dirty="0">
                <a:solidFill>
                  <a:srgbClr val="0000FF"/>
                </a:solidFill>
              </a:rPr>
              <a:t> TYPE TABLE OF </a:t>
            </a:r>
            <a:r>
              <a:rPr lang="de-DE" sz="1200" dirty="0" err="1"/>
              <a:t>zabap_connection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2A0E0DD-A4EF-4583-AC40-8A3422FC2A5B}"/>
              </a:ext>
            </a:extLst>
          </p:cNvPr>
          <p:cNvSpPr/>
          <p:nvPr/>
        </p:nvSpPr>
        <p:spPr>
          <a:xfrm rot="16200000">
            <a:off x="3715322" y="3482037"/>
            <a:ext cx="611074" cy="504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A2105CAF-37FB-4656-BA3A-25E8641DB0D4}"/>
              </a:ext>
            </a:extLst>
          </p:cNvPr>
          <p:cNvSpPr/>
          <p:nvPr/>
        </p:nvSpPr>
        <p:spPr>
          <a:xfrm rot="5400000">
            <a:off x="7874633" y="3482038"/>
            <a:ext cx="611074" cy="504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35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562-BB0E-45AA-9BAB-1A05EC5A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Strukturen vs. Datenreferenzen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92A361-8118-4132-8CA6-2A94C961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C03A8-DACA-437E-9CA6-060C1F41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11</a:t>
            </a:fld>
            <a:endParaRPr lang="de-DE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29CAD78-B17C-4E48-8A56-1E3ADA5B5315}"/>
              </a:ext>
            </a:extLst>
          </p:cNvPr>
          <p:cNvSpPr txBox="1"/>
          <p:nvPr/>
        </p:nvSpPr>
        <p:spPr>
          <a:xfrm>
            <a:off x="1535940" y="1788427"/>
            <a:ext cx="34131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>
                <a:solidFill>
                  <a:srgbClr val="0000FF"/>
                </a:solidFill>
              </a:rPr>
              <a:t>DATA </a:t>
            </a:r>
            <a:r>
              <a:rPr lang="de-DE" sz="1200" dirty="0" err="1"/>
              <a:t>connection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0000FF"/>
                </a:solidFill>
              </a:rPr>
              <a:t>TYPE</a:t>
            </a:r>
            <a:r>
              <a:rPr lang="de-DE" sz="1200" dirty="0"/>
              <a:t> </a:t>
            </a:r>
            <a:r>
              <a:rPr lang="de-DE" sz="1200" dirty="0" err="1"/>
              <a:t>zabap_connection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  <a:p>
            <a:endParaRPr lang="de-DE" sz="1200" dirty="0">
              <a:solidFill>
                <a:srgbClr val="0000FF"/>
              </a:solidFill>
            </a:endParaRPr>
          </a:p>
          <a:p>
            <a:r>
              <a:rPr lang="de-DE" sz="1200" dirty="0">
                <a:solidFill>
                  <a:srgbClr val="0000FF"/>
                </a:solidFill>
              </a:rPr>
              <a:t>LOOP AT </a:t>
            </a:r>
            <a:r>
              <a:rPr lang="de-DE" sz="1200" dirty="0" err="1"/>
              <a:t>connections</a:t>
            </a:r>
            <a:r>
              <a:rPr lang="de-DE" sz="1200" dirty="0">
                <a:solidFill>
                  <a:srgbClr val="0000FF"/>
                </a:solidFill>
              </a:rPr>
              <a:t> INTO </a:t>
            </a:r>
            <a:r>
              <a:rPr lang="de-DE" sz="1200" dirty="0" err="1"/>
              <a:t>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  <a:p>
            <a:r>
              <a:rPr lang="de-DE" sz="1200" dirty="0">
                <a:solidFill>
                  <a:srgbClr val="0000FF"/>
                </a:solidFill>
              </a:rPr>
              <a:t>ENDLOOP.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75432CBA-023F-43B3-87A8-CED6E76CA498}"/>
              </a:ext>
            </a:extLst>
          </p:cNvPr>
          <p:cNvSpPr txBox="1"/>
          <p:nvPr/>
        </p:nvSpPr>
        <p:spPr>
          <a:xfrm>
            <a:off x="1535940" y="4918187"/>
            <a:ext cx="417774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>
                <a:solidFill>
                  <a:srgbClr val="0000FF"/>
                </a:solidFill>
              </a:rPr>
              <a:t>DATA </a:t>
            </a:r>
            <a:r>
              <a:rPr lang="de-DE" sz="1200" dirty="0" err="1"/>
              <a:t>connection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0000FF"/>
                </a:solidFill>
              </a:rPr>
              <a:t>TYPE REF TO</a:t>
            </a:r>
            <a:r>
              <a:rPr lang="de-DE" sz="1200" dirty="0"/>
              <a:t> </a:t>
            </a:r>
            <a:r>
              <a:rPr lang="de-DE" sz="1200" dirty="0" err="1"/>
              <a:t>zabap_connection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  <a:p>
            <a:endParaRPr lang="de-DE" sz="1200" dirty="0">
              <a:solidFill>
                <a:srgbClr val="0000FF"/>
              </a:solidFill>
            </a:endParaRPr>
          </a:p>
          <a:p>
            <a:r>
              <a:rPr lang="de-DE" sz="1200" dirty="0">
                <a:solidFill>
                  <a:srgbClr val="0000FF"/>
                </a:solidFill>
              </a:rPr>
              <a:t>LOOP AT </a:t>
            </a:r>
            <a:r>
              <a:rPr lang="de-DE" sz="1200" dirty="0" err="1"/>
              <a:t>connections</a:t>
            </a:r>
            <a:r>
              <a:rPr lang="de-DE" sz="1200" dirty="0">
                <a:solidFill>
                  <a:srgbClr val="0000FF"/>
                </a:solidFill>
              </a:rPr>
              <a:t> REFEREMCE INTO </a:t>
            </a:r>
            <a:r>
              <a:rPr lang="de-DE" sz="1200" dirty="0" err="1"/>
              <a:t>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  <a:p>
            <a:r>
              <a:rPr lang="de-DE" sz="1200" dirty="0">
                <a:solidFill>
                  <a:srgbClr val="0000FF"/>
                </a:solidFill>
              </a:rPr>
              <a:t>ENDLOOP.</a:t>
            </a:r>
          </a:p>
        </p:txBody>
      </p:sp>
      <p:graphicFrame>
        <p:nvGraphicFramePr>
          <p:cNvPr id="19" name="Table 11">
            <a:extLst>
              <a:ext uri="{FF2B5EF4-FFF2-40B4-BE49-F238E27FC236}">
                <a16:creationId xmlns:a16="http://schemas.microsoft.com/office/drawing/2014/main" id="{3095BF8C-F80C-4FC2-9E30-3AF6DD90D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153881"/>
              </p:ext>
            </p:extLst>
          </p:nvPr>
        </p:nvGraphicFramePr>
        <p:xfrm>
          <a:off x="6299249" y="1777206"/>
          <a:ext cx="3030397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38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3456593767"/>
                    </a:ext>
                  </a:extLst>
                </a:gridCol>
                <a:gridCol w="357809">
                  <a:extLst>
                    <a:ext uri="{9D8B030D-6E8A-4147-A177-3AD203B41FA5}">
                      <a16:colId xmlns:a16="http://schemas.microsoft.com/office/drawing/2014/main" val="1455890409"/>
                    </a:ext>
                  </a:extLst>
                </a:gridCol>
              </a:tblGrid>
              <a:tr h="237527">
                <a:tc gridSpan="3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 </a:t>
                      </a:r>
                      <a:r>
                        <a:rPr lang="de-DE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90128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50825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76998"/>
                  </a:ext>
                </a:extLst>
              </a:tr>
            </a:tbl>
          </a:graphicData>
        </a:graphic>
      </p:graphicFrame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54883007-5B9D-428E-997C-E002388F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255550"/>
              </p:ext>
            </p:extLst>
          </p:nvPr>
        </p:nvGraphicFramePr>
        <p:xfrm>
          <a:off x="6299249" y="4922789"/>
          <a:ext cx="2765803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5803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</a:tblGrid>
              <a:tr h="154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Datenreferenz CONNECTION</a:t>
                      </a:r>
                      <a:endParaRPr lang="de-DE" sz="14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102231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88F201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777"/>
                  </a:ext>
                </a:extLst>
              </a:tr>
            </a:tbl>
          </a:graphicData>
        </a:graphic>
      </p:graphicFrame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BBE849A-0CA9-413A-B918-B1660A776273}"/>
              </a:ext>
            </a:extLst>
          </p:cNvPr>
          <p:cNvCxnSpPr>
            <a:cxnSpLocks/>
            <a:endCxn id="81" idx="3"/>
          </p:cNvCxnSpPr>
          <p:nvPr/>
        </p:nvCxnSpPr>
        <p:spPr>
          <a:xfrm rot="5400000" flipH="1" flipV="1">
            <a:off x="8403201" y="4436134"/>
            <a:ext cx="1588297" cy="264594"/>
          </a:xfrm>
          <a:prstGeom prst="bentConnector4">
            <a:avLst>
              <a:gd name="adj1" fmla="val 944"/>
              <a:gd name="adj2" fmla="val 1863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Table 11">
            <a:extLst>
              <a:ext uri="{FF2B5EF4-FFF2-40B4-BE49-F238E27FC236}">
                <a16:creationId xmlns:a16="http://schemas.microsoft.com/office/drawing/2014/main" id="{B2805314-3A91-43B7-A8AF-FEB2B9D3A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57461"/>
              </p:ext>
            </p:extLst>
          </p:nvPr>
        </p:nvGraphicFramePr>
        <p:xfrm>
          <a:off x="6299249" y="3073242"/>
          <a:ext cx="3030397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5938">
                  <a:extLst>
                    <a:ext uri="{9D8B030D-6E8A-4147-A177-3AD203B41FA5}">
                      <a16:colId xmlns:a16="http://schemas.microsoft.com/office/drawing/2014/main" val="1740450666"/>
                    </a:ext>
                  </a:extLst>
                </a:gridCol>
                <a:gridCol w="1526650">
                  <a:extLst>
                    <a:ext uri="{9D8B030D-6E8A-4147-A177-3AD203B41FA5}">
                      <a16:colId xmlns:a16="http://schemas.microsoft.com/office/drawing/2014/main" val="3456593767"/>
                    </a:ext>
                  </a:extLst>
                </a:gridCol>
                <a:gridCol w="357809">
                  <a:extLst>
                    <a:ext uri="{9D8B030D-6E8A-4147-A177-3AD203B41FA5}">
                      <a16:colId xmlns:a16="http://schemas.microsoft.com/office/drawing/2014/main" val="1455890409"/>
                    </a:ext>
                  </a:extLst>
                </a:gridCol>
              </a:tblGrid>
              <a:tr h="23752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Interne Tabelle </a:t>
                      </a:r>
                      <a:r>
                        <a:rPr lang="de-DE" sz="14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17318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850825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84777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11131"/>
                  </a:ext>
                </a:extLst>
              </a:tr>
              <a:tr h="237527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13411"/>
                  </a:ext>
                </a:extLst>
              </a:tr>
            </a:tbl>
          </a:graphicData>
        </a:graphic>
      </p:graphicFrame>
      <p:sp>
        <p:nvSpPr>
          <p:cNvPr id="90" name="Rectangle 89">
            <a:extLst>
              <a:ext uri="{FF2B5EF4-FFF2-40B4-BE49-F238E27FC236}">
                <a16:creationId xmlns:a16="http://schemas.microsoft.com/office/drawing/2014/main" id="{0AD628AA-4B7E-4845-8DB0-7A3A278BB1AA}"/>
              </a:ext>
            </a:extLst>
          </p:cNvPr>
          <p:cNvSpPr/>
          <p:nvPr/>
        </p:nvSpPr>
        <p:spPr>
          <a:xfrm>
            <a:off x="6299248" y="3657947"/>
            <a:ext cx="3030396" cy="271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B3F6736-89A5-4BA7-A947-EBBAFFEBB79F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H="1">
            <a:off x="6299248" y="2469203"/>
            <a:ext cx="2" cy="1324281"/>
          </a:xfrm>
          <a:prstGeom prst="bentConnector4">
            <a:avLst>
              <a:gd name="adj1" fmla="val -11430000000"/>
              <a:gd name="adj2" fmla="val 100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3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36B66E-D5F7-4603-B8B4-26B639113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9665"/>
              </p:ext>
            </p:extLst>
          </p:nvPr>
        </p:nvGraphicFramePr>
        <p:xfrm>
          <a:off x="3891793" y="1900680"/>
          <a:ext cx="393884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0678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2258170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</a:tblGrid>
              <a:tr h="187871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Feldtyp</a:t>
                      </a:r>
                      <a:endParaRPr lang="de-DE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187871"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34238"/>
                  </a:ext>
                </a:extLst>
              </a:tr>
              <a:tr h="187871"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ZABAP_CARRIER_ID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187871"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ZABAP_CONNECTION_ID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187871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551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F8C2D99-9C33-4E49-88D9-8787A5FD1515}"/>
              </a:ext>
            </a:extLst>
          </p:cNvPr>
          <p:cNvSpPr txBox="1"/>
          <p:nvPr/>
        </p:nvSpPr>
        <p:spPr>
          <a:xfrm>
            <a:off x="3891793" y="1592903"/>
            <a:ext cx="3800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Transparente Tabelle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ZABAPCONNECTION</a:t>
            </a:r>
          </a:p>
        </p:txBody>
      </p: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DAE3DEB9-97B3-46AA-972B-D27D1DC30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416137"/>
              </p:ext>
            </p:extLst>
          </p:nvPr>
        </p:nvGraphicFramePr>
        <p:xfrm>
          <a:off x="860666" y="4492936"/>
          <a:ext cx="364220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6522">
                  <a:extLst>
                    <a:ext uri="{9D8B030D-6E8A-4147-A177-3AD203B41FA5}">
                      <a16:colId xmlns:a16="http://schemas.microsoft.com/office/drawing/2014/main" val="2375809098"/>
                    </a:ext>
                  </a:extLst>
                </a:gridCol>
                <a:gridCol w="1129085">
                  <a:extLst>
                    <a:ext uri="{9D8B030D-6E8A-4147-A177-3AD203B41FA5}">
                      <a16:colId xmlns:a16="http://schemas.microsoft.com/office/drawing/2014/main" val="461825807"/>
                    </a:ext>
                  </a:extLst>
                </a:gridCol>
                <a:gridCol w="1478942">
                  <a:extLst>
                    <a:ext uri="{9D8B030D-6E8A-4147-A177-3AD203B41FA5}">
                      <a16:colId xmlns:a16="http://schemas.microsoft.com/office/drawing/2014/main" val="591065288"/>
                    </a:ext>
                  </a:extLst>
                </a:gridCol>
                <a:gridCol w="307652">
                  <a:extLst>
                    <a:ext uri="{9D8B030D-6E8A-4147-A177-3AD203B41FA5}">
                      <a16:colId xmlns:a16="http://schemas.microsoft.com/office/drawing/2014/main" val="1964885731"/>
                    </a:ext>
                  </a:extLst>
                </a:gridCol>
              </a:tblGrid>
              <a:tr h="190490"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MANDT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877391"/>
                  </a:ext>
                </a:extLst>
              </a:tr>
              <a:tr h="190490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715707"/>
                  </a:ext>
                </a:extLst>
              </a:tr>
              <a:tr h="190490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015818"/>
                  </a:ext>
                </a:extLst>
              </a:tr>
              <a:tr h="190490"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31316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8D61C2F9-19E1-44FD-8852-28402CF83EF1}"/>
              </a:ext>
            </a:extLst>
          </p:cNvPr>
          <p:cNvSpPr txBox="1"/>
          <p:nvPr/>
        </p:nvSpPr>
        <p:spPr>
          <a:xfrm>
            <a:off x="860666" y="4185159"/>
            <a:ext cx="3523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Datenbanktabelle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ZABAPCONNECTION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9146155-DC4F-4C17-AFFE-D398D1DFB7F8}"/>
              </a:ext>
            </a:extLst>
          </p:cNvPr>
          <p:cNvSpPr/>
          <p:nvPr/>
        </p:nvSpPr>
        <p:spPr>
          <a:xfrm>
            <a:off x="3891793" y="3476220"/>
            <a:ext cx="611074" cy="504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FBC9ABE-6978-4060-88E0-AFD606B0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Transparente Tabellen</a:t>
            </a:r>
            <a:endParaRPr lang="en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43C14-5301-462B-8DFD-0ABE46E5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32F930-BB63-4C03-83E0-CF86D1B8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12</a:t>
            </a:fld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307C0C-6E79-44C5-B6AC-1400C2E87217}"/>
              </a:ext>
            </a:extLst>
          </p:cNvPr>
          <p:cNvSpPr txBox="1"/>
          <p:nvPr/>
        </p:nvSpPr>
        <p:spPr>
          <a:xfrm>
            <a:off x="7219567" y="4490475"/>
            <a:ext cx="4198798" cy="10464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de-DE"/>
            </a:defPPr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dirty="0">
                <a:solidFill>
                  <a:srgbClr val="808080"/>
                </a:solidFill>
              </a:rPr>
              <a:t>* Deklaration einer Struktur</a:t>
            </a:r>
          </a:p>
          <a:p>
            <a:r>
              <a:rPr lang="de-DE" sz="1200" dirty="0">
                <a:solidFill>
                  <a:srgbClr val="0000FF"/>
                </a:solidFill>
              </a:rPr>
              <a:t>DATA</a:t>
            </a:r>
            <a:r>
              <a:rPr lang="de-DE" sz="1200" dirty="0"/>
              <a:t> </a:t>
            </a:r>
            <a:r>
              <a:rPr lang="de-DE" sz="1200" dirty="0" err="1"/>
              <a:t>connection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0000FF"/>
                </a:solidFill>
              </a:rPr>
              <a:t>TYPE</a:t>
            </a:r>
            <a:r>
              <a:rPr lang="de-DE" sz="1200" dirty="0"/>
              <a:t> </a:t>
            </a:r>
            <a:r>
              <a:rPr lang="de-DE" sz="1200" dirty="0" err="1"/>
              <a:t>zabapconnection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  <a:p>
            <a:endParaRPr lang="de-DE" sz="1200" dirty="0"/>
          </a:p>
          <a:p>
            <a:r>
              <a:rPr lang="de-DE" sz="1200" dirty="0">
                <a:solidFill>
                  <a:srgbClr val="808080"/>
                </a:solidFill>
              </a:rPr>
              <a:t>* Deklaration einer internen Tabelle</a:t>
            </a:r>
          </a:p>
          <a:p>
            <a:r>
              <a:rPr lang="de-DE" sz="1200" dirty="0">
                <a:solidFill>
                  <a:srgbClr val="0000FF"/>
                </a:solidFill>
              </a:rPr>
              <a:t>DATA</a:t>
            </a:r>
            <a:r>
              <a:rPr lang="de-DE" sz="1200" dirty="0"/>
              <a:t> </a:t>
            </a:r>
            <a:r>
              <a:rPr lang="de-DE" sz="1200" dirty="0" err="1"/>
              <a:t>connections</a:t>
            </a:r>
            <a:r>
              <a:rPr lang="de-DE" sz="1200" dirty="0"/>
              <a:t> </a:t>
            </a:r>
            <a:r>
              <a:rPr lang="de-DE" sz="1200" dirty="0">
                <a:solidFill>
                  <a:srgbClr val="0000FF"/>
                </a:solidFill>
              </a:rPr>
              <a:t>TYPE TABLE OF </a:t>
            </a:r>
            <a:r>
              <a:rPr lang="de-DE" sz="1200" dirty="0" err="1"/>
              <a:t>zabapconnection</a:t>
            </a:r>
            <a:r>
              <a:rPr lang="de-DE" sz="12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6E183-D24E-4EDE-A703-55C98CEA5B93}"/>
              </a:ext>
            </a:extLst>
          </p:cNvPr>
          <p:cNvSpPr txBox="1"/>
          <p:nvPr/>
        </p:nvSpPr>
        <p:spPr>
          <a:xfrm>
            <a:off x="7219567" y="4185159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Zeilentyp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ZABAPCONNECTION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CEC762F-A35D-4B44-8C4E-998DA9BE7949}"/>
              </a:ext>
            </a:extLst>
          </p:cNvPr>
          <p:cNvSpPr/>
          <p:nvPr/>
        </p:nvSpPr>
        <p:spPr>
          <a:xfrm>
            <a:off x="7219567" y="3476220"/>
            <a:ext cx="611074" cy="5049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9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7" grpId="0" animBg="1"/>
      <p:bldP spid="16" grpId="0" animBg="1"/>
      <p:bldP spid="18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D456-949B-4AB4-8A4D-B66C1429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Lesende Datenbankzugriffe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1C1AF-D2A0-4D2A-9391-1CA8F1C0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55240-F4C4-4CA5-8FE3-8F6C321E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13</a:t>
            </a:fld>
            <a:endParaRPr lang="de-DE"/>
          </a:p>
        </p:txBody>
      </p:sp>
      <p:graphicFrame>
        <p:nvGraphicFramePr>
          <p:cNvPr id="6" name="Content Placeholder 20">
            <a:extLst>
              <a:ext uri="{FF2B5EF4-FFF2-40B4-BE49-F238E27FC236}">
                <a16:creationId xmlns:a16="http://schemas.microsoft.com/office/drawing/2014/main" id="{38BC97FA-E835-469D-ADDB-FBEB1EC4F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730322"/>
              </p:ext>
            </p:extLst>
          </p:nvPr>
        </p:nvGraphicFramePr>
        <p:xfrm>
          <a:off x="5927187" y="3540264"/>
          <a:ext cx="3082589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08">
                  <a:extLst>
                    <a:ext uri="{9D8B030D-6E8A-4147-A177-3AD203B41FA5}">
                      <a16:colId xmlns:a16="http://schemas.microsoft.com/office/drawing/2014/main" val="1947770782"/>
                    </a:ext>
                  </a:extLst>
                </a:gridCol>
                <a:gridCol w="1534216">
                  <a:extLst>
                    <a:ext uri="{9D8B030D-6E8A-4147-A177-3AD203B41FA5}">
                      <a16:colId xmlns:a16="http://schemas.microsoft.com/office/drawing/2014/main" val="1044144432"/>
                    </a:ext>
                  </a:extLst>
                </a:gridCol>
                <a:gridCol w="396965">
                  <a:extLst>
                    <a:ext uri="{9D8B030D-6E8A-4147-A177-3AD203B41FA5}">
                      <a16:colId xmlns:a16="http://schemas.microsoft.com/office/drawing/2014/main" val="2674571036"/>
                    </a:ext>
                  </a:extLst>
                </a:gridCol>
              </a:tblGrid>
              <a:tr h="163145">
                <a:tc gridSpan="3"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Datenbanktabelle </a:t>
                      </a:r>
                      <a:r>
                        <a:rPr lang="de-DE" sz="12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ZABAPCONNECTION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4556"/>
                  </a:ext>
                </a:extLst>
              </a:tr>
              <a:tr h="163145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05090"/>
                  </a:ext>
                </a:extLst>
              </a:tr>
              <a:tr h="163145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37828"/>
                  </a:ext>
                </a:extLst>
              </a:tr>
              <a:tr h="163145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369658"/>
                  </a:ext>
                </a:extLst>
              </a:tr>
              <a:tr h="163145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3595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A48AE2-48FC-4DE2-A450-05BE79EE1825}"/>
              </a:ext>
            </a:extLst>
          </p:cNvPr>
          <p:cNvSpPr/>
          <p:nvPr/>
        </p:nvSpPr>
        <p:spPr>
          <a:xfrm>
            <a:off x="3172575" y="2016753"/>
            <a:ext cx="452851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lvl="0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SINGLE FROM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zabapconnection</a:t>
            </a:r>
            <a:endParaRPr lang="de-DE" sz="12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7D4563-8F2E-4BA0-85CD-2148DAFB67A3}"/>
              </a:ext>
            </a:extLst>
          </p:cNvPr>
          <p:cNvCxnSpPr>
            <a:cxnSpLocks/>
          </p:cNvCxnSpPr>
          <p:nvPr/>
        </p:nvCxnSpPr>
        <p:spPr>
          <a:xfrm>
            <a:off x="3237254" y="2158818"/>
            <a:ext cx="2775874" cy="1496828"/>
          </a:xfrm>
          <a:prstGeom prst="bentConnector3">
            <a:avLst>
              <a:gd name="adj1" fmla="val -107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7061-3D53-4F41-B832-A5D8B669DAA7}"/>
              </a:ext>
            </a:extLst>
          </p:cNvPr>
          <p:cNvSpPr/>
          <p:nvPr/>
        </p:nvSpPr>
        <p:spPr>
          <a:xfrm>
            <a:off x="5936712" y="4098065"/>
            <a:ext cx="2671606" cy="251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F6C4B7-2F21-4DD8-A9E2-B692775225A6}"/>
              </a:ext>
            </a:extLst>
          </p:cNvPr>
          <p:cNvSpPr/>
          <p:nvPr/>
        </p:nvSpPr>
        <p:spPr>
          <a:xfrm>
            <a:off x="3172575" y="2292127"/>
            <a:ext cx="452851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lvl="0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FIELDS </a:t>
            </a:r>
            <a:r>
              <a:rPr lang="de-DE" sz="12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carrier_id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connection_id</a:t>
            </a:r>
            <a:endParaRPr lang="de-DE" sz="1200" dirty="0">
              <a:solidFill>
                <a:prstClr val="black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D1642-8B35-420F-9C36-CD1EF1D7E6B9}"/>
              </a:ext>
            </a:extLst>
          </p:cNvPr>
          <p:cNvSpPr/>
          <p:nvPr/>
        </p:nvSpPr>
        <p:spPr>
          <a:xfrm>
            <a:off x="3172575" y="2835387"/>
            <a:ext cx="452851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lvl="0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INTO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@DATA(</a:t>
            </a:r>
            <a:r>
              <a:rPr lang="de-DE" sz="1200" dirty="0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connection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endParaRPr lang="de-DE" sz="1200" b="1" dirty="0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8DC05-4C38-48F3-B6BB-8ACF49A9181C}"/>
              </a:ext>
            </a:extLst>
          </p:cNvPr>
          <p:cNvSpPr/>
          <p:nvPr/>
        </p:nvSpPr>
        <p:spPr>
          <a:xfrm>
            <a:off x="3172575" y="2569126"/>
            <a:ext cx="4528518" cy="2769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pPr lvl="0"/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</a:t>
            </a:r>
            <a:r>
              <a:rPr lang="de-DE" sz="12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carrier_id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'LH'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AND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 err="1">
                <a:solidFill>
                  <a:prstClr val="black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connection_id</a:t>
            </a:r>
            <a:r>
              <a:rPr lang="de-DE" sz="1200" dirty="0">
                <a:solidFill>
                  <a:prstClr val="whit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'0400'</a:t>
            </a:r>
            <a:endParaRPr lang="de-DE" sz="1200" dirty="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7BF4D08-26A3-4360-B913-FB10B32BC8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10348" y="2912698"/>
            <a:ext cx="1370648" cy="399374"/>
          </a:xfrm>
          <a:prstGeom prst="bentConnector3">
            <a:avLst>
              <a:gd name="adj1" fmla="val 4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23163D-D8CF-4781-9B81-6C2E501D6134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05262" y="2702435"/>
            <a:ext cx="2621925" cy="1523629"/>
          </a:xfrm>
          <a:prstGeom prst="bentConnector3">
            <a:avLst>
              <a:gd name="adj1" fmla="val -951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88D54AF-8945-4336-BBE3-F5CBF2737C94}"/>
              </a:ext>
            </a:extLst>
          </p:cNvPr>
          <p:cNvCxnSpPr>
            <a:cxnSpLocks/>
          </p:cNvCxnSpPr>
          <p:nvPr/>
        </p:nvCxnSpPr>
        <p:spPr>
          <a:xfrm>
            <a:off x="6095985" y="2427061"/>
            <a:ext cx="1509083" cy="1370648"/>
          </a:xfrm>
          <a:prstGeom prst="bentConnector3">
            <a:avLst>
              <a:gd name="adj1" fmla="val 10003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0">
            <a:extLst>
              <a:ext uri="{FF2B5EF4-FFF2-40B4-BE49-F238E27FC236}">
                <a16:creationId xmlns:a16="http://schemas.microsoft.com/office/drawing/2014/main" id="{605C428C-D652-4BB5-9DAE-4A4281697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060070"/>
              </p:ext>
            </p:extLst>
          </p:nvPr>
        </p:nvGraphicFramePr>
        <p:xfrm>
          <a:off x="8105432" y="2561888"/>
          <a:ext cx="2607308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408">
                  <a:extLst>
                    <a:ext uri="{9D8B030D-6E8A-4147-A177-3AD203B41FA5}">
                      <a16:colId xmlns:a16="http://schemas.microsoft.com/office/drawing/2014/main" val="1947770782"/>
                    </a:ext>
                  </a:extLst>
                </a:gridCol>
                <a:gridCol w="1455900">
                  <a:extLst>
                    <a:ext uri="{9D8B030D-6E8A-4147-A177-3AD203B41FA5}">
                      <a16:colId xmlns:a16="http://schemas.microsoft.com/office/drawing/2014/main" val="104414443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Struktur CONNECTION</a:t>
                      </a:r>
                      <a:endParaRPr lang="de-DE" sz="1200" i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44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105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279867"/>
                  </a:ext>
                </a:extLst>
              </a:tr>
            </a:tbl>
          </a:graphicData>
        </a:graphic>
      </p:graphicFrame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3EF926-0512-4B7B-B4B8-2F0785C54F5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293453" y="2973368"/>
            <a:ext cx="2811979" cy="14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  <p:bldP spid="13" grpId="0" animBg="1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308629-E2BE-44F4-AD58-6FF48ABD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Gepackte Zahlen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E26E4-E952-414F-B19D-6CE81FFF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D10AE-CBCA-4EDC-850C-5AD45397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2</a:t>
            </a:fld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1D729-1E86-48C3-834C-B88D61657862}"/>
              </a:ext>
            </a:extLst>
          </p:cNvPr>
          <p:cNvSpPr/>
          <p:nvPr/>
        </p:nvSpPr>
        <p:spPr>
          <a:xfrm>
            <a:off x="2968216" y="2170174"/>
            <a:ext cx="5185184" cy="3077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  <a:cs typeface="Arial" panose="020B0604020202020204" pitchFamily="34" charset="0"/>
              </a:rPr>
              <a:t>decimal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p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3399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16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DECIMALS</a:t>
            </a:r>
            <a:r>
              <a:rPr lang="de-DE" sz="14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400" dirty="0">
                <a:solidFill>
                  <a:srgbClr val="3399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2</a:t>
            </a:r>
            <a:r>
              <a:rPr lang="de-DE" sz="14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94238-6337-4702-8F23-6818C2F039DB}"/>
              </a:ext>
            </a:extLst>
          </p:cNvPr>
          <p:cNvSpPr/>
          <p:nvPr/>
        </p:nvSpPr>
        <p:spPr>
          <a:xfrm>
            <a:off x="2968216" y="2652714"/>
            <a:ext cx="51851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Byte:			LENGTH		16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11505-7FF3-4A12-A127-A46F238AFC87}"/>
              </a:ext>
            </a:extLst>
          </p:cNvPr>
          <p:cNvSpPr/>
          <p:nvPr/>
        </p:nvSpPr>
        <p:spPr>
          <a:xfrm>
            <a:off x="2966629" y="3577095"/>
            <a:ext cx="51851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Vorkommastellen (VKS):	&lt;Stellen&gt; - &lt;NKS&gt;	29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3FEAD1-EB56-46BB-8B38-353D4481C850}"/>
              </a:ext>
            </a:extLst>
          </p:cNvPr>
          <p:cNvSpPr/>
          <p:nvPr/>
        </p:nvSpPr>
        <p:spPr>
          <a:xfrm>
            <a:off x="2966629" y="3266493"/>
            <a:ext cx="51851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Nachkommstellen (NKS):	DECIMALS		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364D9F-D8D8-4E9D-A15E-C46CF18A8089}"/>
              </a:ext>
            </a:extLst>
          </p:cNvPr>
          <p:cNvSpPr/>
          <p:nvPr/>
        </p:nvSpPr>
        <p:spPr>
          <a:xfrm>
            <a:off x="2966629" y="2960491"/>
            <a:ext cx="518518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Stellen:			2 * &lt;Byte&gt; - 1	31</a:t>
            </a:r>
          </a:p>
        </p:txBody>
      </p:sp>
    </p:spTree>
    <p:extLst>
      <p:ext uri="{BB962C8B-B14F-4D97-AF65-F5344CB8AC3E}">
        <p14:creationId xmlns:p14="http://schemas.microsoft.com/office/powerpoint/2010/main" val="30053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51149D-4ED3-4373-8AB7-ABAB85219088}"/>
              </a:ext>
            </a:extLst>
          </p:cNvPr>
          <p:cNvSpPr/>
          <p:nvPr/>
        </p:nvSpPr>
        <p:spPr>
          <a:xfrm>
            <a:off x="500061" y="2786736"/>
            <a:ext cx="10929518" cy="10025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Datentyp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Länge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DBD58-AE65-4D4D-95E6-19FA7652D618}"/>
              </a:ext>
            </a:extLst>
          </p:cNvPr>
          <p:cNvSpPr/>
          <p:nvPr/>
        </p:nvSpPr>
        <p:spPr>
          <a:xfrm>
            <a:off x="7058099" y="2977625"/>
            <a:ext cx="1494846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ABD3E1-A318-42D2-BD90-B78A1CB719D9}"/>
              </a:ext>
            </a:extLst>
          </p:cNvPr>
          <p:cNvSpPr/>
          <p:nvPr/>
        </p:nvSpPr>
        <p:spPr>
          <a:xfrm>
            <a:off x="4676614" y="2977625"/>
            <a:ext cx="15135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NUMC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D25C25-1002-4DC9-8F87-A023D830AD71}"/>
              </a:ext>
            </a:extLst>
          </p:cNvPr>
          <p:cNvSpPr/>
          <p:nvPr/>
        </p:nvSpPr>
        <p:spPr>
          <a:xfrm>
            <a:off x="500061" y="3894678"/>
            <a:ext cx="10929518" cy="100049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Datenelement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Feldbezeichner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4979172-6C74-4309-A870-9892760ACC27}"/>
              </a:ext>
            </a:extLst>
          </p:cNvPr>
          <p:cNvSpPr/>
          <p:nvPr/>
        </p:nvSpPr>
        <p:spPr>
          <a:xfrm>
            <a:off x="2205387" y="4073577"/>
            <a:ext cx="2062534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ZABAP_CARRIER_ID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der Fluggesellschaft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AA9DA7B-55D8-4506-BC38-F1BDA3F37464}"/>
              </a:ext>
            </a:extLst>
          </p:cNvPr>
          <p:cNvSpPr/>
          <p:nvPr/>
        </p:nvSpPr>
        <p:spPr>
          <a:xfrm>
            <a:off x="4320665" y="4073992"/>
            <a:ext cx="22254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Verbindungsnummer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FD9F1E-55F6-41C6-9A71-25AC55002DDC}"/>
              </a:ext>
            </a:extLst>
          </p:cNvPr>
          <p:cNvSpPr/>
          <p:nvPr/>
        </p:nvSpPr>
        <p:spPr>
          <a:xfrm>
            <a:off x="6596371" y="4068852"/>
            <a:ext cx="2418303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ZABAP_AIRPORT_FROM_ID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Startflughafens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C12910-7EC5-42CA-A1D1-84D3AD408B2E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3236654" y="3687055"/>
            <a:ext cx="4568868" cy="386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71A004-7AE1-4CEC-8AEB-B6880CEE7A81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5433397" y="3687055"/>
            <a:ext cx="1" cy="386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28F2197-CD54-425D-83C4-49916EDC557B}"/>
              </a:ext>
            </a:extLst>
          </p:cNvPr>
          <p:cNvSpPr/>
          <p:nvPr/>
        </p:nvSpPr>
        <p:spPr>
          <a:xfrm>
            <a:off x="9054804" y="4068852"/>
            <a:ext cx="2215398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ZABAP_AIRPORT_TO_ID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Zielflughafens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985B3F-9F31-456E-8130-EB4C27BCEB50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7805522" y="3687055"/>
            <a:ext cx="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6">
            <a:extLst>
              <a:ext uri="{FF2B5EF4-FFF2-40B4-BE49-F238E27FC236}">
                <a16:creationId xmlns:a16="http://schemas.microsoft.com/office/drawing/2014/main" id="{1BBA616A-FEB4-4DF5-BAAD-6E43CDFB691D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>
            <a:off x="7805522" y="3687055"/>
            <a:ext cx="235698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6849832-3DAE-4CAB-A1F2-D5EBE0A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 Teil 1: Domänen und Datenelemente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0DB40-9618-475A-BACD-F42BA3F1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C171-6048-4D10-9A0A-E01AFE8F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38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57" grpId="0" animBg="1"/>
      <p:bldP spid="59" grpId="0" animBg="1"/>
      <p:bldP spid="61" grpId="0" animBg="1"/>
      <p:bldP spid="62" grpId="0" animBg="1"/>
      <p:bldP spid="63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>
            <a:extLst>
              <a:ext uri="{FF2B5EF4-FFF2-40B4-BE49-F238E27FC236}">
                <a16:creationId xmlns:a16="http://schemas.microsoft.com/office/drawing/2014/main" id="{DA7DCB2A-B031-4952-9550-96A3EA2EA33C}"/>
              </a:ext>
            </a:extLst>
          </p:cNvPr>
          <p:cNvSpPr/>
          <p:nvPr/>
        </p:nvSpPr>
        <p:spPr>
          <a:xfrm>
            <a:off x="3877430" y="1580088"/>
            <a:ext cx="4228979" cy="41909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018008-D79C-434E-92D5-755BF7A1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klassischer ABAP-Programme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30F997-0CB0-401F-AE30-179D6754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C7075B-07F4-4E07-9734-CF42BFD8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7B5A-F9DF-44C6-862C-7A4C25729229}" type="slidenum">
              <a:rPr lang="de-DE" smtClean="0"/>
              <a:t>4</a:t>
            </a:fld>
            <a:endParaRPr lang="de-DE"/>
          </a:p>
        </p:txBody>
      </p:sp>
      <p:sp>
        <p:nvSpPr>
          <p:cNvPr id="7" name="Rectangle: Rounded Corners 14">
            <a:extLst>
              <a:ext uri="{FF2B5EF4-FFF2-40B4-BE49-F238E27FC236}">
                <a16:creationId xmlns:a16="http://schemas.microsoft.com/office/drawing/2014/main" id="{16BEBD4A-F047-4FA6-B4EF-20CEF20756A4}"/>
              </a:ext>
            </a:extLst>
          </p:cNvPr>
          <p:cNvSpPr/>
          <p:nvPr/>
        </p:nvSpPr>
        <p:spPr>
          <a:xfrm>
            <a:off x="4103032" y="2657715"/>
            <a:ext cx="37777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 SELECTION-SCREEN ON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p_carrid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IF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p_carrid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 INITIAL.</a:t>
            </a: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MESSAGE 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e000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zabap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WITH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'P_CARRID'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ENDIF.</a:t>
            </a:r>
          </a:p>
        </p:txBody>
      </p: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66289B0A-B223-46EB-B00F-F8FCFB75D9C1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>
            <a:off x="5991921" y="2657716"/>
            <a:ext cx="1568376" cy="505331"/>
          </a:xfrm>
          <a:prstGeom prst="bentConnector4">
            <a:avLst>
              <a:gd name="adj1" fmla="val -30053"/>
              <a:gd name="adj2" fmla="val 145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793DEA9B-9A02-4F72-91E5-B91D762236CF}"/>
              </a:ext>
            </a:extLst>
          </p:cNvPr>
          <p:cNvSpPr/>
          <p:nvPr/>
        </p:nvSpPr>
        <p:spPr>
          <a:xfrm>
            <a:off x="4103032" y="3878337"/>
            <a:ext cx="377777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AT SELECTION-SCREEN ON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p_connid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IF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p_connid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 INITIAL.</a:t>
            </a: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MESSAGE 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e000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zabap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WITH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'P_CONNID'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ENDIF.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5FB53A86-B11E-429E-88AE-6AC42AD0AF7C}"/>
              </a:ext>
            </a:extLst>
          </p:cNvPr>
          <p:cNvSpPr/>
          <p:nvPr/>
        </p:nvSpPr>
        <p:spPr>
          <a:xfrm>
            <a:off x="4103032" y="1802783"/>
            <a:ext cx="377777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PARAMETERS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p_carrid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s_carr_id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PARAMETERS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p_connid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TYPE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s_conn_id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25DB2BE3-902F-47F5-B48A-43C2E796A07F}"/>
              </a:ext>
            </a:extLst>
          </p:cNvPr>
          <p:cNvSpPr/>
          <p:nvPr/>
        </p:nvSpPr>
        <p:spPr>
          <a:xfrm>
            <a:off x="4103032" y="5098675"/>
            <a:ext cx="377777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START-OF-SELECTION.</a:t>
            </a:r>
          </a:p>
          <a:p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WRITE: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p_carrid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de-DE" sz="120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  <a:cs typeface="Arial" panose="020B0604020202020204" pitchFamily="34" charset="0"/>
              </a:rPr>
              <a:t>p_connid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endParaRPr lang="de-DE" sz="12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7CDA70-78E6-4B25-9B28-43145A22248B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V="1">
            <a:off x="5920903" y="2728734"/>
            <a:ext cx="1710413" cy="1568376"/>
          </a:xfrm>
          <a:prstGeom prst="bentConnector5">
            <a:avLst>
              <a:gd name="adj1" fmla="val -287"/>
              <a:gd name="adj2" fmla="val -30198"/>
              <a:gd name="adj3" fmla="val 1133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16">
            <a:extLst>
              <a:ext uri="{FF2B5EF4-FFF2-40B4-BE49-F238E27FC236}">
                <a16:creationId xmlns:a16="http://schemas.microsoft.com/office/drawing/2014/main" id="{8DBECABA-3275-4951-A534-47284662C50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991921" y="2264448"/>
            <a:ext cx="0" cy="3932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6F55E741-9C99-4A90-94AA-03EDEC087AD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991921" y="3488712"/>
            <a:ext cx="0" cy="38962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16">
            <a:extLst>
              <a:ext uri="{FF2B5EF4-FFF2-40B4-BE49-F238E27FC236}">
                <a16:creationId xmlns:a16="http://schemas.microsoft.com/office/drawing/2014/main" id="{1B1EE179-D0A9-4F85-AC2F-54DBF52CD930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991921" y="4709334"/>
            <a:ext cx="0" cy="389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Rectangle: Rounded Corners 19">
            <a:extLst>
              <a:ext uri="{FF2B5EF4-FFF2-40B4-BE49-F238E27FC236}">
                <a16:creationId xmlns:a16="http://schemas.microsoft.com/office/drawing/2014/main" id="{F6B98F98-5A16-43C3-B55C-30F1651AC095}"/>
              </a:ext>
            </a:extLst>
          </p:cNvPr>
          <p:cNvSpPr/>
          <p:nvPr/>
        </p:nvSpPr>
        <p:spPr>
          <a:xfrm>
            <a:off x="8727624" y="2710964"/>
            <a:ext cx="2303899" cy="904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Bitte die ID der Fluggesellschaft angeben</a:t>
            </a:r>
          </a:p>
        </p:txBody>
      </p:sp>
      <p:sp>
        <p:nvSpPr>
          <p:cNvPr id="36" name="Rectangle: Rounded Corners 20">
            <a:extLst>
              <a:ext uri="{FF2B5EF4-FFF2-40B4-BE49-F238E27FC236}">
                <a16:creationId xmlns:a16="http://schemas.microsoft.com/office/drawing/2014/main" id="{29650F9D-14A1-4DEF-BF79-4840D233762F}"/>
              </a:ext>
            </a:extLst>
          </p:cNvPr>
          <p:cNvSpPr/>
          <p:nvPr/>
        </p:nvSpPr>
        <p:spPr>
          <a:xfrm>
            <a:off x="9489126" y="3233844"/>
            <a:ext cx="780894" cy="302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cxnSp>
        <p:nvCxnSpPr>
          <p:cNvPr id="37" name="Straight Arrow Connector 26">
            <a:extLst>
              <a:ext uri="{FF2B5EF4-FFF2-40B4-BE49-F238E27FC236}">
                <a16:creationId xmlns:a16="http://schemas.microsoft.com/office/drawing/2014/main" id="{EAB795FD-6D55-41CB-9032-057E20EAF809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560297" y="3163047"/>
            <a:ext cx="116732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Rectangle: Rounded Corners 19">
            <a:extLst>
              <a:ext uri="{FF2B5EF4-FFF2-40B4-BE49-F238E27FC236}">
                <a16:creationId xmlns:a16="http://schemas.microsoft.com/office/drawing/2014/main" id="{118D9F09-CB90-44CE-A373-9BCA8F819582}"/>
              </a:ext>
            </a:extLst>
          </p:cNvPr>
          <p:cNvSpPr/>
          <p:nvPr/>
        </p:nvSpPr>
        <p:spPr>
          <a:xfrm>
            <a:off x="8727624" y="3916045"/>
            <a:ext cx="2303899" cy="904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Bitte die Verbindungsnummer angeben</a:t>
            </a:r>
          </a:p>
        </p:txBody>
      </p:sp>
      <p:sp>
        <p:nvSpPr>
          <p:cNvPr id="39" name="Rectangle: Rounded Corners 20">
            <a:extLst>
              <a:ext uri="{FF2B5EF4-FFF2-40B4-BE49-F238E27FC236}">
                <a16:creationId xmlns:a16="http://schemas.microsoft.com/office/drawing/2014/main" id="{31101FBB-B606-4978-8383-58644521F738}"/>
              </a:ext>
            </a:extLst>
          </p:cNvPr>
          <p:cNvSpPr/>
          <p:nvPr/>
        </p:nvSpPr>
        <p:spPr>
          <a:xfrm>
            <a:off x="9489126" y="4437607"/>
            <a:ext cx="780894" cy="302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cxnSp>
        <p:nvCxnSpPr>
          <p:cNvPr id="40" name="Straight Arrow Connector 26">
            <a:extLst>
              <a:ext uri="{FF2B5EF4-FFF2-40B4-BE49-F238E27FC236}">
                <a16:creationId xmlns:a16="http://schemas.microsoft.com/office/drawing/2014/main" id="{6077E6D6-2ED3-471B-9979-E28DA23BBCA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560297" y="4368128"/>
            <a:ext cx="1167327" cy="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Rectangle 6">
            <a:extLst>
              <a:ext uri="{FF2B5EF4-FFF2-40B4-BE49-F238E27FC236}">
                <a16:creationId xmlns:a16="http://schemas.microsoft.com/office/drawing/2014/main" id="{71846FD9-2F2B-4D38-9DA4-B7C6419B0DB3}"/>
              </a:ext>
            </a:extLst>
          </p:cNvPr>
          <p:cNvSpPr/>
          <p:nvPr/>
        </p:nvSpPr>
        <p:spPr>
          <a:xfrm>
            <a:off x="779197" y="1345389"/>
            <a:ext cx="2614391" cy="13770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3F20FBB9-C380-4E6B-BA41-275FDD2585F2}"/>
              </a:ext>
            </a:extLst>
          </p:cNvPr>
          <p:cNvSpPr/>
          <p:nvPr/>
        </p:nvSpPr>
        <p:spPr>
          <a:xfrm>
            <a:off x="2667630" y="1898351"/>
            <a:ext cx="4238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</a:p>
        </p:txBody>
      </p:sp>
      <p:sp>
        <p:nvSpPr>
          <p:cNvPr id="49" name="Rectangle 11">
            <a:extLst>
              <a:ext uri="{FF2B5EF4-FFF2-40B4-BE49-F238E27FC236}">
                <a16:creationId xmlns:a16="http://schemas.microsoft.com/office/drawing/2014/main" id="{A9CAD597-5948-44D4-93DC-63D2CDE40D75}"/>
              </a:ext>
            </a:extLst>
          </p:cNvPr>
          <p:cNvSpPr/>
          <p:nvPr/>
        </p:nvSpPr>
        <p:spPr>
          <a:xfrm>
            <a:off x="2672905" y="2270385"/>
            <a:ext cx="53512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0400</a:t>
            </a:r>
          </a:p>
        </p:txBody>
      </p:sp>
      <p:sp>
        <p:nvSpPr>
          <p:cNvPr id="50" name="TextBox 12">
            <a:extLst>
              <a:ext uri="{FF2B5EF4-FFF2-40B4-BE49-F238E27FC236}">
                <a16:creationId xmlns:a16="http://schemas.microsoft.com/office/drawing/2014/main" id="{16677122-5B0D-4AAF-8F3D-679734545B13}"/>
              </a:ext>
            </a:extLst>
          </p:cNvPr>
          <p:cNvSpPr txBox="1"/>
          <p:nvPr/>
        </p:nvSpPr>
        <p:spPr>
          <a:xfrm>
            <a:off x="927018" y="1898351"/>
            <a:ext cx="17540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der Fluggesellschaft</a:t>
            </a:r>
          </a:p>
        </p:txBody>
      </p:sp>
      <p:sp>
        <p:nvSpPr>
          <p:cNvPr id="51" name="TextBox 13">
            <a:extLst>
              <a:ext uri="{FF2B5EF4-FFF2-40B4-BE49-F238E27FC236}">
                <a16:creationId xmlns:a16="http://schemas.microsoft.com/office/drawing/2014/main" id="{9A97BF29-4C45-4A19-996E-F2AB96AB7EA7}"/>
              </a:ext>
            </a:extLst>
          </p:cNvPr>
          <p:cNvSpPr txBox="1"/>
          <p:nvPr/>
        </p:nvSpPr>
        <p:spPr>
          <a:xfrm>
            <a:off x="927018" y="2270386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Verbindungsnummer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2C545100-754A-4886-A744-640FD4C15372}"/>
              </a:ext>
            </a:extLst>
          </p:cNvPr>
          <p:cNvSpPr/>
          <p:nvPr/>
        </p:nvSpPr>
        <p:spPr>
          <a:xfrm>
            <a:off x="927018" y="1501167"/>
            <a:ext cx="780894" cy="3021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cxnSp>
        <p:nvCxnSpPr>
          <p:cNvPr id="53" name="Straight Arrow Connector 16">
            <a:extLst>
              <a:ext uri="{FF2B5EF4-FFF2-40B4-BE49-F238E27FC236}">
                <a16:creationId xmlns:a16="http://schemas.microsoft.com/office/drawing/2014/main" id="{8D7757EA-C942-4141-AF9A-3067F34CEC57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3393588" y="2033616"/>
            <a:ext cx="709444" cy="28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Rectangle 21">
            <a:extLst>
              <a:ext uri="{FF2B5EF4-FFF2-40B4-BE49-F238E27FC236}">
                <a16:creationId xmlns:a16="http://schemas.microsoft.com/office/drawing/2014/main" id="{5D23F256-DCCA-4DF2-891D-55DCC77D6BE8}"/>
              </a:ext>
            </a:extLst>
          </p:cNvPr>
          <p:cNvSpPr/>
          <p:nvPr/>
        </p:nvSpPr>
        <p:spPr>
          <a:xfrm>
            <a:off x="779197" y="4692936"/>
            <a:ext cx="2614391" cy="145508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B65692FC-4E11-4FED-8795-3C174DF515D5}"/>
              </a:ext>
            </a:extLst>
          </p:cNvPr>
          <p:cNvSpPr txBox="1"/>
          <p:nvPr/>
        </p:nvSpPr>
        <p:spPr>
          <a:xfrm>
            <a:off x="927018" y="4848715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 0400</a:t>
            </a:r>
          </a:p>
        </p:txBody>
      </p:sp>
      <p:cxnSp>
        <p:nvCxnSpPr>
          <p:cNvPr id="56" name="Straight Arrow Connector 17">
            <a:extLst>
              <a:ext uri="{FF2B5EF4-FFF2-40B4-BE49-F238E27FC236}">
                <a16:creationId xmlns:a16="http://schemas.microsoft.com/office/drawing/2014/main" id="{0EE7AB8A-EC4D-47D9-BACD-9AEB53B7F4AB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3393588" y="5420481"/>
            <a:ext cx="918353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8">
            <a:extLst>
              <a:ext uri="{FF2B5EF4-FFF2-40B4-BE49-F238E27FC236}">
                <a16:creationId xmlns:a16="http://schemas.microsoft.com/office/drawing/2014/main" id="{0A65F14A-22F3-4FB2-A5CD-181197EDB0DF}"/>
              </a:ext>
            </a:extLst>
          </p:cNvPr>
          <p:cNvSpPr txBox="1"/>
          <p:nvPr/>
        </p:nvSpPr>
        <p:spPr>
          <a:xfrm>
            <a:off x="779197" y="1041175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Eingabebildschirm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12A19811-8117-4F30-9CE9-A1D0559F6643}"/>
              </a:ext>
            </a:extLst>
          </p:cNvPr>
          <p:cNvSpPr txBox="1"/>
          <p:nvPr/>
        </p:nvSpPr>
        <p:spPr>
          <a:xfrm>
            <a:off x="8727624" y="2403187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Nachrichtendialog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B18D0DEA-3016-48D0-B10E-38A060F54F9E}"/>
              </a:ext>
            </a:extLst>
          </p:cNvPr>
          <p:cNvSpPr txBox="1"/>
          <p:nvPr/>
        </p:nvSpPr>
        <p:spPr>
          <a:xfrm>
            <a:off x="8727623" y="3609563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Nachrichtendialog</a:t>
            </a:r>
          </a:p>
        </p:txBody>
      </p:sp>
      <p:sp>
        <p:nvSpPr>
          <p:cNvPr id="64" name="TextBox 9">
            <a:extLst>
              <a:ext uri="{FF2B5EF4-FFF2-40B4-BE49-F238E27FC236}">
                <a16:creationId xmlns:a16="http://schemas.microsoft.com/office/drawing/2014/main" id="{8605BBFA-336D-4E61-8607-25E9F18238AB}"/>
              </a:ext>
            </a:extLst>
          </p:cNvPr>
          <p:cNvSpPr txBox="1"/>
          <p:nvPr/>
        </p:nvSpPr>
        <p:spPr>
          <a:xfrm>
            <a:off x="779197" y="4387214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Ausgabebildschirm</a:t>
            </a:r>
          </a:p>
        </p:txBody>
      </p:sp>
    </p:spTree>
    <p:extLst>
      <p:ext uri="{BB962C8B-B14F-4D97-AF65-F5344CB8AC3E}">
        <p14:creationId xmlns:p14="http://schemas.microsoft.com/office/powerpoint/2010/main" val="57284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9" grpId="0" animBg="1"/>
      <p:bldP spid="10" grpId="0" animBg="1"/>
      <p:bldP spid="11" grpId="0" animBg="1"/>
      <p:bldP spid="35" grpId="0" animBg="1"/>
      <p:bldP spid="36" grpId="0" animBg="1"/>
      <p:bldP spid="38" grpId="0" animBg="1"/>
      <p:bldP spid="39" grpId="0" animBg="1"/>
      <p:bldP spid="47" grpId="0" animBg="1"/>
      <p:bldP spid="48" grpId="0" animBg="1"/>
      <p:bldP spid="49" grpId="0" animBg="1"/>
      <p:bldP spid="50" grpId="0"/>
      <p:bldP spid="51" grpId="0"/>
      <p:bldP spid="52" grpId="0" animBg="1"/>
      <p:bldP spid="54" grpId="0" animBg="1"/>
      <p:bldP spid="55" grpId="0"/>
      <p:bldP spid="61" grpId="0"/>
      <p:bldP spid="62" grpId="0"/>
      <p:bldP spid="63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15554C-0209-4650-AF38-96391AF0BB87}"/>
              </a:ext>
            </a:extLst>
          </p:cNvPr>
          <p:cNvSpPr/>
          <p:nvPr/>
        </p:nvSpPr>
        <p:spPr>
          <a:xfrm>
            <a:off x="2099033" y="1860892"/>
            <a:ext cx="7993930" cy="16511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Funktionsgruppe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ZABAP_CONNECTION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45C6E0-1049-4A2E-94B0-5E8CD2D65888}"/>
              </a:ext>
            </a:extLst>
          </p:cNvPr>
          <p:cNvSpPr/>
          <p:nvPr/>
        </p:nvSpPr>
        <p:spPr>
          <a:xfrm>
            <a:off x="5235895" y="2401391"/>
            <a:ext cx="1720212" cy="397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G_CARRIER_ID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800DDB-B300-4108-B8CA-007F2E31D46F}"/>
              </a:ext>
            </a:extLst>
          </p:cNvPr>
          <p:cNvSpPr/>
          <p:nvPr/>
        </p:nvSpPr>
        <p:spPr>
          <a:xfrm>
            <a:off x="5235894" y="2886452"/>
            <a:ext cx="1720213" cy="39756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G_CONNECTION_ID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CC1CC42-D750-43B6-B828-718C44F4F72A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4716848" y="2600174"/>
            <a:ext cx="519047" cy="2334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886319BD-2C7B-42AE-8425-2BFC38662372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6956107" y="2600174"/>
            <a:ext cx="519046" cy="233465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143775-A371-4CC1-B8AA-770D61F3BF26}"/>
              </a:ext>
            </a:extLst>
          </p:cNvPr>
          <p:cNvSpPr txBox="1"/>
          <p:nvPr/>
        </p:nvSpPr>
        <p:spPr>
          <a:xfrm>
            <a:off x="500061" y="4607152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Funktionsgruppe (~ abstrakte Klasse)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100AAF-981E-4848-BAD2-7D12062AA9A9}"/>
              </a:ext>
            </a:extLst>
          </p:cNvPr>
          <p:cNvSpPr/>
          <p:nvPr/>
        </p:nvSpPr>
        <p:spPr>
          <a:xfrm>
            <a:off x="2396438" y="2634856"/>
            <a:ext cx="2320410" cy="397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Z_ABAP_SET_CONNECTION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149372-010A-4646-97B2-C3494B6B3BBD}"/>
              </a:ext>
            </a:extLst>
          </p:cNvPr>
          <p:cNvSpPr/>
          <p:nvPr/>
        </p:nvSpPr>
        <p:spPr>
          <a:xfrm>
            <a:off x="7475153" y="2634856"/>
            <a:ext cx="2320410" cy="3975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Z_ABAP_GET_CONNECTION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5A7591-FEB1-423F-BEE2-536672C07693}"/>
              </a:ext>
            </a:extLst>
          </p:cNvPr>
          <p:cNvSpPr/>
          <p:nvPr/>
        </p:nvSpPr>
        <p:spPr>
          <a:xfrm>
            <a:off x="9821628" y="2727393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73C7-BDAC-402B-8BB4-E7C45817BAC5}"/>
              </a:ext>
            </a:extLst>
          </p:cNvPr>
          <p:cNvSpPr txBox="1"/>
          <p:nvPr/>
        </p:nvSpPr>
        <p:spPr>
          <a:xfrm>
            <a:off x="1070759" y="268754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LH, 0400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A2461A-645F-4BE2-98F3-94DD1C40F66E}"/>
              </a:ext>
            </a:extLst>
          </p:cNvPr>
          <p:cNvSpPr/>
          <p:nvPr/>
        </p:nvSpPr>
        <p:spPr>
          <a:xfrm>
            <a:off x="1877391" y="2727393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50C8ED-85DF-429D-89DE-3FDF318C385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4716848" y="2833639"/>
            <a:ext cx="519046" cy="2515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1">
            <a:extLst>
              <a:ext uri="{FF2B5EF4-FFF2-40B4-BE49-F238E27FC236}">
                <a16:creationId xmlns:a16="http://schemas.microsoft.com/office/drawing/2014/main" id="{B047DDD2-D8A8-4F92-A576-272443DA0926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956107" y="2833639"/>
            <a:ext cx="519046" cy="2515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12B5F1-CA8F-424A-8FCB-46F0BDE851C9}"/>
              </a:ext>
            </a:extLst>
          </p:cNvPr>
          <p:cNvSpPr txBox="1"/>
          <p:nvPr/>
        </p:nvSpPr>
        <p:spPr>
          <a:xfrm>
            <a:off x="500061" y="4914929"/>
            <a:ext cx="3701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Globale Daten (~ private, statische Attribute)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F5315-9E28-4CBE-AF2C-5A7FBE92D424}"/>
              </a:ext>
            </a:extLst>
          </p:cNvPr>
          <p:cNvSpPr txBox="1"/>
          <p:nvPr/>
        </p:nvSpPr>
        <p:spPr>
          <a:xfrm>
            <a:off x="500061" y="5222706"/>
            <a:ext cx="4472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Funktionsbausteine (~öffentliche, statische Methoden)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2822E6-DDFF-4C01-8399-BF3EAA433B90}"/>
              </a:ext>
            </a:extLst>
          </p:cNvPr>
          <p:cNvSpPr txBox="1"/>
          <p:nvPr/>
        </p:nvSpPr>
        <p:spPr>
          <a:xfrm>
            <a:off x="10314610" y="2695138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LH, 0400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8758CB4-CE66-4A4F-B19F-3F2C5852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Funktionsgruppen und Funktionsbausteine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4D04DD-C00A-4834-95C0-D7A4BE32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2719AC-2963-4B98-BABF-81B36191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69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15554C-0209-4650-AF38-96391AF0BB87}"/>
              </a:ext>
            </a:extLst>
          </p:cNvPr>
          <p:cNvSpPr/>
          <p:nvPr/>
        </p:nvSpPr>
        <p:spPr>
          <a:xfrm>
            <a:off x="3884859" y="2290624"/>
            <a:ext cx="3553904" cy="27227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Funktionsgruppe </a:t>
            </a:r>
            <a:r>
              <a:rPr lang="de-DE" sz="1400" i="1" dirty="0">
                <a:latin typeface="Arial" panose="020B0604020202020204" pitchFamily="34" charset="0"/>
                <a:cs typeface="Arial" panose="020B0604020202020204" pitchFamily="34" charset="0"/>
              </a:rPr>
              <a:t>ZABAP_CONNECTION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ACC1CC42-D750-43B6-B828-718C44F4F72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183225" y="2878194"/>
            <a:ext cx="1973399" cy="27130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E100AAF-981E-4848-BAD2-7D12062AA9A9}"/>
              </a:ext>
            </a:extLst>
          </p:cNvPr>
          <p:cNvSpPr/>
          <p:nvPr/>
        </p:nvSpPr>
        <p:spPr>
          <a:xfrm>
            <a:off x="4140397" y="2775448"/>
            <a:ext cx="3042828" cy="936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Z_ABAP_GET_CONNECTION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5A7591-FEB1-423F-BEE2-536672C07693}"/>
              </a:ext>
            </a:extLst>
          </p:cNvPr>
          <p:cNvSpPr/>
          <p:nvPr/>
        </p:nvSpPr>
        <p:spPr>
          <a:xfrm rot="10800000">
            <a:off x="3621349" y="3387635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8773C7-BDAC-402B-8BB4-E7C45817BAC5}"/>
              </a:ext>
            </a:extLst>
          </p:cNvPr>
          <p:cNvSpPr txBox="1"/>
          <p:nvPr/>
        </p:nvSpPr>
        <p:spPr>
          <a:xfrm>
            <a:off x="3001561" y="2840803"/>
            <a:ext cx="5245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0400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8A2461A-645F-4BE2-98F3-94DD1C40F66E}"/>
              </a:ext>
            </a:extLst>
          </p:cNvPr>
          <p:cNvSpPr/>
          <p:nvPr/>
        </p:nvSpPr>
        <p:spPr>
          <a:xfrm>
            <a:off x="3621350" y="2867985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48758CB4-CE66-4A4F-B19F-3F2C5852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Anwendungsfälle für Funktionsbausteine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4D04DD-C00A-4834-95C0-D7A4BE32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061" y="6357256"/>
            <a:ext cx="10464349" cy="365125"/>
          </a:xfrm>
        </p:spPr>
        <p:txBody>
          <a:bodyPr/>
          <a:lstStyle/>
          <a:p>
            <a:r>
              <a:rPr lang="de-DE"/>
              <a:t>ABAP - Abbildungen - Autor: Daniel Appenmaier - Version: 21-12-08</a:t>
            </a:r>
            <a:endParaRPr lang="de-DE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72719AC-2963-4B98-BABF-81B36191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6</a:t>
            </a:fld>
            <a:endParaRPr lang="de-DE"/>
          </a:p>
        </p:txBody>
      </p:sp>
      <p:sp>
        <p:nvSpPr>
          <p:cNvPr id="18" name="Flussdiagramm: Magnetplattenspeicher 17">
            <a:extLst>
              <a:ext uri="{FF2B5EF4-FFF2-40B4-BE49-F238E27FC236}">
                <a16:creationId xmlns:a16="http://schemas.microsoft.com/office/drawing/2014/main" id="{4C365091-D195-41CF-9693-46118798ADDC}"/>
              </a:ext>
            </a:extLst>
          </p:cNvPr>
          <p:cNvSpPr/>
          <p:nvPr/>
        </p:nvSpPr>
        <p:spPr>
          <a:xfrm>
            <a:off x="8180950" y="3149498"/>
            <a:ext cx="1951348" cy="1222434"/>
          </a:xfrm>
          <a:prstGeom prst="flowChartMagneticDisk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</a:t>
            </a:r>
          </a:p>
        </p:txBody>
      </p:sp>
      <p:cxnSp>
        <p:nvCxnSpPr>
          <p:cNvPr id="30" name="Straight Arrow Connector 11">
            <a:extLst>
              <a:ext uri="{FF2B5EF4-FFF2-40B4-BE49-F238E27FC236}">
                <a16:creationId xmlns:a16="http://schemas.microsoft.com/office/drawing/2014/main" id="{C561B61B-AF7E-42E0-B804-FDA4F0BEC62C}"/>
              </a:ext>
            </a:extLst>
          </p:cNvPr>
          <p:cNvCxnSpPr>
            <a:cxnSpLocks/>
          </p:cNvCxnSpPr>
          <p:nvPr/>
        </p:nvCxnSpPr>
        <p:spPr>
          <a:xfrm flipH="1">
            <a:off x="7171302" y="3600712"/>
            <a:ext cx="10096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8">
            <a:extLst>
              <a:ext uri="{FF2B5EF4-FFF2-40B4-BE49-F238E27FC236}">
                <a16:creationId xmlns:a16="http://schemas.microsoft.com/office/drawing/2014/main" id="{1E44CB3C-A418-4B8F-8315-C503F5D7E5B3}"/>
              </a:ext>
            </a:extLst>
          </p:cNvPr>
          <p:cNvSpPr/>
          <p:nvPr/>
        </p:nvSpPr>
        <p:spPr>
          <a:xfrm>
            <a:off x="4140397" y="3838781"/>
            <a:ext cx="3042828" cy="9369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Z_ABAP_GET_FLIGHTS</a:t>
            </a:r>
          </a:p>
        </p:txBody>
      </p:sp>
      <p:sp>
        <p:nvSpPr>
          <p:cNvPr id="35" name="Arrow: Right 10">
            <a:extLst>
              <a:ext uri="{FF2B5EF4-FFF2-40B4-BE49-F238E27FC236}">
                <a16:creationId xmlns:a16="http://schemas.microsoft.com/office/drawing/2014/main" id="{3F926EC4-CF0A-4504-B324-30161A329CDF}"/>
              </a:ext>
            </a:extLst>
          </p:cNvPr>
          <p:cNvSpPr/>
          <p:nvPr/>
        </p:nvSpPr>
        <p:spPr>
          <a:xfrm rot="10800000">
            <a:off x="3621349" y="4450968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Arrow: Right 12">
            <a:extLst>
              <a:ext uri="{FF2B5EF4-FFF2-40B4-BE49-F238E27FC236}">
                <a16:creationId xmlns:a16="http://schemas.microsoft.com/office/drawing/2014/main" id="{4D0A98FB-8F6C-43FB-ADCD-FF27F3C06D56}"/>
              </a:ext>
            </a:extLst>
          </p:cNvPr>
          <p:cNvSpPr/>
          <p:nvPr/>
        </p:nvSpPr>
        <p:spPr>
          <a:xfrm>
            <a:off x="3621350" y="3931318"/>
            <a:ext cx="492981" cy="2226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11">
            <a:extLst>
              <a:ext uri="{FF2B5EF4-FFF2-40B4-BE49-F238E27FC236}">
                <a16:creationId xmlns:a16="http://schemas.microsoft.com/office/drawing/2014/main" id="{63B3CDFF-3618-4B52-90BA-869C29EB60C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183225" y="4371932"/>
            <a:ext cx="1973399" cy="256056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11">
            <a:extLst>
              <a:ext uri="{FF2B5EF4-FFF2-40B4-BE49-F238E27FC236}">
                <a16:creationId xmlns:a16="http://schemas.microsoft.com/office/drawing/2014/main" id="{1DC0687C-9387-4A47-A1D9-104B4789C0E2}"/>
              </a:ext>
            </a:extLst>
          </p:cNvPr>
          <p:cNvCxnSpPr>
            <a:cxnSpLocks/>
          </p:cNvCxnSpPr>
          <p:nvPr/>
        </p:nvCxnSpPr>
        <p:spPr>
          <a:xfrm flipH="1">
            <a:off x="7171302" y="3970998"/>
            <a:ext cx="10096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elle 56">
            <a:extLst>
              <a:ext uri="{FF2B5EF4-FFF2-40B4-BE49-F238E27FC236}">
                <a16:creationId xmlns:a16="http://schemas.microsoft.com/office/drawing/2014/main" id="{DECCC057-735B-483D-85FB-BA1A70565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678240"/>
              </p:ext>
            </p:extLst>
          </p:nvPr>
        </p:nvGraphicFramePr>
        <p:xfrm>
          <a:off x="1563826" y="3351202"/>
          <a:ext cx="1964965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970">
                  <a:extLst>
                    <a:ext uri="{9D8B030D-6E8A-4147-A177-3AD203B41FA5}">
                      <a16:colId xmlns:a16="http://schemas.microsoft.com/office/drawing/2014/main" val="1819313221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114481437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32321334"/>
                    </a:ext>
                  </a:extLst>
                </a:gridCol>
                <a:gridCol w="490193">
                  <a:extLst>
                    <a:ext uri="{9D8B030D-6E8A-4147-A177-3AD203B41FA5}">
                      <a16:colId xmlns:a16="http://schemas.microsoft.com/office/drawing/2014/main" val="348402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55552"/>
                  </a:ext>
                </a:extLst>
              </a:tr>
            </a:tbl>
          </a:graphicData>
        </a:graphic>
      </p:graphicFrame>
      <p:graphicFrame>
        <p:nvGraphicFramePr>
          <p:cNvPr id="59" name="Tabelle 58">
            <a:extLst>
              <a:ext uri="{FF2B5EF4-FFF2-40B4-BE49-F238E27FC236}">
                <a16:creationId xmlns:a16="http://schemas.microsoft.com/office/drawing/2014/main" id="{3DBBFC4D-57A7-4A4D-B3A3-FAA1FF436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4599"/>
              </p:ext>
            </p:extLst>
          </p:nvPr>
        </p:nvGraphicFramePr>
        <p:xfrm>
          <a:off x="1563826" y="4421233"/>
          <a:ext cx="196496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8970">
                  <a:extLst>
                    <a:ext uri="{9D8B030D-6E8A-4147-A177-3AD203B41FA5}">
                      <a16:colId xmlns:a16="http://schemas.microsoft.com/office/drawing/2014/main" val="1819313221"/>
                    </a:ext>
                  </a:extLst>
                </a:gridCol>
                <a:gridCol w="527901">
                  <a:extLst>
                    <a:ext uri="{9D8B030D-6E8A-4147-A177-3AD203B41FA5}">
                      <a16:colId xmlns:a16="http://schemas.microsoft.com/office/drawing/2014/main" val="114481437"/>
                    </a:ext>
                  </a:extLst>
                </a:gridCol>
                <a:gridCol w="1018094">
                  <a:extLst>
                    <a:ext uri="{9D8B030D-6E8A-4147-A177-3AD203B41FA5}">
                      <a16:colId xmlns:a16="http://schemas.microsoft.com/office/drawing/2014/main" val="32321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02.04.2021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455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2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27.09.2021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37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3662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EF82304-0964-42CE-A772-D10048D2AC57}"/>
              </a:ext>
            </a:extLst>
          </p:cNvPr>
          <p:cNvSpPr txBox="1"/>
          <p:nvPr/>
        </p:nvSpPr>
        <p:spPr>
          <a:xfrm>
            <a:off x="2524169" y="2840802"/>
            <a:ext cx="3802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CB489-7713-40B6-8CBB-92F518102803}"/>
              </a:ext>
            </a:extLst>
          </p:cNvPr>
          <p:cNvSpPr txBox="1"/>
          <p:nvPr/>
        </p:nvSpPr>
        <p:spPr>
          <a:xfrm>
            <a:off x="3001561" y="3904409"/>
            <a:ext cx="52450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0400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DF08C8-3946-4EFD-9302-B05FFABCE49A}"/>
              </a:ext>
            </a:extLst>
          </p:cNvPr>
          <p:cNvSpPr txBox="1"/>
          <p:nvPr/>
        </p:nvSpPr>
        <p:spPr>
          <a:xfrm>
            <a:off x="2524169" y="3904408"/>
            <a:ext cx="3802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</a:p>
        </p:txBody>
      </p:sp>
    </p:spTree>
    <p:extLst>
      <p:ext uri="{BB962C8B-B14F-4D97-AF65-F5344CB8AC3E}">
        <p14:creationId xmlns:p14="http://schemas.microsoft.com/office/powerpoint/2010/main" val="214182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34" grpId="0" animBg="1"/>
      <p:bldP spid="35" grpId="0" animBg="1"/>
      <p:bldP spid="37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51149D-4ED3-4373-8AB7-ABAB85219088}"/>
              </a:ext>
            </a:extLst>
          </p:cNvPr>
          <p:cNvSpPr/>
          <p:nvPr/>
        </p:nvSpPr>
        <p:spPr>
          <a:xfrm>
            <a:off x="509335" y="2036012"/>
            <a:ext cx="10929518" cy="10025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Datentyp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Länge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EDBD58-AE65-4D4D-95E6-19FA7652D618}"/>
              </a:ext>
            </a:extLst>
          </p:cNvPr>
          <p:cNvSpPr/>
          <p:nvPr/>
        </p:nvSpPr>
        <p:spPr>
          <a:xfrm>
            <a:off x="7067373" y="2226901"/>
            <a:ext cx="1494846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ABD3E1-A318-42D2-BD90-B78A1CB719D9}"/>
              </a:ext>
            </a:extLst>
          </p:cNvPr>
          <p:cNvSpPr/>
          <p:nvPr/>
        </p:nvSpPr>
        <p:spPr>
          <a:xfrm>
            <a:off x="4685888" y="2226901"/>
            <a:ext cx="15135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NUMC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D25C25-1002-4DC9-8F87-A023D830AD71}"/>
              </a:ext>
            </a:extLst>
          </p:cNvPr>
          <p:cNvSpPr/>
          <p:nvPr/>
        </p:nvSpPr>
        <p:spPr>
          <a:xfrm>
            <a:off x="509335" y="3143954"/>
            <a:ext cx="10929518" cy="100049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Datenelement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Feldbezeichner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4979172-6C74-4309-A870-9892760ACC27}"/>
              </a:ext>
            </a:extLst>
          </p:cNvPr>
          <p:cNvSpPr/>
          <p:nvPr/>
        </p:nvSpPr>
        <p:spPr>
          <a:xfrm>
            <a:off x="2214661" y="3322853"/>
            <a:ext cx="2062534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ZABAP_CARRIER_ID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der Fluggesellschaft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AA9DA7B-55D8-4506-BC38-F1BDA3F37464}"/>
              </a:ext>
            </a:extLst>
          </p:cNvPr>
          <p:cNvSpPr/>
          <p:nvPr/>
        </p:nvSpPr>
        <p:spPr>
          <a:xfrm>
            <a:off x="4329939" y="3323268"/>
            <a:ext cx="22254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Verbindungsnummer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1FD9F1E-55F6-41C6-9A71-25AC55002DDC}"/>
              </a:ext>
            </a:extLst>
          </p:cNvPr>
          <p:cNvSpPr/>
          <p:nvPr/>
        </p:nvSpPr>
        <p:spPr>
          <a:xfrm>
            <a:off x="6605645" y="3318128"/>
            <a:ext cx="2418303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ZABAP_AIRPORT_FROM_ID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Startflughafens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C12910-7EC5-42CA-A1D1-84D3AD408B2E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3245928" y="2936331"/>
            <a:ext cx="4568868" cy="386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71A004-7AE1-4CEC-8AEB-B6880CEE7A81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5442671" y="2936331"/>
            <a:ext cx="1" cy="386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28F2197-CD54-425D-83C4-49916EDC557B}"/>
              </a:ext>
            </a:extLst>
          </p:cNvPr>
          <p:cNvSpPr/>
          <p:nvPr/>
        </p:nvSpPr>
        <p:spPr>
          <a:xfrm>
            <a:off x="9064078" y="3318128"/>
            <a:ext cx="2215398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ZABAP_AIRPORT_TO_ID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Zielflughafens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C0B1A4-671F-4099-8AC6-88CE98CFD44C}"/>
              </a:ext>
            </a:extLst>
          </p:cNvPr>
          <p:cNvSpPr/>
          <p:nvPr/>
        </p:nvSpPr>
        <p:spPr>
          <a:xfrm>
            <a:off x="500061" y="4249879"/>
            <a:ext cx="10938792" cy="13960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Strukturtyp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Bezeichner</a:t>
            </a:r>
          </a:p>
          <a:p>
            <a:endParaRPr lang="de-DE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Komponententyp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C69D103-CB6D-4492-BD42-764A53B7CBA0}"/>
              </a:ext>
            </a:extLst>
          </p:cNvPr>
          <p:cNvSpPr/>
          <p:nvPr/>
        </p:nvSpPr>
        <p:spPr>
          <a:xfrm>
            <a:off x="2172291" y="4417050"/>
            <a:ext cx="9180229" cy="11149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Flugverbindung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F7D3FAB-0D05-4733-BC26-20A8CF163BB2}"/>
              </a:ext>
            </a:extLst>
          </p:cNvPr>
          <p:cNvSpPr/>
          <p:nvPr/>
        </p:nvSpPr>
        <p:spPr>
          <a:xfrm>
            <a:off x="2286005" y="4972919"/>
            <a:ext cx="1919465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ZABAP_CARRIER_ID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C3A943-7078-4228-B626-351345332EAE}"/>
              </a:ext>
            </a:extLst>
          </p:cNvPr>
          <p:cNvSpPr/>
          <p:nvPr/>
        </p:nvSpPr>
        <p:spPr>
          <a:xfrm>
            <a:off x="6605454" y="4972794"/>
            <a:ext cx="2443549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AIRPORT_FROM_ID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ZABAP_AIRPORT_FROM_ID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2265E6D-AEB7-491C-9674-AEE427F0E222}"/>
              </a:ext>
            </a:extLst>
          </p:cNvPr>
          <p:cNvSpPr/>
          <p:nvPr/>
        </p:nvSpPr>
        <p:spPr>
          <a:xfrm>
            <a:off x="9085586" y="4972794"/>
            <a:ext cx="2172002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AIRPORT_TO_ID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ZABAP_AIRPORT_TO_ID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9B424E8-DE7C-4BC3-A5C6-5CE3BB636EB4}"/>
              </a:ext>
            </a:extLst>
          </p:cNvPr>
          <p:cNvSpPr/>
          <p:nvPr/>
        </p:nvSpPr>
        <p:spPr>
          <a:xfrm>
            <a:off x="4329748" y="4972794"/>
            <a:ext cx="2225465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ZABAP_CONNECTION_ID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DA76D6-33A2-4BAC-9FD1-B51DCF88D208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>
            <a:off x="7814797" y="4027558"/>
            <a:ext cx="12432" cy="945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094046-9C85-42FD-91DF-8910E4EB0B05}"/>
              </a:ext>
            </a:extLst>
          </p:cNvPr>
          <p:cNvCxnSpPr>
            <a:cxnSpLocks/>
            <a:stCxn id="73" idx="2"/>
            <a:endCxn id="86" idx="0"/>
          </p:cNvCxnSpPr>
          <p:nvPr/>
        </p:nvCxnSpPr>
        <p:spPr>
          <a:xfrm flipH="1">
            <a:off x="10171587" y="4027558"/>
            <a:ext cx="190" cy="945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9DC013-404B-48CF-AD05-A17A583A9523}"/>
              </a:ext>
            </a:extLst>
          </p:cNvPr>
          <p:cNvCxnSpPr>
            <a:cxnSpLocks/>
            <a:stCxn id="61" idx="2"/>
            <a:endCxn id="84" idx="0"/>
          </p:cNvCxnSpPr>
          <p:nvPr/>
        </p:nvCxnSpPr>
        <p:spPr>
          <a:xfrm flipH="1">
            <a:off x="3245738" y="4032283"/>
            <a:ext cx="190" cy="940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F83176-E6D2-410D-85FB-54DACDD6773B}"/>
              </a:ext>
            </a:extLst>
          </p:cNvPr>
          <p:cNvCxnSpPr>
            <a:cxnSpLocks/>
            <a:stCxn id="62" idx="2"/>
            <a:endCxn id="87" idx="0"/>
          </p:cNvCxnSpPr>
          <p:nvPr/>
        </p:nvCxnSpPr>
        <p:spPr>
          <a:xfrm flipH="1">
            <a:off x="5442481" y="4032698"/>
            <a:ext cx="191" cy="940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4985B3F-9F31-456E-8130-EB4C27BCEB50}"/>
              </a:ext>
            </a:extLst>
          </p:cNvPr>
          <p:cNvCxnSpPr>
            <a:cxnSpLocks/>
            <a:stCxn id="11" idx="2"/>
            <a:endCxn id="63" idx="0"/>
          </p:cNvCxnSpPr>
          <p:nvPr/>
        </p:nvCxnSpPr>
        <p:spPr>
          <a:xfrm>
            <a:off x="7814796" y="2936331"/>
            <a:ext cx="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6">
            <a:extLst>
              <a:ext uri="{FF2B5EF4-FFF2-40B4-BE49-F238E27FC236}">
                <a16:creationId xmlns:a16="http://schemas.microsoft.com/office/drawing/2014/main" id="{1BBA616A-FEB4-4DF5-BAAD-6E43CDFB691D}"/>
              </a:ext>
            </a:extLst>
          </p:cNvPr>
          <p:cNvCxnSpPr>
            <a:cxnSpLocks/>
            <a:stCxn id="11" idx="2"/>
            <a:endCxn id="73" idx="0"/>
          </p:cNvCxnSpPr>
          <p:nvPr/>
        </p:nvCxnSpPr>
        <p:spPr>
          <a:xfrm>
            <a:off x="7814796" y="2936331"/>
            <a:ext cx="235698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36849832-3DAE-4CAB-A1F2-D5EBE0A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 Teil 2: Strukturtypen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0DB40-9618-475A-BACD-F42BA3F1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C171-6048-4D10-9A0A-E01AFE8F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12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2">
            <a:extLst>
              <a:ext uri="{FF2B5EF4-FFF2-40B4-BE49-F238E27FC236}">
                <a16:creationId xmlns:a16="http://schemas.microsoft.com/office/drawing/2014/main" id="{D140D483-DB47-4F31-BAE1-CC78E2730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41934"/>
              </p:ext>
            </p:extLst>
          </p:nvPr>
        </p:nvGraphicFramePr>
        <p:xfrm>
          <a:off x="1569200" y="2972427"/>
          <a:ext cx="6136294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021">
                  <a:extLst>
                    <a:ext uri="{9D8B030D-6E8A-4147-A177-3AD203B41FA5}">
                      <a16:colId xmlns:a16="http://schemas.microsoft.com/office/drawing/2014/main" val="1161829305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238941534"/>
                    </a:ext>
                  </a:extLst>
                </a:gridCol>
                <a:gridCol w="1264257">
                  <a:extLst>
                    <a:ext uri="{9D8B030D-6E8A-4147-A177-3AD203B41FA5}">
                      <a16:colId xmlns:a16="http://schemas.microsoft.com/office/drawing/2014/main" val="4293564689"/>
                    </a:ext>
                  </a:extLst>
                </a:gridCol>
                <a:gridCol w="652007">
                  <a:extLst>
                    <a:ext uri="{9D8B030D-6E8A-4147-A177-3AD203B41FA5}">
                      <a16:colId xmlns:a16="http://schemas.microsoft.com/office/drawing/2014/main" val="164352410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30370404"/>
                    </a:ext>
                  </a:extLst>
                </a:gridCol>
              </a:tblGrid>
              <a:tr h="151559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FLIGHT_DATE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CURRENCY_CODE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42686"/>
                  </a:ext>
                </a:extLst>
              </a:tr>
              <a:tr h="151559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20201231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14398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5461718E-9E50-4312-BBEC-202D7B872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942772"/>
              </p:ext>
            </p:extLst>
          </p:nvPr>
        </p:nvGraphicFramePr>
        <p:xfrm>
          <a:off x="1560858" y="5088435"/>
          <a:ext cx="5706925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877">
                  <a:extLst>
                    <a:ext uri="{9D8B030D-6E8A-4147-A177-3AD203B41FA5}">
                      <a16:colId xmlns:a16="http://schemas.microsoft.com/office/drawing/2014/main" val="1161829305"/>
                    </a:ext>
                  </a:extLst>
                </a:gridCol>
                <a:gridCol w="1510747">
                  <a:extLst>
                    <a:ext uri="{9D8B030D-6E8A-4147-A177-3AD203B41FA5}">
                      <a16:colId xmlns:a16="http://schemas.microsoft.com/office/drawing/2014/main" val="238941534"/>
                    </a:ext>
                  </a:extLst>
                </a:gridCol>
                <a:gridCol w="1653872">
                  <a:extLst>
                    <a:ext uri="{9D8B030D-6E8A-4147-A177-3AD203B41FA5}">
                      <a16:colId xmlns:a16="http://schemas.microsoft.com/office/drawing/2014/main" val="4293564689"/>
                    </a:ext>
                  </a:extLst>
                </a:gridCol>
                <a:gridCol w="1399429">
                  <a:extLst>
                    <a:ext uri="{9D8B030D-6E8A-4147-A177-3AD203B41FA5}">
                      <a16:colId xmlns:a16="http://schemas.microsoft.com/office/drawing/2014/main" val="1643524107"/>
                    </a:ext>
                  </a:extLst>
                </a:gridCol>
              </a:tblGrid>
              <a:tr h="228783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AIRPORT_FROM_ID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AIRPORT_TO_ID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42686"/>
                  </a:ext>
                </a:extLst>
              </a:tr>
              <a:tr h="228783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14398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2B73E81B-B250-422A-95C4-B613D7837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92464"/>
              </p:ext>
            </p:extLst>
          </p:nvPr>
        </p:nvGraphicFramePr>
        <p:xfrm>
          <a:off x="1564448" y="4030431"/>
          <a:ext cx="9241667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336">
                  <a:extLst>
                    <a:ext uri="{9D8B030D-6E8A-4147-A177-3AD203B41FA5}">
                      <a16:colId xmlns:a16="http://schemas.microsoft.com/office/drawing/2014/main" val="1161829305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238941534"/>
                    </a:ext>
                  </a:extLst>
                </a:gridCol>
                <a:gridCol w="1637969">
                  <a:extLst>
                    <a:ext uri="{9D8B030D-6E8A-4147-A177-3AD203B41FA5}">
                      <a16:colId xmlns:a16="http://schemas.microsoft.com/office/drawing/2014/main" val="8453455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3679677371"/>
                    </a:ext>
                  </a:extLst>
                </a:gridCol>
                <a:gridCol w="1216550">
                  <a:extLst>
                    <a:ext uri="{9D8B030D-6E8A-4147-A177-3AD203B41FA5}">
                      <a16:colId xmlns:a16="http://schemas.microsoft.com/office/drawing/2014/main" val="4293564689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1643524107"/>
                    </a:ext>
                  </a:extLst>
                </a:gridCol>
                <a:gridCol w="1630018">
                  <a:extLst>
                    <a:ext uri="{9D8B030D-6E8A-4147-A177-3AD203B41FA5}">
                      <a16:colId xmlns:a16="http://schemas.microsoft.com/office/drawing/2014/main" val="2130370404"/>
                    </a:ext>
                  </a:extLst>
                </a:gridCol>
              </a:tblGrid>
              <a:tr h="211294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CARRIER_ID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CONNECTION_ID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AIRPORT_FROM_ID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AIRPORT_TO_ID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FLIGHT_DATE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CURRENCY_CODE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42686"/>
                  </a:ext>
                </a:extLst>
              </a:tr>
              <a:tr h="211294"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14398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31C8429-CEDF-495E-A677-99019EB560F7}"/>
              </a:ext>
            </a:extLst>
          </p:cNvPr>
          <p:cNvSpPr txBox="1"/>
          <p:nvPr/>
        </p:nvSpPr>
        <p:spPr>
          <a:xfrm>
            <a:off x="1560859" y="3726356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flight_with_connection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EDFF6F-5085-477B-BBFD-E105E892A52C}"/>
              </a:ext>
            </a:extLst>
          </p:cNvPr>
          <p:cNvSpPr txBox="1"/>
          <p:nvPr/>
        </p:nvSpPr>
        <p:spPr>
          <a:xfrm>
            <a:off x="1569198" y="4782888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connection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61D7ED-C991-4844-8B7D-B938BACB0A05}"/>
              </a:ext>
            </a:extLst>
          </p:cNvPr>
          <p:cNvSpPr txBox="1"/>
          <p:nvPr/>
        </p:nvSpPr>
        <p:spPr>
          <a:xfrm>
            <a:off x="1560858" y="1648628"/>
            <a:ext cx="7524417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flight_with_connection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CORRESPONDING #(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flight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D6B727-196F-4509-A282-4832FCF94B87}"/>
              </a:ext>
            </a:extLst>
          </p:cNvPr>
          <p:cNvSpPr txBox="1"/>
          <p:nvPr/>
        </p:nvSpPr>
        <p:spPr>
          <a:xfrm>
            <a:off x="1569198" y="266306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latin typeface="Arial" panose="020B0604020202020204" pitchFamily="34" charset="0"/>
                <a:cs typeface="Arial" panose="020B0604020202020204" pitchFamily="34" charset="0"/>
              </a:rPr>
              <a:t>flight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DAD02C-A718-49C7-9B14-CC360A313E67}"/>
              </a:ext>
            </a:extLst>
          </p:cNvPr>
          <p:cNvCxnSpPr>
            <a:cxnSpLocks/>
          </p:cNvCxnSpPr>
          <p:nvPr/>
        </p:nvCxnSpPr>
        <p:spPr>
          <a:xfrm>
            <a:off x="4736849" y="3513890"/>
            <a:ext cx="3051379" cy="499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B424A54-B216-418C-8C1D-CED97CEDB128}"/>
              </a:ext>
            </a:extLst>
          </p:cNvPr>
          <p:cNvSpPr txBox="1"/>
          <p:nvPr/>
        </p:nvSpPr>
        <p:spPr>
          <a:xfrm>
            <a:off x="1560859" y="1921471"/>
            <a:ext cx="752441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flight_with_connection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= CORRESPONDING #( BASE (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flight_with_connection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connection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6BBF1F-B416-47F7-9FBD-51C9296B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60428"/>
              </p:ext>
            </p:extLst>
          </p:nvPr>
        </p:nvGraphicFramePr>
        <p:xfrm>
          <a:off x="1560859" y="4302819"/>
          <a:ext cx="2653624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4925">
                  <a:extLst>
                    <a:ext uri="{9D8B030D-6E8A-4147-A177-3AD203B41FA5}">
                      <a16:colId xmlns:a16="http://schemas.microsoft.com/office/drawing/2014/main" val="1360127857"/>
                    </a:ext>
                  </a:extLst>
                </a:gridCol>
                <a:gridCol w="1518699">
                  <a:extLst>
                    <a:ext uri="{9D8B030D-6E8A-4147-A177-3AD203B41FA5}">
                      <a16:colId xmlns:a16="http://schemas.microsoft.com/office/drawing/2014/main" val="3961041875"/>
                    </a:ext>
                  </a:extLst>
                </a:gridCol>
              </a:tblGrid>
              <a:tr h="211294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0400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478481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60C46B-B0B9-46FF-BFD2-C6F471CA6800}"/>
              </a:ext>
            </a:extLst>
          </p:cNvPr>
          <p:cNvCxnSpPr>
            <a:cxnSpLocks/>
          </p:cNvCxnSpPr>
          <p:nvPr/>
        </p:nvCxnSpPr>
        <p:spPr>
          <a:xfrm flipV="1">
            <a:off x="3463315" y="4577139"/>
            <a:ext cx="0" cy="511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E7AFD1C-EE53-49E1-A0CE-F2D6F9341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225480"/>
              </p:ext>
            </p:extLst>
          </p:nvPr>
        </p:nvGraphicFramePr>
        <p:xfrm>
          <a:off x="7267784" y="4302819"/>
          <a:ext cx="353833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6550">
                  <a:extLst>
                    <a:ext uri="{9D8B030D-6E8A-4147-A177-3AD203B41FA5}">
                      <a16:colId xmlns:a16="http://schemas.microsoft.com/office/drawing/2014/main" val="1235735441"/>
                    </a:ext>
                  </a:extLst>
                </a:gridCol>
                <a:gridCol w="691763">
                  <a:extLst>
                    <a:ext uri="{9D8B030D-6E8A-4147-A177-3AD203B41FA5}">
                      <a16:colId xmlns:a16="http://schemas.microsoft.com/office/drawing/2014/main" val="1051929234"/>
                    </a:ext>
                  </a:extLst>
                </a:gridCol>
                <a:gridCol w="1630019">
                  <a:extLst>
                    <a:ext uri="{9D8B030D-6E8A-4147-A177-3AD203B41FA5}">
                      <a16:colId xmlns:a16="http://schemas.microsoft.com/office/drawing/2014/main" val="1252662847"/>
                    </a:ext>
                  </a:extLst>
                </a:gridCol>
              </a:tblGrid>
              <a:tr h="211294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20201231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EUR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677113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7C97A4B5-55CE-4E06-B2EB-E1F4CD7C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Kopieren namensgleicher Komponenten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1BDB44-6D2E-4979-9456-0827E4CA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6BA00-E126-422E-A02B-02C61D6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8</a:t>
            </a:fld>
            <a:endParaRPr lang="de-DE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306E73-2EBB-4AF1-8170-680A048D1F34}"/>
              </a:ext>
            </a:extLst>
          </p:cNvPr>
          <p:cNvCxnSpPr>
            <a:cxnSpLocks/>
          </p:cNvCxnSpPr>
          <p:nvPr/>
        </p:nvCxnSpPr>
        <p:spPr>
          <a:xfrm>
            <a:off x="3463315" y="3510605"/>
            <a:ext cx="0" cy="519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DA1BF8-2817-4B0A-8FFB-2CF20B8F5985}"/>
              </a:ext>
            </a:extLst>
          </p:cNvPr>
          <p:cNvCxnSpPr>
            <a:cxnSpLocks/>
          </p:cNvCxnSpPr>
          <p:nvPr/>
        </p:nvCxnSpPr>
        <p:spPr>
          <a:xfrm>
            <a:off x="5845594" y="3515908"/>
            <a:ext cx="3051379" cy="499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841E02-60AB-4E4F-8248-033CA65EE6F9}"/>
              </a:ext>
            </a:extLst>
          </p:cNvPr>
          <p:cNvCxnSpPr>
            <a:cxnSpLocks/>
          </p:cNvCxnSpPr>
          <p:nvPr/>
        </p:nvCxnSpPr>
        <p:spPr>
          <a:xfrm>
            <a:off x="6857424" y="3514696"/>
            <a:ext cx="3051379" cy="4993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416196-6D5A-4D22-A21A-E072856B489C}"/>
              </a:ext>
            </a:extLst>
          </p:cNvPr>
          <p:cNvCxnSpPr>
            <a:cxnSpLocks/>
          </p:cNvCxnSpPr>
          <p:nvPr/>
        </p:nvCxnSpPr>
        <p:spPr>
          <a:xfrm flipV="1">
            <a:off x="5058622" y="4571588"/>
            <a:ext cx="0" cy="5168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AAB0F7-0D8A-4D64-81F7-F039D6DC80FB}"/>
              </a:ext>
            </a:extLst>
          </p:cNvPr>
          <p:cNvCxnSpPr>
            <a:cxnSpLocks/>
          </p:cNvCxnSpPr>
          <p:nvPr/>
        </p:nvCxnSpPr>
        <p:spPr>
          <a:xfrm flipV="1">
            <a:off x="6561650" y="4580311"/>
            <a:ext cx="0" cy="508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EAB5B9F-D1A7-4B4D-93CE-947B00473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46739"/>
              </p:ext>
            </p:extLst>
          </p:nvPr>
        </p:nvGraphicFramePr>
        <p:xfrm>
          <a:off x="4214483" y="4306716"/>
          <a:ext cx="3053301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7969">
                  <a:extLst>
                    <a:ext uri="{9D8B030D-6E8A-4147-A177-3AD203B41FA5}">
                      <a16:colId xmlns:a16="http://schemas.microsoft.com/office/drawing/2014/main" val="2219449544"/>
                    </a:ext>
                  </a:extLst>
                </a:gridCol>
                <a:gridCol w="1415332">
                  <a:extLst>
                    <a:ext uri="{9D8B030D-6E8A-4147-A177-3AD203B41FA5}">
                      <a16:colId xmlns:a16="http://schemas.microsoft.com/office/drawing/2014/main" val="1919451373"/>
                    </a:ext>
                  </a:extLst>
                </a:gridCol>
              </a:tblGrid>
              <a:tr h="211294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JFK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478481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10E23B-B198-4D18-8C2A-6BE470D0830E}"/>
              </a:ext>
            </a:extLst>
          </p:cNvPr>
          <p:cNvCxnSpPr>
            <a:cxnSpLocks/>
          </p:cNvCxnSpPr>
          <p:nvPr/>
        </p:nvCxnSpPr>
        <p:spPr>
          <a:xfrm flipV="1">
            <a:off x="2189781" y="4577139"/>
            <a:ext cx="0" cy="511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B30A5C-8B68-4B4B-B516-71F1D9C73109}"/>
              </a:ext>
            </a:extLst>
          </p:cNvPr>
          <p:cNvCxnSpPr>
            <a:cxnSpLocks/>
          </p:cNvCxnSpPr>
          <p:nvPr/>
        </p:nvCxnSpPr>
        <p:spPr>
          <a:xfrm>
            <a:off x="2189781" y="3510605"/>
            <a:ext cx="0" cy="5198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0" grpId="0"/>
      <p:bldP spid="53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DFD41-DC2A-477A-8015-3479C7632754}"/>
              </a:ext>
            </a:extLst>
          </p:cNvPr>
          <p:cNvSpPr/>
          <p:nvPr/>
        </p:nvSpPr>
        <p:spPr>
          <a:xfrm>
            <a:off x="500061" y="4960326"/>
            <a:ext cx="10938792" cy="1396024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Tabellentyp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Bezeichner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Zeilentyp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Tabellenart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Primärschlüssel</a:t>
            </a:r>
          </a:p>
          <a:p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FD3D7933-10E4-4C9B-BDA0-39810BED5CBA}"/>
              </a:ext>
            </a:extLst>
          </p:cNvPr>
          <p:cNvSpPr/>
          <p:nvPr/>
        </p:nvSpPr>
        <p:spPr>
          <a:xfrm>
            <a:off x="5609621" y="5116275"/>
            <a:ext cx="2305568" cy="11149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ZABAP_CONNECTIONS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Flugverbindungen</a:t>
            </a:r>
          </a:p>
          <a:p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ZABAP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_CONNECTION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Standardtabelle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Standardschlüssel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849832-3DAE-4CAB-A1F2-D5EBE0A1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Datentypen Teil 3: Tabellentypen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30DB40-9618-475A-BACD-F42BA3F1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ABAP - Abbildungen - Autor: Daniel Appenmaier - Version: 21-12-08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C171-6048-4D10-9A0A-E01AFE8F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1093B-CE00-479D-AE5C-442756162CCB}" type="slidenum">
              <a:rPr lang="de-DE" smtClean="0"/>
              <a:t>9</a:t>
            </a:fld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B08B07E-3DF0-4D2B-9C24-6FC799EDC9A6}"/>
              </a:ext>
            </a:extLst>
          </p:cNvPr>
          <p:cNvSpPr/>
          <p:nvPr/>
        </p:nvSpPr>
        <p:spPr>
          <a:xfrm>
            <a:off x="509335" y="1246118"/>
            <a:ext cx="10929518" cy="100251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Datentyp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Länge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E91195CB-70B5-4E07-B28A-9FE0F01509E9}"/>
              </a:ext>
            </a:extLst>
          </p:cNvPr>
          <p:cNvSpPr/>
          <p:nvPr/>
        </p:nvSpPr>
        <p:spPr>
          <a:xfrm>
            <a:off x="7067373" y="1437007"/>
            <a:ext cx="1494846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53A7908-630B-44CA-880E-0BE336E26E5E}"/>
              </a:ext>
            </a:extLst>
          </p:cNvPr>
          <p:cNvSpPr/>
          <p:nvPr/>
        </p:nvSpPr>
        <p:spPr>
          <a:xfrm>
            <a:off x="4685888" y="1437007"/>
            <a:ext cx="15135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NUMC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6B8754-7766-41BF-B294-5A4150D54880}"/>
              </a:ext>
            </a:extLst>
          </p:cNvPr>
          <p:cNvSpPr/>
          <p:nvPr/>
        </p:nvSpPr>
        <p:spPr>
          <a:xfrm>
            <a:off x="509335" y="2354060"/>
            <a:ext cx="10929518" cy="1000499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Datenelement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Domäne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Feldbezeichner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7F1826F-2E99-44ED-BD6E-E75696550703}"/>
              </a:ext>
            </a:extLst>
          </p:cNvPr>
          <p:cNvSpPr/>
          <p:nvPr/>
        </p:nvSpPr>
        <p:spPr>
          <a:xfrm>
            <a:off x="2214661" y="2532959"/>
            <a:ext cx="2062534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ZABAP_CARRIER_ID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der Fluggesellschaft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DE06A6-44BA-4799-AF65-EFCDE4094ECB}"/>
              </a:ext>
            </a:extLst>
          </p:cNvPr>
          <p:cNvSpPr/>
          <p:nvPr/>
        </p:nvSpPr>
        <p:spPr>
          <a:xfrm>
            <a:off x="4329939" y="2533374"/>
            <a:ext cx="2225465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ZABAP_NUMC4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Verbindungsnummer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63E447E-22BA-46BC-A07E-CEB22FCA2179}"/>
              </a:ext>
            </a:extLst>
          </p:cNvPr>
          <p:cNvSpPr/>
          <p:nvPr/>
        </p:nvSpPr>
        <p:spPr>
          <a:xfrm>
            <a:off x="6605645" y="2528234"/>
            <a:ext cx="2418303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ZABAP_AIRPORT_FROM_ID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Startflughafens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6A6AA90-A1C0-4184-9B7D-C8D0D7B24B27}"/>
              </a:ext>
            </a:extLst>
          </p:cNvPr>
          <p:cNvCxnSpPr>
            <a:cxnSpLocks/>
            <a:stCxn id="74" idx="2"/>
            <a:endCxn id="77" idx="0"/>
          </p:cNvCxnSpPr>
          <p:nvPr/>
        </p:nvCxnSpPr>
        <p:spPr>
          <a:xfrm flipH="1">
            <a:off x="3245928" y="2146437"/>
            <a:ext cx="4568868" cy="386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A44A1EE-C9E0-4668-844F-DE9A5D9A21E0}"/>
              </a:ext>
            </a:extLst>
          </p:cNvPr>
          <p:cNvCxnSpPr>
            <a:cxnSpLocks/>
            <a:stCxn id="75" idx="2"/>
            <a:endCxn id="78" idx="0"/>
          </p:cNvCxnSpPr>
          <p:nvPr/>
        </p:nvCxnSpPr>
        <p:spPr>
          <a:xfrm>
            <a:off x="5442671" y="2146437"/>
            <a:ext cx="1" cy="386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B6503FD0-48A9-4A51-BC15-90098230CB3F}"/>
              </a:ext>
            </a:extLst>
          </p:cNvPr>
          <p:cNvSpPr/>
          <p:nvPr/>
        </p:nvSpPr>
        <p:spPr>
          <a:xfrm>
            <a:off x="9064078" y="2528234"/>
            <a:ext cx="2215398" cy="7094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ZABAP_AIRPORT_TO_ID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ZABAP_CHAR3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ID des Zielflughafens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F291D3-3B9C-40CD-92EC-C3B220FC101E}"/>
              </a:ext>
            </a:extLst>
          </p:cNvPr>
          <p:cNvSpPr/>
          <p:nvPr/>
        </p:nvSpPr>
        <p:spPr>
          <a:xfrm>
            <a:off x="500061" y="3459985"/>
            <a:ext cx="10938792" cy="139602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Strukturtyp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Bezeichner</a:t>
            </a:r>
          </a:p>
          <a:p>
            <a:endParaRPr lang="de-DE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</a:p>
          <a:p>
            <a:r>
              <a:rPr lang="de-DE" sz="1200" i="1" dirty="0">
                <a:latin typeface="Arial" panose="020B0604020202020204" pitchFamily="34" charset="0"/>
                <a:cs typeface="Arial" panose="020B0604020202020204" pitchFamily="34" charset="0"/>
              </a:rPr>
              <a:t>Komponententyp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04E00C2-691C-47CC-808A-490846A42523}"/>
              </a:ext>
            </a:extLst>
          </p:cNvPr>
          <p:cNvSpPr/>
          <p:nvPr/>
        </p:nvSpPr>
        <p:spPr>
          <a:xfrm>
            <a:off x="2172291" y="3627156"/>
            <a:ext cx="9180229" cy="11149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ZABAP_CONNECTION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Flugverbindung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BBC45C-7C5F-4512-B2DD-E389EDB1E2AB}"/>
              </a:ext>
            </a:extLst>
          </p:cNvPr>
          <p:cNvSpPr/>
          <p:nvPr/>
        </p:nvSpPr>
        <p:spPr>
          <a:xfrm>
            <a:off x="2286005" y="4183025"/>
            <a:ext cx="1919465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CARRIER_ID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ZABAP_CARRIER_ID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A3B3202-B823-4C5C-8166-AF174C9EBF07}"/>
              </a:ext>
            </a:extLst>
          </p:cNvPr>
          <p:cNvSpPr/>
          <p:nvPr/>
        </p:nvSpPr>
        <p:spPr>
          <a:xfrm>
            <a:off x="6605454" y="4182900"/>
            <a:ext cx="2443549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AIRPORT_FROM_ID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ZABAP_AIRPORT_FROM_ID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F575D60-E719-4F81-9B8F-5C36504F122E}"/>
              </a:ext>
            </a:extLst>
          </p:cNvPr>
          <p:cNvSpPr/>
          <p:nvPr/>
        </p:nvSpPr>
        <p:spPr>
          <a:xfrm>
            <a:off x="9085586" y="4182900"/>
            <a:ext cx="2172002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AIRPORT_TO_ID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ZABAP_AIRPORT_TO_ID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B821679-8591-442A-BD16-47FD60B4E524}"/>
              </a:ext>
            </a:extLst>
          </p:cNvPr>
          <p:cNvSpPr/>
          <p:nvPr/>
        </p:nvSpPr>
        <p:spPr>
          <a:xfrm>
            <a:off x="4329748" y="4182900"/>
            <a:ext cx="2225465" cy="46224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CONNECTION_ID</a:t>
            </a:r>
          </a:p>
          <a:p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ZABAP_CONNECTION_ID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E3DAC7-0512-4225-86CB-2AFD4E5DD2F1}"/>
              </a:ext>
            </a:extLst>
          </p:cNvPr>
          <p:cNvCxnSpPr>
            <a:cxnSpLocks/>
            <a:stCxn id="79" idx="2"/>
            <a:endCxn id="95" idx="0"/>
          </p:cNvCxnSpPr>
          <p:nvPr/>
        </p:nvCxnSpPr>
        <p:spPr>
          <a:xfrm>
            <a:off x="7814797" y="3237664"/>
            <a:ext cx="12432" cy="945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166270-1D52-4D8C-920A-A7197674F363}"/>
              </a:ext>
            </a:extLst>
          </p:cNvPr>
          <p:cNvCxnSpPr>
            <a:cxnSpLocks/>
            <a:stCxn id="90" idx="2"/>
            <a:endCxn id="96" idx="0"/>
          </p:cNvCxnSpPr>
          <p:nvPr/>
        </p:nvCxnSpPr>
        <p:spPr>
          <a:xfrm flipH="1">
            <a:off x="10171587" y="3237664"/>
            <a:ext cx="190" cy="945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8D525DD-63EA-4067-A503-BFDF0DC90402}"/>
              </a:ext>
            </a:extLst>
          </p:cNvPr>
          <p:cNvCxnSpPr>
            <a:cxnSpLocks/>
            <a:stCxn id="77" idx="2"/>
            <a:endCxn id="93" idx="0"/>
          </p:cNvCxnSpPr>
          <p:nvPr/>
        </p:nvCxnSpPr>
        <p:spPr>
          <a:xfrm flipH="1">
            <a:off x="3245738" y="3242389"/>
            <a:ext cx="190" cy="9406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494D7E-EE1D-4A79-ACCC-678F2B65F268}"/>
              </a:ext>
            </a:extLst>
          </p:cNvPr>
          <p:cNvCxnSpPr>
            <a:cxnSpLocks/>
            <a:stCxn id="78" idx="2"/>
            <a:endCxn id="97" idx="0"/>
          </p:cNvCxnSpPr>
          <p:nvPr/>
        </p:nvCxnSpPr>
        <p:spPr>
          <a:xfrm flipH="1">
            <a:off x="5442481" y="3242804"/>
            <a:ext cx="191" cy="940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823B068-5BAE-4ABC-BB84-8F7FC13B7430}"/>
              </a:ext>
            </a:extLst>
          </p:cNvPr>
          <p:cNvCxnSpPr>
            <a:cxnSpLocks/>
            <a:stCxn id="74" idx="2"/>
            <a:endCxn id="79" idx="0"/>
          </p:cNvCxnSpPr>
          <p:nvPr/>
        </p:nvCxnSpPr>
        <p:spPr>
          <a:xfrm>
            <a:off x="7814796" y="2146437"/>
            <a:ext cx="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66">
            <a:extLst>
              <a:ext uri="{FF2B5EF4-FFF2-40B4-BE49-F238E27FC236}">
                <a16:creationId xmlns:a16="http://schemas.microsoft.com/office/drawing/2014/main" id="{35168C0C-FFB8-474A-A50F-CB6EF7EB9CDE}"/>
              </a:ext>
            </a:extLst>
          </p:cNvPr>
          <p:cNvCxnSpPr>
            <a:cxnSpLocks/>
            <a:stCxn id="74" idx="2"/>
            <a:endCxn id="90" idx="0"/>
          </p:cNvCxnSpPr>
          <p:nvPr/>
        </p:nvCxnSpPr>
        <p:spPr>
          <a:xfrm>
            <a:off x="7814796" y="2146437"/>
            <a:ext cx="2356981" cy="3817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CB2434C-39DD-48FE-9E3B-1602929FFCFB}"/>
              </a:ext>
            </a:extLst>
          </p:cNvPr>
          <p:cNvCxnSpPr>
            <a:cxnSpLocks/>
            <a:stCxn id="92" idx="2"/>
            <a:endCxn id="109" idx="0"/>
          </p:cNvCxnSpPr>
          <p:nvPr/>
        </p:nvCxnSpPr>
        <p:spPr>
          <a:xfrm flipH="1">
            <a:off x="6762405" y="4742102"/>
            <a:ext cx="1" cy="3741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2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29F7AC3D7CA47920F8DA192CC2333" ma:contentTypeVersion="10" ma:contentTypeDescription="Ein neues Dokument erstellen." ma:contentTypeScope="" ma:versionID="9250827440e543e713ac17ca27ca4a97">
  <xsd:schema xmlns:xsd="http://www.w3.org/2001/XMLSchema" xmlns:xs="http://www.w3.org/2001/XMLSchema" xmlns:p="http://schemas.microsoft.com/office/2006/metadata/properties" xmlns:ns2="673bc661-6ab8-4275-a7e3-b3f69e2845de" xmlns:ns3="7fb87ab0-b8a7-4680-a7e7-ee5523929c23" targetNamespace="http://schemas.microsoft.com/office/2006/metadata/properties" ma:root="true" ma:fieldsID="0ad479cbb2cec0a7298189d5fb6b625e" ns2:_="" ns3:_="">
    <xsd:import namespace="673bc661-6ab8-4275-a7e3-b3f69e2845de"/>
    <xsd:import namespace="7fb87ab0-b8a7-4680-a7e7-ee5523929c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bc661-6ab8-4275-a7e3-b3f69e2845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87ab0-b8a7-4680-a7e7-ee5523929c2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45D596-A0C7-4C83-956D-5576767E08C2}">
  <ds:schemaRefs>
    <ds:schemaRef ds:uri="673bc661-6ab8-4275-a7e3-b3f69e2845de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fb87ab0-b8a7-4680-a7e7-ee5523929c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C66B97-21E5-45A0-A8A1-2A947F1CA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3bc661-6ab8-4275-a7e3-b3f69e2845de"/>
    <ds:schemaRef ds:uri="7fb87ab0-b8a7-4680-a7e7-ee5523929c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862909-A185-4CCD-8D77-154B680895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1140</Words>
  <Application>Microsoft Office PowerPoint</Application>
  <PresentationFormat>Widescreen</PresentationFormat>
  <Paragraphs>357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ABAP</vt:lpstr>
      <vt:lpstr>Gepackte Zahlen</vt:lpstr>
      <vt:lpstr>Datentypen Teil 1: Domänen und Datenelemente</vt:lpstr>
      <vt:lpstr>Aufbau klassischer ABAP-Programme</vt:lpstr>
      <vt:lpstr>Funktionsgruppen und Funktionsbausteine</vt:lpstr>
      <vt:lpstr>Typische Anwendungsfälle für Funktionsbausteine</vt:lpstr>
      <vt:lpstr>Datentypen Teil 2: Strukturtypen</vt:lpstr>
      <vt:lpstr>Kopieren namensgleicher Komponenten</vt:lpstr>
      <vt:lpstr>Datentypen Teil 3: Tabellentypen</vt:lpstr>
      <vt:lpstr>Deklaration interner Tabellen</vt:lpstr>
      <vt:lpstr>Strukturen vs. Datenreferenzen</vt:lpstr>
      <vt:lpstr>Transparente Tabellen</vt:lpstr>
      <vt:lpstr>Lesende Datenbankzugriffe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ABAP</dc:title>
  <dc:creator>Appenmaier, Daniel</dc:creator>
  <cp:lastModifiedBy>Appenmaier, Daniel</cp:lastModifiedBy>
  <cp:revision>2206</cp:revision>
  <cp:lastPrinted>2017-03-07T07:38:00Z</cp:lastPrinted>
  <dcterms:created xsi:type="dcterms:W3CDTF">2015-10-20T13:51:30Z</dcterms:created>
  <dcterms:modified xsi:type="dcterms:W3CDTF">2022-03-22T09:44:23Z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0x01010083629F7AC3D7CA47920F8DA192CC2333</vt:lpwstr>
  </property>
</Properties>
</file>