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1067" r:id="rId5"/>
    <p:sldId id="260" r:id="rId6"/>
    <p:sldId id="267" r:id="rId7"/>
    <p:sldId id="1070" r:id="rId8"/>
    <p:sldId id="264" r:id="rId9"/>
    <p:sldId id="263" r:id="rId10"/>
    <p:sldId id="256" r:id="rId11"/>
    <p:sldId id="258" r:id="rId12"/>
    <p:sldId id="1071" r:id="rId13"/>
    <p:sldId id="1072" r:id="rId14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722D447E-5BF6-44B8-80DB-C54537BBA46F}">
          <p14:sldIdLst>
            <p14:sldId id="1067"/>
          </p14:sldIdLst>
        </p14:section>
        <p14:section name="Einführung" id="{74CFBEB6-8560-4498-B3D2-B3362321390E}">
          <p14:sldIdLst>
            <p14:sldId id="260"/>
            <p14:sldId id="267"/>
            <p14:sldId id="1070"/>
            <p14:sldId id="264"/>
            <p14:sldId id="263"/>
          </p14:sldIdLst>
        </p14:section>
        <p14:section name="Grundlegende SQL-Funktionalitäten" id="{96057157-95E5-404F-A2A0-83EA8837778C}">
          <p14:sldIdLst>
            <p14:sldId id="256"/>
            <p14:sldId id="258"/>
            <p14:sldId id="1071"/>
          </p14:sldIdLst>
        </p14:section>
        <p14:section name="Weiterführende CDS-Konzepte" id="{EAF84BE0-03DA-4992-8203-47AD464AD034}">
          <p14:sldIdLst>
            <p14:sldId id="10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990000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9E65B-F1B4-4DCC-8046-E39A37B05124}" v="1" dt="2022-03-22T09:44:52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7642" autoAdjust="0"/>
  </p:normalViewPr>
  <p:slideViewPr>
    <p:cSldViewPr snapToGrid="0">
      <p:cViewPr varScale="1">
        <p:scale>
          <a:sx n="114" d="100"/>
          <a:sy n="114" d="100"/>
        </p:scale>
        <p:origin x="13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0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penmaier, Daniel" userId="a074f149-76a7-4e96-99bc-aadad5f25a38" providerId="ADAL" clId="{E27801C2-65A5-4BD0-9151-6A2BB857172E}"/>
    <pc:docChg chg="custSel addSld modSld addSection modSection">
      <pc:chgData name="Appenmaier, Daniel" userId="a074f149-76a7-4e96-99bc-aadad5f25a38" providerId="ADAL" clId="{E27801C2-65A5-4BD0-9151-6A2BB857172E}" dt="2022-02-24T07:52:35.693" v="268" actId="693"/>
      <pc:docMkLst>
        <pc:docMk/>
      </pc:docMkLst>
      <pc:sldChg chg="modSp mod">
        <pc:chgData name="Appenmaier, Daniel" userId="a074f149-76a7-4e96-99bc-aadad5f25a38" providerId="ADAL" clId="{E27801C2-65A5-4BD0-9151-6A2BB857172E}" dt="2022-02-24T07:52:04.954" v="267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E27801C2-65A5-4BD0-9151-6A2BB857172E}" dt="2022-02-24T07:52:04.954" v="267" actId="20577"/>
          <ac:spMkLst>
            <pc:docMk/>
            <pc:sldMk cId="3075398021" sldId="1067"/>
            <ac:spMk id="3" creationId="{126DDB35-C098-47C2-8971-D84CA7E9042F}"/>
          </ac:spMkLst>
        </pc:spChg>
      </pc:sldChg>
      <pc:sldChg chg="addSp delSp modSp new mod delAnim modAnim">
        <pc:chgData name="Appenmaier, Daniel" userId="a074f149-76a7-4e96-99bc-aadad5f25a38" providerId="ADAL" clId="{E27801C2-65A5-4BD0-9151-6A2BB857172E}" dt="2022-02-24T07:52:35.693" v="268" actId="693"/>
        <pc:sldMkLst>
          <pc:docMk/>
          <pc:sldMk cId="2099556988" sldId="1072"/>
        </pc:sldMkLst>
        <pc:spChg chg="mod">
          <ac:chgData name="Appenmaier, Daniel" userId="a074f149-76a7-4e96-99bc-aadad5f25a38" providerId="ADAL" clId="{E27801C2-65A5-4BD0-9151-6A2BB857172E}" dt="2022-02-23T07:49:14.110" v="18" actId="20577"/>
          <ac:spMkLst>
            <pc:docMk/>
            <pc:sldMk cId="2099556988" sldId="1072"/>
            <ac:spMk id="2" creationId="{7367E6E1-3CB8-4268-AD36-7D830E32F057}"/>
          </ac:spMkLst>
        </pc:spChg>
        <pc:spChg chg="del">
          <ac:chgData name="Appenmaier, Daniel" userId="a074f149-76a7-4e96-99bc-aadad5f25a38" providerId="ADAL" clId="{E27801C2-65A5-4BD0-9151-6A2BB857172E}" dt="2022-02-23T07:49:16.545" v="19" actId="478"/>
          <ac:spMkLst>
            <pc:docMk/>
            <pc:sldMk cId="2099556988" sldId="1072"/>
            <ac:spMk id="3" creationId="{A292AAE5-293C-4DAF-B5D5-4EECFDECBD64}"/>
          </ac:spMkLst>
        </pc:spChg>
        <pc:spChg chg="add mod">
          <ac:chgData name="Appenmaier, Daniel" userId="a074f149-76a7-4e96-99bc-aadad5f25a38" providerId="ADAL" clId="{E27801C2-65A5-4BD0-9151-6A2BB857172E}" dt="2022-02-23T07:53:46.925" v="140" actId="1076"/>
          <ac:spMkLst>
            <pc:docMk/>
            <pc:sldMk cId="2099556988" sldId="1072"/>
            <ac:spMk id="6" creationId="{EAE5F9A6-B108-4190-96CA-F6CAC02079F9}"/>
          </ac:spMkLst>
        </pc:spChg>
        <pc:spChg chg="add mod">
          <ac:chgData name="Appenmaier, Daniel" userId="a074f149-76a7-4e96-99bc-aadad5f25a38" providerId="ADAL" clId="{E27801C2-65A5-4BD0-9151-6A2BB857172E}" dt="2022-02-23T07:53:46.925" v="140" actId="1076"/>
          <ac:spMkLst>
            <pc:docMk/>
            <pc:sldMk cId="2099556988" sldId="1072"/>
            <ac:spMk id="7" creationId="{456F5112-8F00-47A5-8785-0F670CDFE733}"/>
          </ac:spMkLst>
        </pc:spChg>
        <pc:spChg chg="add mod">
          <ac:chgData name="Appenmaier, Daniel" userId="a074f149-76a7-4e96-99bc-aadad5f25a38" providerId="ADAL" clId="{E27801C2-65A5-4BD0-9151-6A2BB857172E}" dt="2022-02-23T07:53:46.925" v="140" actId="1076"/>
          <ac:spMkLst>
            <pc:docMk/>
            <pc:sldMk cId="2099556988" sldId="1072"/>
            <ac:spMk id="8" creationId="{8A799758-0051-44ED-8E7A-6C4AD0A11873}"/>
          </ac:spMkLst>
        </pc:spChg>
        <pc:spChg chg="add mod">
          <ac:chgData name="Appenmaier, Daniel" userId="a074f149-76a7-4e96-99bc-aadad5f25a38" providerId="ADAL" clId="{E27801C2-65A5-4BD0-9151-6A2BB857172E}" dt="2022-02-23T07:53:46.925" v="140" actId="1076"/>
          <ac:spMkLst>
            <pc:docMk/>
            <pc:sldMk cId="2099556988" sldId="1072"/>
            <ac:spMk id="9" creationId="{415952EB-4FDB-4F37-B2B9-F76F9EAEC056}"/>
          </ac:spMkLst>
        </pc:spChg>
        <pc:spChg chg="add mod ord">
          <ac:chgData name="Appenmaier, Daniel" userId="a074f149-76a7-4e96-99bc-aadad5f25a38" providerId="ADAL" clId="{E27801C2-65A5-4BD0-9151-6A2BB857172E}" dt="2022-02-23T07:53:46.925" v="140" actId="1076"/>
          <ac:spMkLst>
            <pc:docMk/>
            <pc:sldMk cId="2099556988" sldId="1072"/>
            <ac:spMk id="10" creationId="{443F8655-8752-44C3-A3E5-B25D7E3DE144}"/>
          </ac:spMkLst>
        </pc:spChg>
        <pc:spChg chg="add mod">
          <ac:chgData name="Appenmaier, Daniel" userId="a074f149-76a7-4e96-99bc-aadad5f25a38" providerId="ADAL" clId="{E27801C2-65A5-4BD0-9151-6A2BB857172E}" dt="2022-02-23T07:58:02.651" v="226" actId="14100"/>
          <ac:spMkLst>
            <pc:docMk/>
            <pc:sldMk cId="2099556988" sldId="1072"/>
            <ac:spMk id="34" creationId="{12D4C544-5A6C-4E04-AC56-8F6939BBDBA8}"/>
          </ac:spMkLst>
        </pc:spChg>
        <pc:spChg chg="add mod">
          <ac:chgData name="Appenmaier, Daniel" userId="a074f149-76a7-4e96-99bc-aadad5f25a38" providerId="ADAL" clId="{E27801C2-65A5-4BD0-9151-6A2BB857172E}" dt="2022-02-23T07:53:58.299" v="145" actId="20577"/>
          <ac:spMkLst>
            <pc:docMk/>
            <pc:sldMk cId="2099556988" sldId="1072"/>
            <ac:spMk id="40" creationId="{65DCB8E7-1732-478E-A04E-13E18C30989B}"/>
          </ac:spMkLst>
        </pc:spChg>
        <pc:spChg chg="add mod">
          <ac:chgData name="Appenmaier, Daniel" userId="a074f149-76a7-4e96-99bc-aadad5f25a38" providerId="ADAL" clId="{E27801C2-65A5-4BD0-9151-6A2BB857172E}" dt="2022-02-23T07:53:52.277" v="142" actId="1076"/>
          <ac:spMkLst>
            <pc:docMk/>
            <pc:sldMk cId="2099556988" sldId="1072"/>
            <ac:spMk id="41" creationId="{9FBE99AF-0F7F-4744-8A24-C9DBFBD1F925}"/>
          </ac:spMkLst>
        </pc:spChg>
        <pc:spChg chg="add mod">
          <ac:chgData name="Appenmaier, Daniel" userId="a074f149-76a7-4e96-99bc-aadad5f25a38" providerId="ADAL" clId="{E27801C2-65A5-4BD0-9151-6A2BB857172E}" dt="2022-02-23T07:53:52.277" v="142" actId="1076"/>
          <ac:spMkLst>
            <pc:docMk/>
            <pc:sldMk cId="2099556988" sldId="1072"/>
            <ac:spMk id="42" creationId="{8018179B-4D78-4A39-AEB8-7D05541CF8F6}"/>
          </ac:spMkLst>
        </pc:spChg>
        <pc:spChg chg="add del mod">
          <ac:chgData name="Appenmaier, Daniel" userId="a074f149-76a7-4e96-99bc-aadad5f25a38" providerId="ADAL" clId="{E27801C2-65A5-4BD0-9151-6A2BB857172E}" dt="2022-02-23T07:56:15.712" v="193" actId="478"/>
          <ac:spMkLst>
            <pc:docMk/>
            <pc:sldMk cId="2099556988" sldId="1072"/>
            <ac:spMk id="43" creationId="{BE30006E-83C4-4A55-9811-ABB75BA8CA1C}"/>
          </ac:spMkLst>
        </pc:spChg>
        <pc:spChg chg="add mod">
          <ac:chgData name="Appenmaier, Daniel" userId="a074f149-76a7-4e96-99bc-aadad5f25a38" providerId="ADAL" clId="{E27801C2-65A5-4BD0-9151-6A2BB857172E}" dt="2022-02-23T07:53:52.277" v="142" actId="1076"/>
          <ac:spMkLst>
            <pc:docMk/>
            <pc:sldMk cId="2099556988" sldId="1072"/>
            <ac:spMk id="44" creationId="{5043D219-136D-4772-AD1F-F34E87790E88}"/>
          </ac:spMkLst>
        </pc:spChg>
        <pc:spChg chg="add del mod">
          <ac:chgData name="Appenmaier, Daniel" userId="a074f149-76a7-4e96-99bc-aadad5f25a38" providerId="ADAL" clId="{E27801C2-65A5-4BD0-9151-6A2BB857172E}" dt="2022-02-23T07:59:45.695" v="236" actId="478"/>
          <ac:spMkLst>
            <pc:docMk/>
            <pc:sldMk cId="2099556988" sldId="1072"/>
            <ac:spMk id="48" creationId="{498841AA-E25C-4F0E-9FC8-35600F991686}"/>
          </ac:spMkLst>
        </pc:spChg>
        <pc:spChg chg="add mod">
          <ac:chgData name="Appenmaier, Daniel" userId="a074f149-76a7-4e96-99bc-aadad5f25a38" providerId="ADAL" clId="{E27801C2-65A5-4BD0-9151-6A2BB857172E}" dt="2022-02-23T08:01:21.802" v="239" actId="1076"/>
          <ac:spMkLst>
            <pc:docMk/>
            <pc:sldMk cId="2099556988" sldId="1072"/>
            <ac:spMk id="51" creationId="{6132697E-33DB-46DE-AB92-410ED61605E2}"/>
          </ac:spMkLst>
        </pc:spChg>
        <pc:spChg chg="add mod">
          <ac:chgData name="Appenmaier, Daniel" userId="a074f149-76a7-4e96-99bc-aadad5f25a38" providerId="ADAL" clId="{E27801C2-65A5-4BD0-9151-6A2BB857172E}" dt="2022-02-23T09:41:31.238" v="252" actId="14100"/>
          <ac:spMkLst>
            <pc:docMk/>
            <pc:sldMk cId="2099556988" sldId="1072"/>
            <ac:spMk id="52" creationId="{4C662E15-F50F-439E-9D43-3CA46AACD12F}"/>
          </ac:spMkLst>
        </pc:spChg>
        <pc:spChg chg="add del mod">
          <ac:chgData name="Appenmaier, Daniel" userId="a074f149-76a7-4e96-99bc-aadad5f25a38" providerId="ADAL" clId="{E27801C2-65A5-4BD0-9151-6A2BB857172E}" dt="2022-02-23T07:56:05.183" v="191" actId="478"/>
          <ac:spMkLst>
            <pc:docMk/>
            <pc:sldMk cId="2099556988" sldId="1072"/>
            <ac:spMk id="53" creationId="{F051E9E5-7E63-4159-9ABF-4219865A4234}"/>
          </ac:spMkLst>
        </pc:spChg>
        <pc:spChg chg="add mod">
          <ac:chgData name="Appenmaier, Daniel" userId="a074f149-76a7-4e96-99bc-aadad5f25a38" providerId="ADAL" clId="{E27801C2-65A5-4BD0-9151-6A2BB857172E}" dt="2022-02-23T07:57:33.282" v="216" actId="1076"/>
          <ac:spMkLst>
            <pc:docMk/>
            <pc:sldMk cId="2099556988" sldId="1072"/>
            <ac:spMk id="62" creationId="{1C017064-F458-45B9-B9D7-975D22F0210B}"/>
          </ac:spMkLst>
        </pc:spChg>
        <pc:spChg chg="add mod">
          <ac:chgData name="Appenmaier, Daniel" userId="a074f149-76a7-4e96-99bc-aadad5f25a38" providerId="ADAL" clId="{E27801C2-65A5-4BD0-9151-6A2BB857172E}" dt="2022-02-23T07:58:16.891" v="230" actId="1076"/>
          <ac:spMkLst>
            <pc:docMk/>
            <pc:sldMk cId="2099556988" sldId="1072"/>
            <ac:spMk id="70" creationId="{F164CA72-4037-48B8-8DD5-27FA8BB85740}"/>
          </ac:spMkLst>
        </pc:spChg>
        <pc:cxnChg chg="add mod">
          <ac:chgData name="Appenmaier, Daniel" userId="a074f149-76a7-4e96-99bc-aadad5f25a38" providerId="ADAL" clId="{E27801C2-65A5-4BD0-9151-6A2BB857172E}" dt="2022-02-23T07:53:46.925" v="140" actId="1076"/>
          <ac:cxnSpMkLst>
            <pc:docMk/>
            <pc:sldMk cId="2099556988" sldId="1072"/>
            <ac:cxnSpMk id="11" creationId="{C7BC101D-CF44-4057-ADF5-2FD39C2CA0EA}"/>
          </ac:cxnSpMkLst>
        </pc:cxnChg>
        <pc:cxnChg chg="add mod">
          <ac:chgData name="Appenmaier, Daniel" userId="a074f149-76a7-4e96-99bc-aadad5f25a38" providerId="ADAL" clId="{E27801C2-65A5-4BD0-9151-6A2BB857172E}" dt="2022-02-23T07:53:46.925" v="140" actId="1076"/>
          <ac:cxnSpMkLst>
            <pc:docMk/>
            <pc:sldMk cId="2099556988" sldId="1072"/>
            <ac:cxnSpMk id="14" creationId="{197372BC-C233-407E-9A1F-0EF548D78865}"/>
          </ac:cxnSpMkLst>
        </pc:cxnChg>
        <pc:cxnChg chg="add mod">
          <ac:chgData name="Appenmaier, Daniel" userId="a074f149-76a7-4e96-99bc-aadad5f25a38" providerId="ADAL" clId="{E27801C2-65A5-4BD0-9151-6A2BB857172E}" dt="2022-02-23T07:53:46.925" v="140" actId="1076"/>
          <ac:cxnSpMkLst>
            <pc:docMk/>
            <pc:sldMk cId="2099556988" sldId="1072"/>
            <ac:cxnSpMk id="17" creationId="{82772803-4A60-4317-BE7C-F40EE4C1ED55}"/>
          </ac:cxnSpMkLst>
        </pc:cxnChg>
        <pc:cxnChg chg="add mod">
          <ac:chgData name="Appenmaier, Daniel" userId="a074f149-76a7-4e96-99bc-aadad5f25a38" providerId="ADAL" clId="{E27801C2-65A5-4BD0-9151-6A2BB857172E}" dt="2022-02-24T07:52:35.693" v="268" actId="693"/>
          <ac:cxnSpMkLst>
            <pc:docMk/>
            <pc:sldMk cId="2099556988" sldId="1072"/>
            <ac:cxnSpMk id="35" creationId="{EE4F650E-53A3-4059-BAEC-283F27B362EE}"/>
          </ac:cxnSpMkLst>
        </pc:cxnChg>
        <pc:cxnChg chg="add mod">
          <ac:chgData name="Appenmaier, Daniel" userId="a074f149-76a7-4e96-99bc-aadad5f25a38" providerId="ADAL" clId="{E27801C2-65A5-4BD0-9151-6A2BB857172E}" dt="2022-02-23T07:53:52.277" v="142" actId="1076"/>
          <ac:cxnSpMkLst>
            <pc:docMk/>
            <pc:sldMk cId="2099556988" sldId="1072"/>
            <ac:cxnSpMk id="45" creationId="{87AD4F66-6209-4608-8DEA-2D5A5232A132}"/>
          </ac:cxnSpMkLst>
        </pc:cxnChg>
        <pc:cxnChg chg="add mod">
          <ac:chgData name="Appenmaier, Daniel" userId="a074f149-76a7-4e96-99bc-aadad5f25a38" providerId="ADAL" clId="{E27801C2-65A5-4BD0-9151-6A2BB857172E}" dt="2022-02-23T07:56:20.430" v="195" actId="14100"/>
          <ac:cxnSpMkLst>
            <pc:docMk/>
            <pc:sldMk cId="2099556988" sldId="1072"/>
            <ac:cxnSpMk id="46" creationId="{A753B423-31B2-443A-8FDC-890E33B03592}"/>
          </ac:cxnSpMkLst>
        </pc:cxnChg>
        <pc:cxnChg chg="add del mod">
          <ac:chgData name="Appenmaier, Daniel" userId="a074f149-76a7-4e96-99bc-aadad5f25a38" providerId="ADAL" clId="{E27801C2-65A5-4BD0-9151-6A2BB857172E}" dt="2022-02-23T07:56:18.180" v="194" actId="478"/>
          <ac:cxnSpMkLst>
            <pc:docMk/>
            <pc:sldMk cId="2099556988" sldId="1072"/>
            <ac:cxnSpMk id="47" creationId="{A5655133-EDFE-4BAC-9621-B5D81A8AA878}"/>
          </ac:cxnSpMkLst>
        </pc:cxnChg>
        <pc:cxnChg chg="add mod">
          <ac:chgData name="Appenmaier, Daniel" userId="a074f149-76a7-4e96-99bc-aadad5f25a38" providerId="ADAL" clId="{E27801C2-65A5-4BD0-9151-6A2BB857172E}" dt="2022-02-23T09:43:22.597" v="263"/>
          <ac:cxnSpMkLst>
            <pc:docMk/>
            <pc:sldMk cId="2099556988" sldId="1072"/>
            <ac:cxnSpMk id="49" creationId="{45E683B1-2620-4662-9AC3-721DAEA744AA}"/>
          </ac:cxnSpMkLst>
        </pc:cxnChg>
        <pc:cxnChg chg="add mod">
          <ac:chgData name="Appenmaier, Daniel" userId="a074f149-76a7-4e96-99bc-aadad5f25a38" providerId="ADAL" clId="{E27801C2-65A5-4BD0-9151-6A2BB857172E}" dt="2022-02-23T09:43:22.597" v="263"/>
          <ac:cxnSpMkLst>
            <pc:docMk/>
            <pc:sldMk cId="2099556988" sldId="1072"/>
            <ac:cxnSpMk id="63" creationId="{219C29E1-8EE0-47A1-BB28-A7C0755787DB}"/>
          </ac:cxnSpMkLst>
        </pc:cxnChg>
        <pc:cxnChg chg="add mod">
          <ac:chgData name="Appenmaier, Daniel" userId="a074f149-76a7-4e96-99bc-aadad5f25a38" providerId="ADAL" clId="{E27801C2-65A5-4BD0-9151-6A2BB857172E}" dt="2022-02-24T07:52:35.693" v="268" actId="693"/>
          <ac:cxnSpMkLst>
            <pc:docMk/>
            <pc:sldMk cId="2099556988" sldId="1072"/>
            <ac:cxnSpMk id="77" creationId="{1EDCEB57-BABF-491A-BE33-F1AAD2CC2567}"/>
          </ac:cxnSpMkLst>
        </pc:cxnChg>
        <pc:cxnChg chg="add mod">
          <ac:chgData name="Appenmaier, Daniel" userId="a074f149-76a7-4e96-99bc-aadad5f25a38" providerId="ADAL" clId="{E27801C2-65A5-4BD0-9151-6A2BB857172E}" dt="2022-02-24T07:52:35.693" v="268" actId="693"/>
          <ac:cxnSpMkLst>
            <pc:docMk/>
            <pc:sldMk cId="2099556988" sldId="1072"/>
            <ac:cxnSpMk id="80" creationId="{1814E45E-785A-4E45-A7F5-2597FD1C5BCB}"/>
          </ac:cxnSpMkLst>
        </pc:cxnChg>
      </pc:sldChg>
    </pc:docChg>
  </pc:docChgLst>
  <pc:docChgLst>
    <pc:chgData name="Appenmaier, Daniel" userId="a074f149-76a7-4e96-99bc-aadad5f25a38" providerId="ADAL" clId="{C529E65B-F1B4-4DCC-8046-E39A37B05124}"/>
    <pc:docChg chg="modSld">
      <pc:chgData name="Appenmaier, Daniel" userId="a074f149-76a7-4e96-99bc-aadad5f25a38" providerId="ADAL" clId="{C529E65B-F1B4-4DCC-8046-E39A37B05124}" dt="2022-03-22T09:44:40.990" v="3" actId="20577"/>
      <pc:docMkLst>
        <pc:docMk/>
      </pc:docMkLst>
      <pc:sldChg chg="modSp mod">
        <pc:chgData name="Appenmaier, Daniel" userId="a074f149-76a7-4e96-99bc-aadad5f25a38" providerId="ADAL" clId="{C529E65B-F1B4-4DCC-8046-E39A37B05124}" dt="2022-03-22T09:44:40.990" v="3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C529E65B-F1B4-4DCC-8046-E39A37B05124}" dt="2022-03-22T09:44:40.990" v="3" actId="20577"/>
          <ac:spMkLst>
            <pc:docMk/>
            <pc:sldMk cId="3075398021" sldId="1067"/>
            <ac:spMk id="3" creationId="{126DDB35-C098-47C2-8971-D84CA7E9042F}"/>
          </ac:spMkLst>
        </pc:spChg>
      </pc:sldChg>
    </pc:docChg>
  </pc:docChgLst>
  <pc:docChgLst>
    <pc:chgData name="Appenmaier, Daniel" userId="a074f149-76a7-4e96-99bc-aadad5f25a38" providerId="ADAL" clId="{A05E45AA-9463-44AE-944F-133BF9D1AAD5}"/>
    <pc:docChg chg="modSld">
      <pc:chgData name="Appenmaier, Daniel" userId="a074f149-76a7-4e96-99bc-aadad5f25a38" providerId="ADAL" clId="{A05E45AA-9463-44AE-944F-133BF9D1AAD5}" dt="2022-01-18T14:54:48.230" v="5" actId="1076"/>
      <pc:docMkLst>
        <pc:docMk/>
      </pc:docMkLst>
      <pc:sldChg chg="modSp mod">
        <pc:chgData name="Appenmaier, Daniel" userId="a074f149-76a7-4e96-99bc-aadad5f25a38" providerId="ADAL" clId="{A05E45AA-9463-44AE-944F-133BF9D1AAD5}" dt="2022-01-18T14:54:48.230" v="5" actId="1076"/>
        <pc:sldMkLst>
          <pc:docMk/>
          <pc:sldMk cId="2351596316" sldId="1071"/>
        </pc:sldMkLst>
        <pc:spChg chg="mod">
          <ac:chgData name="Appenmaier, Daniel" userId="a074f149-76a7-4e96-99bc-aadad5f25a38" providerId="ADAL" clId="{A05E45AA-9463-44AE-944F-133BF9D1AAD5}" dt="2022-01-18T14:54:32.681" v="1" actId="1076"/>
          <ac:spMkLst>
            <pc:docMk/>
            <pc:sldMk cId="2351596316" sldId="1071"/>
            <ac:spMk id="37" creationId="{F060E6DF-57FA-48D2-A9A0-11DC51BDA580}"/>
          </ac:spMkLst>
        </pc:spChg>
        <pc:spChg chg="mod">
          <ac:chgData name="Appenmaier, Daniel" userId="a074f149-76a7-4e96-99bc-aadad5f25a38" providerId="ADAL" clId="{A05E45AA-9463-44AE-944F-133BF9D1AAD5}" dt="2022-01-18T14:54:48.230" v="5" actId="1076"/>
          <ac:spMkLst>
            <pc:docMk/>
            <pc:sldMk cId="2351596316" sldId="1071"/>
            <ac:spMk id="38" creationId="{E523847A-6B8E-468F-AEEE-BDFDD4B7D8BD}"/>
          </ac:spMkLst>
        </pc:spChg>
        <pc:spChg chg="mod">
          <ac:chgData name="Appenmaier, Daniel" userId="a074f149-76a7-4e96-99bc-aadad5f25a38" providerId="ADAL" clId="{A05E45AA-9463-44AE-944F-133BF9D1AAD5}" dt="2022-01-18T14:54:48.230" v="5" actId="1076"/>
          <ac:spMkLst>
            <pc:docMk/>
            <pc:sldMk cId="2351596316" sldId="1071"/>
            <ac:spMk id="39" creationId="{6EBA123E-871D-47D9-8CD0-E02E19A6C351}"/>
          </ac:spMkLst>
        </pc:spChg>
      </pc:sldChg>
    </pc:docChg>
  </pc:docChgLst>
  <pc:docChgLst>
    <pc:chgData name="Appenmaier, Daniel" userId="a074f149-76a7-4e96-99bc-aadad5f25a38" providerId="ADAL" clId="{3396532C-F768-4A57-9F52-40DEBD1F5575}"/>
    <pc:docChg chg="undo custSel addSld modSld modSection">
      <pc:chgData name="Appenmaier, Daniel" userId="a074f149-76a7-4e96-99bc-aadad5f25a38" providerId="ADAL" clId="{3396532C-F768-4A57-9F52-40DEBD1F5575}" dt="2022-01-18T13:57:16.898" v="232"/>
      <pc:docMkLst>
        <pc:docMk/>
      </pc:docMkLst>
      <pc:sldChg chg="modSp mod">
        <pc:chgData name="Appenmaier, Daniel" userId="a074f149-76a7-4e96-99bc-aadad5f25a38" providerId="ADAL" clId="{3396532C-F768-4A57-9F52-40DEBD1F5575}" dt="2022-01-18T13:45:33.228" v="3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3396532C-F768-4A57-9F52-40DEBD1F5575}" dt="2022-01-18T13:45:33.228" v="3" actId="20577"/>
          <ac:spMkLst>
            <pc:docMk/>
            <pc:sldMk cId="3075398021" sldId="1067"/>
            <ac:spMk id="3" creationId="{126DDB35-C098-47C2-8971-D84CA7E9042F}"/>
          </ac:spMkLst>
        </pc:spChg>
      </pc:sldChg>
      <pc:sldChg chg="addSp delSp modSp new mod delAnim modAnim">
        <pc:chgData name="Appenmaier, Daniel" userId="a074f149-76a7-4e96-99bc-aadad5f25a38" providerId="ADAL" clId="{3396532C-F768-4A57-9F52-40DEBD1F5575}" dt="2022-01-18T13:57:16.898" v="232"/>
        <pc:sldMkLst>
          <pc:docMk/>
          <pc:sldMk cId="2351596316" sldId="1071"/>
        </pc:sldMkLst>
        <pc:spChg chg="mod">
          <ac:chgData name="Appenmaier, Daniel" userId="a074f149-76a7-4e96-99bc-aadad5f25a38" providerId="ADAL" clId="{3396532C-F768-4A57-9F52-40DEBD1F5575}" dt="2022-01-18T13:45:58.344" v="23" actId="20577"/>
          <ac:spMkLst>
            <pc:docMk/>
            <pc:sldMk cId="2351596316" sldId="1071"/>
            <ac:spMk id="2" creationId="{E739D968-5980-4C02-B16B-3E6F5C29E97B}"/>
          </ac:spMkLst>
        </pc:spChg>
        <pc:spChg chg="del">
          <ac:chgData name="Appenmaier, Daniel" userId="a074f149-76a7-4e96-99bc-aadad5f25a38" providerId="ADAL" clId="{3396532C-F768-4A57-9F52-40DEBD1F5575}" dt="2022-01-18T13:46:00.769" v="24" actId="478"/>
          <ac:spMkLst>
            <pc:docMk/>
            <pc:sldMk cId="2351596316" sldId="1071"/>
            <ac:spMk id="3" creationId="{0EA89490-C846-46FE-AD19-2658E5EA6B70}"/>
          </ac:spMkLst>
        </pc:spChg>
        <pc:spChg chg="mod">
          <ac:chgData name="Appenmaier, Daniel" userId="a074f149-76a7-4e96-99bc-aadad5f25a38" providerId="ADAL" clId="{3396532C-F768-4A57-9F52-40DEBD1F5575}" dt="2022-01-18T13:55:16.900" v="205" actId="1076"/>
          <ac:spMkLst>
            <pc:docMk/>
            <pc:sldMk cId="2351596316" sldId="1071"/>
            <ac:spMk id="4" creationId="{24C5820B-39FC-417F-8F53-740DF97A61EE}"/>
          </ac:spMkLst>
        </pc:spChg>
        <pc:spChg chg="add del mod">
          <ac:chgData name="Appenmaier, Daniel" userId="a074f149-76a7-4e96-99bc-aadad5f25a38" providerId="ADAL" clId="{3396532C-F768-4A57-9F52-40DEBD1F5575}" dt="2022-01-18T13:46:58.241" v="46" actId="478"/>
          <ac:spMkLst>
            <pc:docMk/>
            <pc:sldMk cId="2351596316" sldId="1071"/>
            <ac:spMk id="7" creationId="{9968B000-D15D-41B0-9FC8-2FA102510830}"/>
          </ac:spMkLst>
        </pc:spChg>
        <pc:spChg chg="add del mod">
          <ac:chgData name="Appenmaier, Daniel" userId="a074f149-76a7-4e96-99bc-aadad5f25a38" providerId="ADAL" clId="{3396532C-F768-4A57-9F52-40DEBD1F5575}" dt="2022-01-18T13:46:59.873" v="47" actId="478"/>
          <ac:spMkLst>
            <pc:docMk/>
            <pc:sldMk cId="2351596316" sldId="1071"/>
            <ac:spMk id="9" creationId="{7ED76062-4264-4B91-BA85-7C021B93A8E4}"/>
          </ac:spMkLst>
        </pc:spChg>
        <pc:spChg chg="add del mod">
          <ac:chgData name="Appenmaier, Daniel" userId="a074f149-76a7-4e96-99bc-aadad5f25a38" providerId="ADAL" clId="{3396532C-F768-4A57-9F52-40DEBD1F5575}" dt="2022-01-18T13:46:46.633" v="40" actId="478"/>
          <ac:spMkLst>
            <pc:docMk/>
            <pc:sldMk cId="2351596316" sldId="1071"/>
            <ac:spMk id="16" creationId="{B6D90602-2A61-462F-BD6E-CF4ADFE9FA67}"/>
          </ac:spMkLst>
        </pc:spChg>
        <pc:spChg chg="add del mod">
          <ac:chgData name="Appenmaier, Daniel" userId="a074f149-76a7-4e96-99bc-aadad5f25a38" providerId="ADAL" clId="{3396532C-F768-4A57-9F52-40DEBD1F5575}" dt="2022-01-18T13:47:03.480" v="48" actId="478"/>
          <ac:spMkLst>
            <pc:docMk/>
            <pc:sldMk cId="2351596316" sldId="1071"/>
            <ac:spMk id="21" creationId="{98DED7F7-A09B-4425-8D80-20A438AA7304}"/>
          </ac:spMkLst>
        </pc:spChg>
        <pc:spChg chg="add del mod">
          <ac:chgData name="Appenmaier, Daniel" userId="a074f149-76a7-4e96-99bc-aadad5f25a38" providerId="ADAL" clId="{3396532C-F768-4A57-9F52-40DEBD1F5575}" dt="2022-01-18T13:47:06.712" v="51" actId="478"/>
          <ac:spMkLst>
            <pc:docMk/>
            <pc:sldMk cId="2351596316" sldId="1071"/>
            <ac:spMk id="23" creationId="{CC495CF9-7EE7-44BB-A55C-7EA498988C1B}"/>
          </ac:spMkLst>
        </pc:spChg>
        <pc:spChg chg="add del mod">
          <ac:chgData name="Appenmaier, Daniel" userId="a074f149-76a7-4e96-99bc-aadad5f25a38" providerId="ADAL" clId="{3396532C-F768-4A57-9F52-40DEBD1F5575}" dt="2022-01-18T13:46:47.881" v="41" actId="478"/>
          <ac:spMkLst>
            <pc:docMk/>
            <pc:sldMk cId="2351596316" sldId="1071"/>
            <ac:spMk id="30" creationId="{462D390F-6281-4133-B6BB-5F0C6EEEBF0F}"/>
          </ac:spMkLst>
        </pc:spChg>
        <pc:spChg chg="add del mod">
          <ac:chgData name="Appenmaier, Daniel" userId="a074f149-76a7-4e96-99bc-aadad5f25a38" providerId="ADAL" clId="{3396532C-F768-4A57-9F52-40DEBD1F5575}" dt="2022-01-18T13:50:35.897" v="126" actId="478"/>
          <ac:spMkLst>
            <pc:docMk/>
            <pc:sldMk cId="2351596316" sldId="1071"/>
            <ac:spMk id="35" creationId="{CA1AC0F5-431A-46E7-958D-0280754B800C}"/>
          </ac:spMkLst>
        </pc:spChg>
        <pc:spChg chg="add del mod">
          <ac:chgData name="Appenmaier, Daniel" userId="a074f149-76a7-4e96-99bc-aadad5f25a38" providerId="ADAL" clId="{3396532C-F768-4A57-9F52-40DEBD1F5575}" dt="2022-01-18T13:49:02.543" v="96" actId="478"/>
          <ac:spMkLst>
            <pc:docMk/>
            <pc:sldMk cId="2351596316" sldId="1071"/>
            <ac:spMk id="36" creationId="{0D441E7A-12AA-4FDC-8153-DF7613CF814C}"/>
          </ac:spMkLst>
        </pc:spChg>
        <pc:spChg chg="add mod">
          <ac:chgData name="Appenmaier, Daniel" userId="a074f149-76a7-4e96-99bc-aadad5f25a38" providerId="ADAL" clId="{3396532C-F768-4A57-9F52-40DEBD1F5575}" dt="2022-01-18T13:56:54.035" v="225" actId="1076"/>
          <ac:spMkLst>
            <pc:docMk/>
            <pc:sldMk cId="2351596316" sldId="1071"/>
            <ac:spMk id="37" creationId="{F060E6DF-57FA-48D2-A9A0-11DC51BDA580}"/>
          </ac:spMkLst>
        </pc:spChg>
        <pc:spChg chg="add mod">
          <ac:chgData name="Appenmaier, Daniel" userId="a074f149-76a7-4e96-99bc-aadad5f25a38" providerId="ADAL" clId="{3396532C-F768-4A57-9F52-40DEBD1F5575}" dt="2022-01-18T13:56:54.035" v="225" actId="1076"/>
          <ac:spMkLst>
            <pc:docMk/>
            <pc:sldMk cId="2351596316" sldId="1071"/>
            <ac:spMk id="38" creationId="{E523847A-6B8E-468F-AEEE-BDFDD4B7D8BD}"/>
          </ac:spMkLst>
        </pc:spChg>
        <pc:spChg chg="add mod">
          <ac:chgData name="Appenmaier, Daniel" userId="a074f149-76a7-4e96-99bc-aadad5f25a38" providerId="ADAL" clId="{3396532C-F768-4A57-9F52-40DEBD1F5575}" dt="2022-01-18T13:56:54.035" v="225" actId="1076"/>
          <ac:spMkLst>
            <pc:docMk/>
            <pc:sldMk cId="2351596316" sldId="1071"/>
            <ac:spMk id="39" creationId="{6EBA123E-871D-47D9-8CD0-E02E19A6C351}"/>
          </ac:spMkLst>
        </pc:spChg>
        <pc:spChg chg="add del mod">
          <ac:chgData name="Appenmaier, Daniel" userId="a074f149-76a7-4e96-99bc-aadad5f25a38" providerId="ADAL" clId="{3396532C-F768-4A57-9F52-40DEBD1F5575}" dt="2022-01-18T13:55:36.305" v="207" actId="478"/>
          <ac:spMkLst>
            <pc:docMk/>
            <pc:sldMk cId="2351596316" sldId="1071"/>
            <ac:spMk id="43" creationId="{A75AE4E0-374C-4D02-B302-9CAAC1946B81}"/>
          </ac:spMkLst>
        </pc:spChg>
        <pc:spChg chg="add del mod">
          <ac:chgData name="Appenmaier, Daniel" userId="a074f149-76a7-4e96-99bc-aadad5f25a38" providerId="ADAL" clId="{3396532C-F768-4A57-9F52-40DEBD1F5575}" dt="2022-01-18T13:55:36.305" v="207" actId="478"/>
          <ac:spMkLst>
            <pc:docMk/>
            <pc:sldMk cId="2351596316" sldId="1071"/>
            <ac:spMk id="44" creationId="{A6AC64D1-B37E-4F42-8749-B31CC526D03B}"/>
          </ac:spMkLst>
        </pc:spChg>
        <pc:spChg chg="add del mod">
          <ac:chgData name="Appenmaier, Daniel" userId="a074f149-76a7-4e96-99bc-aadad5f25a38" providerId="ADAL" clId="{3396532C-F768-4A57-9F52-40DEBD1F5575}" dt="2022-01-18T13:55:36.305" v="207" actId="478"/>
          <ac:spMkLst>
            <pc:docMk/>
            <pc:sldMk cId="2351596316" sldId="1071"/>
            <ac:spMk id="45" creationId="{8418265B-2150-4EA8-9E8E-A46021B59601}"/>
          </ac:spMkLst>
        </pc:spChg>
        <pc:spChg chg="add mod">
          <ac:chgData name="Appenmaier, Daniel" userId="a074f149-76a7-4e96-99bc-aadad5f25a38" providerId="ADAL" clId="{3396532C-F768-4A57-9F52-40DEBD1F5575}" dt="2022-01-18T13:56:54.035" v="225" actId="1076"/>
          <ac:spMkLst>
            <pc:docMk/>
            <pc:sldMk cId="2351596316" sldId="1071"/>
            <ac:spMk id="46" creationId="{464E79D0-23D7-4EF8-9724-11E2565C6D13}"/>
          </ac:spMkLst>
        </pc:spChg>
        <pc:spChg chg="add mod">
          <ac:chgData name="Appenmaier, Daniel" userId="a074f149-76a7-4e96-99bc-aadad5f25a38" providerId="ADAL" clId="{3396532C-F768-4A57-9F52-40DEBD1F5575}" dt="2022-01-18T13:56:54.035" v="225" actId="1076"/>
          <ac:spMkLst>
            <pc:docMk/>
            <pc:sldMk cId="2351596316" sldId="1071"/>
            <ac:spMk id="47" creationId="{C848A0DE-EC4F-48F3-86CE-92F0B06B9471}"/>
          </ac:spMkLst>
        </pc:spChg>
        <pc:graphicFrameChg chg="add mod modGraphic">
          <ac:chgData name="Appenmaier, Daniel" userId="a074f149-76a7-4e96-99bc-aadad5f25a38" providerId="ADAL" clId="{3396532C-F768-4A57-9F52-40DEBD1F5575}" dt="2022-01-18T13:56:54.035" v="225" actId="1076"/>
          <ac:graphicFrameMkLst>
            <pc:docMk/>
            <pc:sldMk cId="2351596316" sldId="1071"/>
            <ac:graphicFrameMk id="6" creationId="{2AD99007-BA9A-46FE-8C4D-BB3DB43A0518}"/>
          </ac:graphicFrameMkLst>
        </pc:graphicFrameChg>
        <pc:graphicFrameChg chg="add mod modGraphic">
          <ac:chgData name="Appenmaier, Daniel" userId="a074f149-76a7-4e96-99bc-aadad5f25a38" providerId="ADAL" clId="{3396532C-F768-4A57-9F52-40DEBD1F5575}" dt="2022-01-18T13:56:54.035" v="225" actId="1076"/>
          <ac:graphicFrameMkLst>
            <pc:docMk/>
            <pc:sldMk cId="2351596316" sldId="1071"/>
            <ac:graphicFrameMk id="8" creationId="{19694EDD-327D-4697-8FC1-C279C14E3305}"/>
          </ac:graphicFrameMkLst>
        </pc:graphicFrameChg>
        <pc:graphicFrameChg chg="add del mod modGraphic">
          <ac:chgData name="Appenmaier, Daniel" userId="a074f149-76a7-4e96-99bc-aadad5f25a38" providerId="ADAL" clId="{3396532C-F768-4A57-9F52-40DEBD1F5575}" dt="2022-01-18T13:47:34.719" v="60" actId="478"/>
          <ac:graphicFrameMkLst>
            <pc:docMk/>
            <pc:sldMk cId="2351596316" sldId="1071"/>
            <ac:graphicFrameMk id="10" creationId="{FB71A882-3AFE-4C29-A465-805147DB7F67}"/>
          </ac:graphicFrameMkLst>
        </pc:graphicFrameChg>
        <pc:graphicFrameChg chg="add del mod modGraphic">
          <ac:chgData name="Appenmaier, Daniel" userId="a074f149-76a7-4e96-99bc-aadad5f25a38" providerId="ADAL" clId="{3396532C-F768-4A57-9F52-40DEBD1F5575}" dt="2022-01-18T13:47:34.719" v="60" actId="478"/>
          <ac:graphicFrameMkLst>
            <pc:docMk/>
            <pc:sldMk cId="2351596316" sldId="1071"/>
            <ac:graphicFrameMk id="17" creationId="{887C8807-733E-429C-A844-2BDB8AD72B4C}"/>
          </ac:graphicFrameMkLst>
        </pc:graphicFrameChg>
        <pc:graphicFrameChg chg="add del mod modGraphic">
          <ac:chgData name="Appenmaier, Daniel" userId="a074f149-76a7-4e96-99bc-aadad5f25a38" providerId="ADAL" clId="{3396532C-F768-4A57-9F52-40DEBD1F5575}" dt="2022-01-18T13:47:34.719" v="60" actId="478"/>
          <ac:graphicFrameMkLst>
            <pc:docMk/>
            <pc:sldMk cId="2351596316" sldId="1071"/>
            <ac:graphicFrameMk id="18" creationId="{6F420DBB-1ADC-4A85-A00E-0BC565DC4312}"/>
          </ac:graphicFrameMkLst>
        </pc:graphicFrameChg>
        <pc:graphicFrameChg chg="add del mod">
          <ac:chgData name="Appenmaier, Daniel" userId="a074f149-76a7-4e96-99bc-aadad5f25a38" providerId="ADAL" clId="{3396532C-F768-4A57-9F52-40DEBD1F5575}" dt="2022-01-18T13:48:52.517" v="85" actId="478"/>
          <ac:graphicFrameMkLst>
            <pc:docMk/>
            <pc:sldMk cId="2351596316" sldId="1071"/>
            <ac:graphicFrameMk id="20" creationId="{637130D4-CE89-4EAB-B5B5-283C3887372B}"/>
          </ac:graphicFrameMkLst>
        </pc:graphicFrameChg>
        <pc:graphicFrameChg chg="add del mod">
          <ac:chgData name="Appenmaier, Daniel" userId="a074f149-76a7-4e96-99bc-aadad5f25a38" providerId="ADAL" clId="{3396532C-F768-4A57-9F52-40DEBD1F5575}" dt="2022-01-18T13:48:52.517" v="85" actId="478"/>
          <ac:graphicFrameMkLst>
            <pc:docMk/>
            <pc:sldMk cId="2351596316" sldId="1071"/>
            <ac:graphicFrameMk id="22" creationId="{A855AF1A-8E1A-4454-9674-E067C95F982B}"/>
          </ac:graphicFrameMkLst>
        </pc:graphicFrameChg>
        <pc:graphicFrameChg chg="add del mod modGraphic">
          <ac:chgData name="Appenmaier, Daniel" userId="a074f149-76a7-4e96-99bc-aadad5f25a38" providerId="ADAL" clId="{3396532C-F768-4A57-9F52-40DEBD1F5575}" dt="2022-01-18T13:47:35.972" v="61" actId="478"/>
          <ac:graphicFrameMkLst>
            <pc:docMk/>
            <pc:sldMk cId="2351596316" sldId="1071"/>
            <ac:graphicFrameMk id="24" creationId="{CD661E0F-3C25-41A2-A592-D9AE8311B52F}"/>
          </ac:graphicFrameMkLst>
        </pc:graphicFrameChg>
        <pc:graphicFrameChg chg="add del mod modGraphic">
          <ac:chgData name="Appenmaier, Daniel" userId="a074f149-76a7-4e96-99bc-aadad5f25a38" providerId="ADAL" clId="{3396532C-F768-4A57-9F52-40DEBD1F5575}" dt="2022-01-18T13:47:35.972" v="61" actId="478"/>
          <ac:graphicFrameMkLst>
            <pc:docMk/>
            <pc:sldMk cId="2351596316" sldId="1071"/>
            <ac:graphicFrameMk id="31" creationId="{4C70BFDB-905D-4FE3-AC00-9C4AF13FA1EA}"/>
          </ac:graphicFrameMkLst>
        </pc:graphicFrameChg>
        <pc:graphicFrameChg chg="add del mod modGraphic">
          <ac:chgData name="Appenmaier, Daniel" userId="a074f149-76a7-4e96-99bc-aadad5f25a38" providerId="ADAL" clId="{3396532C-F768-4A57-9F52-40DEBD1F5575}" dt="2022-01-18T13:47:35.972" v="61" actId="478"/>
          <ac:graphicFrameMkLst>
            <pc:docMk/>
            <pc:sldMk cId="2351596316" sldId="1071"/>
            <ac:graphicFrameMk id="32" creationId="{C2DC0379-FF06-4146-95D4-964607D09C28}"/>
          </ac:graphicFrameMkLst>
        </pc:graphicFrameChg>
        <pc:graphicFrameChg chg="add mod modGraphic">
          <ac:chgData name="Appenmaier, Daniel" userId="a074f149-76a7-4e96-99bc-aadad5f25a38" providerId="ADAL" clId="{3396532C-F768-4A57-9F52-40DEBD1F5575}" dt="2022-01-18T13:56:54.035" v="225" actId="1076"/>
          <ac:graphicFrameMkLst>
            <pc:docMk/>
            <pc:sldMk cId="2351596316" sldId="1071"/>
            <ac:graphicFrameMk id="34" creationId="{8153329A-5C52-4E17-BCB7-D9D85EE53535}"/>
          </ac:graphicFrameMkLst>
        </pc:graphicFrameChg>
        <pc:graphicFrameChg chg="add del mod">
          <ac:chgData name="Appenmaier, Daniel" userId="a074f149-76a7-4e96-99bc-aadad5f25a38" providerId="ADAL" clId="{3396532C-F768-4A57-9F52-40DEBD1F5575}" dt="2022-01-18T13:55:36.305" v="207" actId="478"/>
          <ac:graphicFrameMkLst>
            <pc:docMk/>
            <pc:sldMk cId="2351596316" sldId="1071"/>
            <ac:graphicFrameMk id="40" creationId="{3AADC490-D5F7-477A-A518-6053256A8846}"/>
          </ac:graphicFrameMkLst>
        </pc:graphicFrameChg>
        <pc:graphicFrameChg chg="add del mod">
          <ac:chgData name="Appenmaier, Daniel" userId="a074f149-76a7-4e96-99bc-aadad5f25a38" providerId="ADAL" clId="{3396532C-F768-4A57-9F52-40DEBD1F5575}" dt="2022-01-18T13:55:36.305" v="207" actId="478"/>
          <ac:graphicFrameMkLst>
            <pc:docMk/>
            <pc:sldMk cId="2351596316" sldId="1071"/>
            <ac:graphicFrameMk id="41" creationId="{A019723E-CF38-4F34-BF2B-EB9FB0CA225B}"/>
          </ac:graphicFrameMkLst>
        </pc:graphicFrameChg>
        <pc:graphicFrameChg chg="add mod modGraphic">
          <ac:chgData name="Appenmaier, Daniel" userId="a074f149-76a7-4e96-99bc-aadad5f25a38" providerId="ADAL" clId="{3396532C-F768-4A57-9F52-40DEBD1F5575}" dt="2022-01-18T13:56:54.035" v="225" actId="1076"/>
          <ac:graphicFrameMkLst>
            <pc:docMk/>
            <pc:sldMk cId="2351596316" sldId="1071"/>
            <ac:graphicFrameMk id="42" creationId="{26AF4A66-FCB6-43E1-9AEE-0A400B3DDBF6}"/>
          </ac:graphicFrameMkLst>
        </pc:graphicFrameChg>
        <pc:cxnChg chg="add del mod">
          <ac:chgData name="Appenmaier, Daniel" userId="a074f149-76a7-4e96-99bc-aadad5f25a38" providerId="ADAL" clId="{3396532C-F768-4A57-9F52-40DEBD1F5575}" dt="2022-01-18T13:46:44.480" v="38" actId="478"/>
          <ac:cxnSpMkLst>
            <pc:docMk/>
            <pc:sldMk cId="2351596316" sldId="1071"/>
            <ac:cxnSpMk id="11" creationId="{723C4EDC-B668-4C49-B521-B12B36C4985D}"/>
          </ac:cxnSpMkLst>
        </pc:cxnChg>
        <pc:cxnChg chg="add del mod">
          <ac:chgData name="Appenmaier, Daniel" userId="a074f149-76a7-4e96-99bc-aadad5f25a38" providerId="ADAL" clId="{3396532C-F768-4A57-9F52-40DEBD1F5575}" dt="2022-01-18T13:46:45.328" v="39" actId="478"/>
          <ac:cxnSpMkLst>
            <pc:docMk/>
            <pc:sldMk cId="2351596316" sldId="1071"/>
            <ac:cxnSpMk id="12" creationId="{B3003C22-E68C-4705-944F-7BFA84DD75CB}"/>
          </ac:cxnSpMkLst>
        </pc:cxnChg>
        <pc:cxnChg chg="add del mod">
          <ac:chgData name="Appenmaier, Daniel" userId="a074f149-76a7-4e96-99bc-aadad5f25a38" providerId="ADAL" clId="{3396532C-F768-4A57-9F52-40DEBD1F5575}" dt="2022-01-18T13:47:58.568" v="65" actId="478"/>
          <ac:cxnSpMkLst>
            <pc:docMk/>
            <pc:sldMk cId="2351596316" sldId="1071"/>
            <ac:cxnSpMk id="13" creationId="{BC278BD6-C727-4273-867B-D814921E4851}"/>
          </ac:cxnSpMkLst>
        </pc:cxnChg>
        <pc:cxnChg chg="add del mod">
          <ac:chgData name="Appenmaier, Daniel" userId="a074f149-76a7-4e96-99bc-aadad5f25a38" providerId="ADAL" clId="{3396532C-F768-4A57-9F52-40DEBD1F5575}" dt="2022-01-18T13:47:55.084" v="62" actId="478"/>
          <ac:cxnSpMkLst>
            <pc:docMk/>
            <pc:sldMk cId="2351596316" sldId="1071"/>
            <ac:cxnSpMk id="14" creationId="{CEAC11F0-1C30-4382-A355-1215ABF7C93C}"/>
          </ac:cxnSpMkLst>
        </pc:cxnChg>
        <pc:cxnChg chg="add del mod">
          <ac:chgData name="Appenmaier, Daniel" userId="a074f149-76a7-4e96-99bc-aadad5f25a38" providerId="ADAL" clId="{3396532C-F768-4A57-9F52-40DEBD1F5575}" dt="2022-01-18T13:47:55.084" v="62" actId="478"/>
          <ac:cxnSpMkLst>
            <pc:docMk/>
            <pc:sldMk cId="2351596316" sldId="1071"/>
            <ac:cxnSpMk id="15" creationId="{8E13CF42-B7CF-47E3-9575-27ADAF90F7DE}"/>
          </ac:cxnSpMkLst>
        </pc:cxnChg>
        <pc:cxnChg chg="add del mod">
          <ac:chgData name="Appenmaier, Daniel" userId="a074f149-76a7-4e96-99bc-aadad5f25a38" providerId="ADAL" clId="{3396532C-F768-4A57-9F52-40DEBD1F5575}" dt="2022-01-18T13:47:55.084" v="62" actId="478"/>
          <ac:cxnSpMkLst>
            <pc:docMk/>
            <pc:sldMk cId="2351596316" sldId="1071"/>
            <ac:cxnSpMk id="19" creationId="{9F352FC7-C190-473A-B264-7A430CC6916C}"/>
          </ac:cxnSpMkLst>
        </pc:cxnChg>
        <pc:cxnChg chg="add del mod">
          <ac:chgData name="Appenmaier, Daniel" userId="a074f149-76a7-4e96-99bc-aadad5f25a38" providerId="ADAL" clId="{3396532C-F768-4A57-9F52-40DEBD1F5575}" dt="2022-01-18T13:47:04.395" v="49" actId="478"/>
          <ac:cxnSpMkLst>
            <pc:docMk/>
            <pc:sldMk cId="2351596316" sldId="1071"/>
            <ac:cxnSpMk id="25" creationId="{34129470-153A-48C7-A17F-0B30632CB71E}"/>
          </ac:cxnSpMkLst>
        </pc:cxnChg>
        <pc:cxnChg chg="add del mod">
          <ac:chgData name="Appenmaier, Daniel" userId="a074f149-76a7-4e96-99bc-aadad5f25a38" providerId="ADAL" clId="{3396532C-F768-4A57-9F52-40DEBD1F5575}" dt="2022-01-18T13:47:05.032" v="50" actId="478"/>
          <ac:cxnSpMkLst>
            <pc:docMk/>
            <pc:sldMk cId="2351596316" sldId="1071"/>
            <ac:cxnSpMk id="26" creationId="{7ABB5961-BF03-4F3B-AAC3-F40579B098D8}"/>
          </ac:cxnSpMkLst>
        </pc:cxnChg>
        <pc:cxnChg chg="add del mod">
          <ac:chgData name="Appenmaier, Daniel" userId="a074f149-76a7-4e96-99bc-aadad5f25a38" providerId="ADAL" clId="{3396532C-F768-4A57-9F52-40DEBD1F5575}" dt="2022-01-18T13:47:57.618" v="64" actId="478"/>
          <ac:cxnSpMkLst>
            <pc:docMk/>
            <pc:sldMk cId="2351596316" sldId="1071"/>
            <ac:cxnSpMk id="27" creationId="{E01609CF-5268-461A-A866-AAE29B69748D}"/>
          </ac:cxnSpMkLst>
        </pc:cxnChg>
        <pc:cxnChg chg="add del mod">
          <ac:chgData name="Appenmaier, Daniel" userId="a074f149-76a7-4e96-99bc-aadad5f25a38" providerId="ADAL" clId="{3396532C-F768-4A57-9F52-40DEBD1F5575}" dt="2022-01-18T13:47:56.569" v="63" actId="478"/>
          <ac:cxnSpMkLst>
            <pc:docMk/>
            <pc:sldMk cId="2351596316" sldId="1071"/>
            <ac:cxnSpMk id="28" creationId="{1626E5BD-87EA-47E0-A06A-D65105503993}"/>
          </ac:cxnSpMkLst>
        </pc:cxnChg>
        <pc:cxnChg chg="add del mod">
          <ac:chgData name="Appenmaier, Daniel" userId="a074f149-76a7-4e96-99bc-aadad5f25a38" providerId="ADAL" clId="{3396532C-F768-4A57-9F52-40DEBD1F5575}" dt="2022-01-18T13:47:56.569" v="63" actId="478"/>
          <ac:cxnSpMkLst>
            <pc:docMk/>
            <pc:sldMk cId="2351596316" sldId="1071"/>
            <ac:cxnSpMk id="29" creationId="{F4B306B5-288E-41B9-8B9A-E2B5D1BEBAE2}"/>
          </ac:cxnSpMkLst>
        </pc:cxnChg>
        <pc:cxnChg chg="add del mod">
          <ac:chgData name="Appenmaier, Daniel" userId="a074f149-76a7-4e96-99bc-aadad5f25a38" providerId="ADAL" clId="{3396532C-F768-4A57-9F52-40DEBD1F5575}" dt="2022-01-18T13:47:56.569" v="63" actId="478"/>
          <ac:cxnSpMkLst>
            <pc:docMk/>
            <pc:sldMk cId="2351596316" sldId="1071"/>
            <ac:cxnSpMk id="33" creationId="{AF381E72-B788-4EA1-A06D-A75DF141EF92}"/>
          </ac:cxnSpMkLst>
        </pc:cxnChg>
      </pc:sldChg>
    </pc:docChg>
  </pc:docChgLst>
  <pc:docChgLst>
    <pc:chgData name="Appenmaier, Daniel" userId="a074f149-76a7-4e96-99bc-aadad5f25a38" providerId="ADAL" clId="{5B3C68C7-346F-472A-9C89-FF0798AAAC3B}"/>
    <pc:docChg chg="custSel modSld modMainMaster addSection modSection">
      <pc:chgData name="Appenmaier, Daniel" userId="a074f149-76a7-4e96-99bc-aadad5f25a38" providerId="ADAL" clId="{5B3C68C7-346F-472A-9C89-FF0798AAAC3B}" dt="2021-12-20T15:47:00.476" v="43" actId="17846"/>
      <pc:docMkLst>
        <pc:docMk/>
      </pc:docMkLst>
      <pc:sldChg chg="modSp mod">
        <pc:chgData name="Appenmaier, Daniel" userId="a074f149-76a7-4e96-99bc-aadad5f25a38" providerId="ADAL" clId="{5B3C68C7-346F-472A-9C89-FF0798AAAC3B}" dt="2021-12-08T07:05:23.142" v="36" actId="27636"/>
        <pc:sldMkLst>
          <pc:docMk/>
          <pc:sldMk cId="1111210111" sldId="260"/>
        </pc:sldMkLst>
        <pc:spChg chg="mod">
          <ac:chgData name="Appenmaier, Daniel" userId="a074f149-76a7-4e96-99bc-aadad5f25a38" providerId="ADAL" clId="{5B3C68C7-346F-472A-9C89-FF0798AAAC3B}" dt="2021-12-08T07:05:23.142" v="36" actId="27636"/>
          <ac:spMkLst>
            <pc:docMk/>
            <pc:sldMk cId="1111210111" sldId="260"/>
            <ac:spMk id="2" creationId="{4BFB1D36-10BC-4715-9FFC-5D810A2E0A13}"/>
          </ac:spMkLst>
        </pc:spChg>
      </pc:sldChg>
      <pc:sldChg chg="modSp mod">
        <pc:chgData name="Appenmaier, Daniel" userId="a074f149-76a7-4e96-99bc-aadad5f25a38" providerId="ADAL" clId="{5B3C68C7-346F-472A-9C89-FF0798AAAC3B}" dt="2021-12-03T12:42:10.724" v="27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5B3C68C7-346F-472A-9C89-FF0798AAAC3B}" dt="2021-12-03T12:42:06.993" v="21" actId="20577"/>
          <ac:spMkLst>
            <pc:docMk/>
            <pc:sldMk cId="3075398021" sldId="1067"/>
            <ac:spMk id="2" creationId="{021CB809-296B-4B5F-B9BF-A4B309D38DE0}"/>
          </ac:spMkLst>
        </pc:spChg>
        <pc:spChg chg="mod">
          <ac:chgData name="Appenmaier, Daniel" userId="a074f149-76a7-4e96-99bc-aadad5f25a38" providerId="ADAL" clId="{5B3C68C7-346F-472A-9C89-FF0798AAAC3B}" dt="2021-12-03T12:42:10.724" v="27" actId="20577"/>
          <ac:spMkLst>
            <pc:docMk/>
            <pc:sldMk cId="3075398021" sldId="1067"/>
            <ac:spMk id="3" creationId="{126DDB35-C098-47C2-8971-D84CA7E9042F}"/>
          </ac:spMkLst>
        </pc:spChg>
      </pc:sldChg>
      <pc:sldMasterChg chg="modSp delSldLayout modSldLayout">
        <pc:chgData name="Appenmaier, Daniel" userId="a074f149-76a7-4e96-99bc-aadad5f25a38" providerId="ADAL" clId="{5B3C68C7-346F-472A-9C89-FF0798AAAC3B}" dt="2021-12-08T07:05:27.938" v="37" actId="255"/>
        <pc:sldMasterMkLst>
          <pc:docMk/>
          <pc:sldMasterMk cId="1047754730" sldId="2147483648"/>
        </pc:sldMasterMkLst>
        <pc:spChg chg="mod">
          <ac:chgData name="Appenmaier, Daniel" userId="a074f149-76a7-4e96-99bc-aadad5f25a38" providerId="ADAL" clId="{5B3C68C7-346F-472A-9C89-FF0798AAAC3B}" dt="2021-12-08T07:05:23.107" v="35" actId="255"/>
          <ac:spMkLst>
            <pc:docMk/>
            <pc:sldMasterMk cId="1047754730" sldId="2147483648"/>
            <ac:spMk id="2" creationId="{00000000-0000-0000-0000-000000000000}"/>
          </ac:spMkLst>
        </pc:spChg>
        <pc:spChg chg="mod">
          <ac:chgData name="Appenmaier, Daniel" userId="a074f149-76a7-4e96-99bc-aadad5f25a38" providerId="ADAL" clId="{5B3C68C7-346F-472A-9C89-FF0798AAAC3B}" dt="2021-12-08T07:05:27.938" v="37" actId="255"/>
          <ac:spMkLst>
            <pc:docMk/>
            <pc:sldMasterMk cId="1047754730" sldId="2147483648"/>
            <ac:spMk id="3" creationId="{00000000-0000-0000-0000-000000000000}"/>
          </ac:spMkLst>
        </pc:spChg>
        <pc:sldLayoutChg chg="modSp">
          <pc:chgData name="Appenmaier, Daniel" userId="a074f149-76a7-4e96-99bc-aadad5f25a38" providerId="ADAL" clId="{5B3C68C7-346F-472A-9C89-FF0798AAAC3B}" dt="2021-12-08T07:05:18.715" v="34" actId="255"/>
          <pc:sldLayoutMkLst>
            <pc:docMk/>
            <pc:sldMasterMk cId="1047754730" sldId="2147483648"/>
            <pc:sldLayoutMk cId="4030905492" sldId="2147483649"/>
          </pc:sldLayoutMkLst>
          <pc:spChg chg="mod">
            <ac:chgData name="Appenmaier, Daniel" userId="a074f149-76a7-4e96-99bc-aadad5f25a38" providerId="ADAL" clId="{5B3C68C7-346F-472A-9C89-FF0798AAAC3B}" dt="2021-12-08T07:05:14.900" v="33" actId="255"/>
            <ac:spMkLst>
              <pc:docMk/>
              <pc:sldMasterMk cId="1047754730" sldId="2147483648"/>
              <pc:sldLayoutMk cId="4030905492" sldId="2147483649"/>
              <ac:spMk id="2" creationId="{00000000-0000-0000-0000-000000000000}"/>
            </ac:spMkLst>
          </pc:spChg>
          <pc:spChg chg="mod">
            <ac:chgData name="Appenmaier, Daniel" userId="a074f149-76a7-4e96-99bc-aadad5f25a38" providerId="ADAL" clId="{5B3C68C7-346F-472A-9C89-FF0798AAAC3B}" dt="2021-12-08T07:05:18.715" v="34" actId="255"/>
            <ac:spMkLst>
              <pc:docMk/>
              <pc:sldMasterMk cId="1047754730" sldId="2147483648"/>
              <pc:sldLayoutMk cId="4030905492" sldId="2147483649"/>
              <ac:spMk id="3" creationId="{00000000-0000-0000-0000-000000000000}"/>
            </ac:spMkLst>
          </pc:spChg>
        </pc:sldLayoutChg>
        <pc:sldLayoutChg chg="del">
          <pc:chgData name="Appenmaier, Daniel" userId="a074f149-76a7-4e96-99bc-aadad5f25a38" providerId="ADAL" clId="{5B3C68C7-346F-472A-9C89-FF0798AAAC3B}" dt="2021-12-08T07:05:07.643" v="29" actId="2696"/>
          <pc:sldLayoutMkLst>
            <pc:docMk/>
            <pc:sldMasterMk cId="1047754730" sldId="2147483648"/>
            <pc:sldLayoutMk cId="575463922" sldId="2147483652"/>
          </pc:sldLayoutMkLst>
        </pc:sldLayoutChg>
        <pc:sldLayoutChg chg="del">
          <pc:chgData name="Appenmaier, Daniel" userId="a074f149-76a7-4e96-99bc-aadad5f25a38" providerId="ADAL" clId="{5B3C68C7-346F-472A-9C89-FF0798AAAC3B}" dt="2021-12-08T07:05:08.647" v="30" actId="2696"/>
          <pc:sldLayoutMkLst>
            <pc:docMk/>
            <pc:sldMasterMk cId="1047754730" sldId="2147483648"/>
            <pc:sldLayoutMk cId="2225403511" sldId="2147483662"/>
          </pc:sldLayoutMkLst>
        </pc:sldLayoutChg>
        <pc:sldLayoutChg chg="del">
          <pc:chgData name="Appenmaier, Daniel" userId="a074f149-76a7-4e96-99bc-aadad5f25a38" providerId="ADAL" clId="{5B3C68C7-346F-472A-9C89-FF0798AAAC3B}" dt="2021-12-08T07:05:09.450" v="31" actId="2696"/>
          <pc:sldLayoutMkLst>
            <pc:docMk/>
            <pc:sldMasterMk cId="1047754730" sldId="2147483648"/>
            <pc:sldLayoutMk cId="2332043841" sldId="2147483663"/>
          </pc:sldLayoutMkLst>
        </pc:sldLayoutChg>
        <pc:sldLayoutChg chg="del">
          <pc:chgData name="Appenmaier, Daniel" userId="a074f149-76a7-4e96-99bc-aadad5f25a38" providerId="ADAL" clId="{5B3C68C7-346F-472A-9C89-FF0798AAAC3B}" dt="2021-12-08T07:05:10.305" v="32" actId="2696"/>
          <pc:sldLayoutMkLst>
            <pc:docMk/>
            <pc:sldMasterMk cId="1047754730" sldId="2147483648"/>
            <pc:sldLayoutMk cId="1135857600" sldId="2147483664"/>
          </pc:sldLayoutMkLst>
        </pc:sldLayoutChg>
        <pc:sldLayoutChg chg="del">
          <pc:chgData name="Appenmaier, Daniel" userId="a074f149-76a7-4e96-99bc-aadad5f25a38" providerId="ADAL" clId="{5B3C68C7-346F-472A-9C89-FF0798AAAC3B}" dt="2021-12-08T07:05:06.694" v="28" actId="2696"/>
          <pc:sldLayoutMkLst>
            <pc:docMk/>
            <pc:sldMasterMk cId="1047754730" sldId="2147483648"/>
            <pc:sldLayoutMk cId="2062696895" sldId="2147483665"/>
          </pc:sldLayoutMkLst>
        </pc:sldLayoutChg>
        <pc:sldLayoutChg chg="del">
          <pc:chgData name="Appenmaier, Daniel" userId="a074f149-76a7-4e96-99bc-aadad5f25a38" providerId="ADAL" clId="{5B3C68C7-346F-472A-9C89-FF0798AAAC3B}" dt="2021-11-08T12:36:29.930" v="20" actId="2696"/>
          <pc:sldLayoutMkLst>
            <pc:docMk/>
            <pc:sldMasterMk cId="1047754730" sldId="2147483648"/>
            <pc:sldLayoutMk cId="628459661" sldId="214748366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r">
              <a:defRPr sz="1300"/>
            </a:lvl1pPr>
          </a:lstStyle>
          <a:p>
            <a:fld id="{CB475195-50AF-413A-A54F-3A1B34FA4674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r">
              <a:defRPr sz="1300"/>
            </a:lvl1pPr>
          </a:lstStyle>
          <a:p>
            <a:fld id="{1DBE4027-2498-4E09-A0AF-39AEE2A899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54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r">
              <a:defRPr sz="1300"/>
            </a:lvl1pPr>
          </a:lstStyle>
          <a:p>
            <a:fld id="{4C401F89-2132-43FC-8C6E-499FCFE7D2F0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8" tIns="46069" rIns="92138" bIns="4606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4075" y="4777959"/>
            <a:ext cx="6069525" cy="3909239"/>
          </a:xfrm>
          <a:prstGeom prst="rect">
            <a:avLst/>
          </a:prstGeom>
        </p:spPr>
        <p:txBody>
          <a:bodyPr vert="horz" lIns="92138" tIns="46069" rIns="92138" bIns="4606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r">
              <a:defRPr sz="1300"/>
            </a:lvl1pPr>
          </a:lstStyle>
          <a:p>
            <a:fld id="{1645DB2C-11A4-4063-AE50-D22719DBD7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92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5DB2C-11A4-4063-AE50-D22719DBD70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23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090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r>
              <a:rPr lang="de-DE"/>
              <a:t>ABAP CDS - Abbildungen - Autor: Daniel Appenmaier - Version: 22-02-24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9BE7B5A-F9DF-44C6-862C-7A4C257292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0061" y="231776"/>
            <a:ext cx="11191875" cy="10937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0062" y="1557338"/>
            <a:ext cx="11191875" cy="46418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0061" y="6356350"/>
            <a:ext cx="10464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ABAP CDS - Abbildungen - Autor: Daniel Appenmaier - Version: 22-02-24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64410" y="6356350"/>
            <a:ext cx="727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BE7B5A-F9DF-44C6-862C-7A4C2572922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754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B809-296B-4B5F-B9BF-A4B309D38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ABAP CDS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DB35-C098-47C2-8971-D84CA7E90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Abbildungen</a:t>
            </a:r>
          </a:p>
          <a:p>
            <a:r>
              <a:rPr lang="de-DE" dirty="0"/>
              <a:t>Autor: Daniel Appenmaier</a:t>
            </a:r>
          </a:p>
          <a:p>
            <a:r>
              <a:rPr lang="de-DE" dirty="0"/>
              <a:t>Version: 22-02-24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539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3F8655-8752-44C3-A3E5-B25D7E3DE144}"/>
              </a:ext>
            </a:extLst>
          </p:cNvPr>
          <p:cNvSpPr/>
          <p:nvPr/>
        </p:nvSpPr>
        <p:spPr>
          <a:xfrm>
            <a:off x="857250" y="1506539"/>
            <a:ext cx="4890121" cy="4398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Klassischer Ansatz</a:t>
            </a:r>
            <a:endParaRPr lang="de-DE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7E6E1-3CB8-4268-AD36-7D830E32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Zugriffskontrollen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BF177-3B9B-440A-9E23-14BBFDCD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CDS - Abbildungen - Autor: Daniel Appenmaier - Version: 22-02-24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4682A-4CA6-4A2B-A368-E3302BC1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10</a:t>
            </a:fld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E5F9A6-B108-4190-96CA-F6CAC02079F9}"/>
              </a:ext>
            </a:extLst>
          </p:cNvPr>
          <p:cNvSpPr/>
          <p:nvPr/>
        </p:nvSpPr>
        <p:spPr bwMode="gray">
          <a:xfrm>
            <a:off x="3046700" y="1954336"/>
            <a:ext cx="2515900" cy="94529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Quellcode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6F5112-8F00-47A5-8785-0F670CDFE733}"/>
              </a:ext>
            </a:extLst>
          </p:cNvPr>
          <p:cNvSpPr/>
          <p:nvPr/>
        </p:nvSpPr>
        <p:spPr bwMode="gray">
          <a:xfrm>
            <a:off x="3046700" y="3160044"/>
            <a:ext cx="2515900" cy="52778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Open SQL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799758-0051-44ED-8E7A-6C4AD0A11873}"/>
              </a:ext>
            </a:extLst>
          </p:cNvPr>
          <p:cNvSpPr/>
          <p:nvPr/>
        </p:nvSpPr>
        <p:spPr bwMode="gray">
          <a:xfrm>
            <a:off x="3046700" y="3948239"/>
            <a:ext cx="2515900" cy="52778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Berechtigungsprüfung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5952EB-4FDB-4F37-B2B9-F76F9EAEC056}"/>
              </a:ext>
            </a:extLst>
          </p:cNvPr>
          <p:cNvSpPr/>
          <p:nvPr/>
        </p:nvSpPr>
        <p:spPr bwMode="gray">
          <a:xfrm>
            <a:off x="3046700" y="4739607"/>
            <a:ext cx="2515900" cy="94529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BC101D-CF44-4057-ADF5-2FD39C2CA0E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304650" y="2899630"/>
            <a:ext cx="0" cy="260414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7372BC-C233-407E-9A1F-0EF548D7886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304650" y="3687825"/>
            <a:ext cx="0" cy="260414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772803-4A60-4317-BE7C-F40EE4C1ED5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304650" y="4476020"/>
            <a:ext cx="0" cy="26358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2D4C544-5A6C-4E04-AC56-8F6939BBDBA8}"/>
              </a:ext>
            </a:extLst>
          </p:cNvPr>
          <p:cNvSpPr/>
          <p:nvPr/>
        </p:nvSpPr>
        <p:spPr bwMode="gray">
          <a:xfrm>
            <a:off x="1110310" y="4894630"/>
            <a:ext cx="1683330" cy="6352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PFCG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4F650E-53A3-4059-BAEC-283F27B362EE}"/>
              </a:ext>
            </a:extLst>
          </p:cNvPr>
          <p:cNvCxnSpPr>
            <a:cxnSpLocks/>
            <a:stCxn id="8" idx="1"/>
            <a:endCxn id="34" idx="0"/>
          </p:cNvCxnSpPr>
          <p:nvPr/>
        </p:nvCxnSpPr>
        <p:spPr>
          <a:xfrm rot="10800000" flipV="1">
            <a:off x="1951976" y="4212130"/>
            <a:ext cx="1094725" cy="68250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5DCB8E7-1732-478E-A04E-13E18C30989B}"/>
              </a:ext>
            </a:extLst>
          </p:cNvPr>
          <p:cNvSpPr/>
          <p:nvPr/>
        </p:nvSpPr>
        <p:spPr>
          <a:xfrm>
            <a:off x="6184221" y="1506539"/>
            <a:ext cx="4890121" cy="43989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DCL Ansatz</a:t>
            </a:r>
            <a:endParaRPr lang="de-DE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FBE99AF-0F7F-4744-8A24-C9DBFBD1F925}"/>
              </a:ext>
            </a:extLst>
          </p:cNvPr>
          <p:cNvSpPr/>
          <p:nvPr/>
        </p:nvSpPr>
        <p:spPr bwMode="gray">
          <a:xfrm>
            <a:off x="8373671" y="1954336"/>
            <a:ext cx="2515900" cy="94529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Quellcode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18179B-4D78-4A39-AEB8-7D05541CF8F6}"/>
              </a:ext>
            </a:extLst>
          </p:cNvPr>
          <p:cNvSpPr/>
          <p:nvPr/>
        </p:nvSpPr>
        <p:spPr bwMode="gray">
          <a:xfrm>
            <a:off x="8373671" y="3160044"/>
            <a:ext cx="2515900" cy="52778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Open SQL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043D219-136D-4772-AD1F-F34E87790E88}"/>
              </a:ext>
            </a:extLst>
          </p:cNvPr>
          <p:cNvSpPr/>
          <p:nvPr/>
        </p:nvSpPr>
        <p:spPr bwMode="gray">
          <a:xfrm>
            <a:off x="8373671" y="4739607"/>
            <a:ext cx="2515900" cy="945294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Quellcode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AD4F66-6209-4608-8DEA-2D5A5232A132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9631621" y="2899630"/>
            <a:ext cx="0" cy="260414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53B423-31B2-443A-8FDC-890E33B03592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9631621" y="3687825"/>
            <a:ext cx="0" cy="105178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4">
            <a:extLst>
              <a:ext uri="{FF2B5EF4-FFF2-40B4-BE49-F238E27FC236}">
                <a16:creationId xmlns:a16="http://schemas.microsoft.com/office/drawing/2014/main" id="{45E683B1-2620-4662-9AC3-721DAEA744AA}"/>
              </a:ext>
            </a:extLst>
          </p:cNvPr>
          <p:cNvCxnSpPr>
            <a:cxnSpLocks/>
            <a:stCxn id="42" idx="1"/>
            <a:endCxn id="52" idx="3"/>
          </p:cNvCxnSpPr>
          <p:nvPr/>
        </p:nvCxnSpPr>
        <p:spPr>
          <a:xfrm flipH="1" flipV="1">
            <a:off x="8120608" y="3421159"/>
            <a:ext cx="253063" cy="277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132697E-33DB-46DE-AB92-410ED61605E2}"/>
              </a:ext>
            </a:extLst>
          </p:cNvPr>
          <p:cNvSpPr/>
          <p:nvPr/>
        </p:nvSpPr>
        <p:spPr bwMode="gray">
          <a:xfrm>
            <a:off x="6437281" y="4025599"/>
            <a:ext cx="1683327" cy="52778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Zugriffskontrolle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C662E15-F50F-439E-9D43-3CA46AACD12F}"/>
              </a:ext>
            </a:extLst>
          </p:cNvPr>
          <p:cNvSpPr/>
          <p:nvPr/>
        </p:nvSpPr>
        <p:spPr bwMode="gray">
          <a:xfrm>
            <a:off x="6437281" y="3157968"/>
            <a:ext cx="1683327" cy="52638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ABAP CDS View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C017064-F458-45B9-B9D7-975D22F0210B}"/>
              </a:ext>
            </a:extLst>
          </p:cNvPr>
          <p:cNvSpPr/>
          <p:nvPr/>
        </p:nvSpPr>
        <p:spPr bwMode="gray">
          <a:xfrm>
            <a:off x="1110310" y="3157968"/>
            <a:ext cx="1683330" cy="527781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SQL View</a:t>
            </a:r>
          </a:p>
        </p:txBody>
      </p:sp>
      <p:cxnSp>
        <p:nvCxnSpPr>
          <p:cNvPr id="63" name="Straight Connector 34">
            <a:extLst>
              <a:ext uri="{FF2B5EF4-FFF2-40B4-BE49-F238E27FC236}">
                <a16:creationId xmlns:a16="http://schemas.microsoft.com/office/drawing/2014/main" id="{219C29E1-8EE0-47A1-BB28-A7C0755787DB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2793640" y="3421859"/>
            <a:ext cx="253060" cy="207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164CA72-4037-48B8-8DD5-27FA8BB85740}"/>
              </a:ext>
            </a:extLst>
          </p:cNvPr>
          <p:cNvSpPr/>
          <p:nvPr/>
        </p:nvSpPr>
        <p:spPr bwMode="gray">
          <a:xfrm>
            <a:off x="6437281" y="4894630"/>
            <a:ext cx="1683330" cy="6352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PFCG</a:t>
            </a:r>
          </a:p>
        </p:txBody>
      </p:sp>
      <p:cxnSp>
        <p:nvCxnSpPr>
          <p:cNvPr id="77" name="Straight Connector 34">
            <a:extLst>
              <a:ext uri="{FF2B5EF4-FFF2-40B4-BE49-F238E27FC236}">
                <a16:creationId xmlns:a16="http://schemas.microsoft.com/office/drawing/2014/main" id="{1EDCEB57-BABF-491A-BE33-F1AAD2CC2567}"/>
              </a:ext>
            </a:extLst>
          </p:cNvPr>
          <p:cNvCxnSpPr>
            <a:cxnSpLocks/>
            <a:stCxn id="51" idx="2"/>
            <a:endCxn id="70" idx="0"/>
          </p:cNvCxnSpPr>
          <p:nvPr/>
        </p:nvCxnSpPr>
        <p:spPr>
          <a:xfrm>
            <a:off x="7278945" y="4553380"/>
            <a:ext cx="1" cy="34125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34">
            <a:extLst>
              <a:ext uri="{FF2B5EF4-FFF2-40B4-BE49-F238E27FC236}">
                <a16:creationId xmlns:a16="http://schemas.microsoft.com/office/drawing/2014/main" id="{1814E45E-785A-4E45-A7F5-2597FD1C5BCB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>
            <a:off x="7278945" y="3684350"/>
            <a:ext cx="0" cy="34124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55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4" grpId="0" animBg="1"/>
      <p:bldP spid="41" grpId="0" animBg="1"/>
      <p:bldP spid="42" grpId="0" animBg="1"/>
      <p:bldP spid="44" grpId="0" animBg="1"/>
      <p:bldP spid="51" grpId="0" animBg="1"/>
      <p:bldP spid="52" grpId="0" animBg="1"/>
      <p:bldP spid="62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F8CDED-16FA-489E-AAA9-E166E0B2407C}"/>
              </a:ext>
            </a:extLst>
          </p:cNvPr>
          <p:cNvSpPr/>
          <p:nvPr/>
        </p:nvSpPr>
        <p:spPr>
          <a:xfrm>
            <a:off x="1502406" y="2635050"/>
            <a:ext cx="3797290" cy="866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 Definition Language (DDL)</a:t>
            </a:r>
          </a:p>
          <a:p>
            <a:pPr algn="ctr"/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z.B. CREATE, ALTER, DROP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6D57F-53D7-4D8D-885A-91156168CC35}"/>
              </a:ext>
            </a:extLst>
          </p:cNvPr>
          <p:cNvSpPr/>
          <p:nvPr/>
        </p:nvSpPr>
        <p:spPr>
          <a:xfrm>
            <a:off x="1502404" y="3653983"/>
            <a:ext cx="3797290" cy="866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 Manipulation Language (DML)</a:t>
            </a:r>
          </a:p>
          <a:p>
            <a:pPr algn="ctr"/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z.B. INSERT, SELECT, UPDATE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D1A5D6-231E-4863-999F-8DAC8651ED55}"/>
              </a:ext>
            </a:extLst>
          </p:cNvPr>
          <p:cNvSpPr/>
          <p:nvPr/>
        </p:nvSpPr>
        <p:spPr>
          <a:xfrm>
            <a:off x="1502402" y="4672915"/>
            <a:ext cx="3797290" cy="866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 Control Language (DCL)</a:t>
            </a:r>
          </a:p>
          <a:p>
            <a:pPr algn="ctr"/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z.B. GRANT, REVOKE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9993B-40FF-4FB2-BFF3-59A9D7310C75}"/>
              </a:ext>
            </a:extLst>
          </p:cNvPr>
          <p:cNvSpPr txBox="1"/>
          <p:nvPr/>
        </p:nvSpPr>
        <p:spPr>
          <a:xfrm>
            <a:off x="3129177" y="217338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E8045-C31E-4A03-BE2D-4F55453F2207}"/>
              </a:ext>
            </a:extLst>
          </p:cNvPr>
          <p:cNvSpPr/>
          <p:nvPr/>
        </p:nvSpPr>
        <p:spPr>
          <a:xfrm>
            <a:off x="6568923" y="2635050"/>
            <a:ext cx="3797290" cy="866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ABAP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datenbankunabhängig, formularbasiert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E3D7DA-A088-44E2-A7CE-AF8E1B29BD95}"/>
              </a:ext>
            </a:extLst>
          </p:cNvPr>
          <p:cNvSpPr/>
          <p:nvPr/>
        </p:nvSpPr>
        <p:spPr>
          <a:xfrm>
            <a:off x="6568921" y="3653983"/>
            <a:ext cx="3797290" cy="866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Open SQL</a:t>
            </a:r>
          </a:p>
          <a:p>
            <a:pPr algn="ctr"/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datenbankunabhängige Syntax, datenbankunabhängiges Verhalten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BDDAB2-0A14-43DC-8FC4-59E57FF0ED51}"/>
              </a:ext>
            </a:extLst>
          </p:cNvPr>
          <p:cNvSpPr/>
          <p:nvPr/>
        </p:nvSpPr>
        <p:spPr>
          <a:xfrm>
            <a:off x="6568919" y="4672915"/>
            <a:ext cx="3797290" cy="866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Nicht auf Datenbankebene, sondern auf Anwendungsebene</a:t>
            </a:r>
            <a:endParaRPr lang="de-DE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48CAA8-EA96-4D06-B3C6-7C89650A5069}"/>
              </a:ext>
            </a:extLst>
          </p:cNvPr>
          <p:cNvSpPr txBox="1"/>
          <p:nvPr/>
        </p:nvSpPr>
        <p:spPr>
          <a:xfrm>
            <a:off x="7267812" y="2173382"/>
            <a:ext cx="2399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Klassischer Ansatz in ABAP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07DC434-7EBF-4C7A-B81C-1F03CE2F7AB8}"/>
              </a:ext>
            </a:extLst>
          </p:cNvPr>
          <p:cNvSpPr/>
          <p:nvPr/>
        </p:nvSpPr>
        <p:spPr bwMode="gray">
          <a:xfrm>
            <a:off x="5635684" y="2883665"/>
            <a:ext cx="699532" cy="3692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9504AD2-9964-4A13-A34E-5E6A9D75733C}"/>
              </a:ext>
            </a:extLst>
          </p:cNvPr>
          <p:cNvSpPr/>
          <p:nvPr/>
        </p:nvSpPr>
        <p:spPr bwMode="gray">
          <a:xfrm>
            <a:off x="5635684" y="3902598"/>
            <a:ext cx="699532" cy="3692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B30283E-C668-46AD-B828-EC81075F040B}"/>
              </a:ext>
            </a:extLst>
          </p:cNvPr>
          <p:cNvSpPr/>
          <p:nvPr/>
        </p:nvSpPr>
        <p:spPr bwMode="gray">
          <a:xfrm>
            <a:off x="5635684" y="4921530"/>
            <a:ext cx="699532" cy="3692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B1D36-10BC-4715-9FFC-5D810A2E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SQL und klassischer Ansatz der Umsetzung in ABAP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2CCDA-A26B-4FF6-AAEA-C70C8702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CDS - Abbildungen - Autor: Daniel Appenmaier - Version: 22-02-24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681DC-C4D9-42E4-BA96-BFB7BE27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2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E4072B0-4528-45F4-9D5A-17F0421BD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78916"/>
              </p:ext>
            </p:extLst>
          </p:nvPr>
        </p:nvGraphicFramePr>
        <p:xfrm>
          <a:off x="8755671" y="1732047"/>
          <a:ext cx="3243036" cy="13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925">
                  <a:extLst>
                    <a:ext uri="{9D8B030D-6E8A-4147-A177-3AD203B41FA5}">
                      <a16:colId xmlns:a16="http://schemas.microsoft.com/office/drawing/2014/main" val="2660941996"/>
                    </a:ext>
                  </a:extLst>
                </a:gridCol>
                <a:gridCol w="77902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1375218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333868">
                  <a:extLst>
                    <a:ext uri="{9D8B030D-6E8A-4147-A177-3AD203B41FA5}">
                      <a16:colId xmlns:a16="http://schemas.microsoft.com/office/drawing/2014/main" val="4240624674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MANDT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CARRNAME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American Airlines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40693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British Airways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9286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Lufthansa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3201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683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C46941-C964-4839-99F6-27CFEFDA03BD}"/>
              </a:ext>
            </a:extLst>
          </p:cNvPr>
          <p:cNvSpPr txBox="1"/>
          <p:nvPr/>
        </p:nvSpPr>
        <p:spPr>
          <a:xfrm>
            <a:off x="8758893" y="1410743"/>
            <a:ext cx="20726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Datenbanktabelle SCARR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EA88024C-0E7F-41F6-82F7-3E62B6009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81876"/>
              </p:ext>
            </p:extLst>
          </p:nvPr>
        </p:nvGraphicFramePr>
        <p:xfrm>
          <a:off x="3834329" y="1738323"/>
          <a:ext cx="4864679" cy="13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977">
                  <a:extLst>
                    <a:ext uri="{9D8B030D-6E8A-4147-A177-3AD203B41FA5}">
                      <a16:colId xmlns:a16="http://schemas.microsoft.com/office/drawing/2014/main" val="3995772034"/>
                    </a:ext>
                  </a:extLst>
                </a:gridCol>
                <a:gridCol w="771076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810822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1112893">
                  <a:extLst>
                    <a:ext uri="{9D8B030D-6E8A-4147-A177-3AD203B41FA5}">
                      <a16:colId xmlns:a16="http://schemas.microsoft.com/office/drawing/2014/main" val="328544438"/>
                    </a:ext>
                  </a:extLst>
                </a:gridCol>
                <a:gridCol w="1112892">
                  <a:extLst>
                    <a:ext uri="{9D8B030D-6E8A-4147-A177-3AD203B41FA5}">
                      <a16:colId xmlns:a16="http://schemas.microsoft.com/office/drawing/2014/main" val="4169269925"/>
                    </a:ext>
                  </a:extLst>
                </a:gridCol>
                <a:gridCol w="310019">
                  <a:extLst>
                    <a:ext uri="{9D8B030D-6E8A-4147-A177-3AD203B41FA5}">
                      <a16:colId xmlns:a16="http://schemas.microsoft.com/office/drawing/2014/main" val="4240624674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MANDT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CONNID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CITYFROM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CITYTO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FRANKFURT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40693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FRANKFURT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9286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FRANKFURT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3201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683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4D37BA-7CBF-47DC-9486-5C832D9281D1}"/>
              </a:ext>
            </a:extLst>
          </p:cNvPr>
          <p:cNvSpPr txBox="1"/>
          <p:nvPr/>
        </p:nvSpPr>
        <p:spPr>
          <a:xfrm>
            <a:off x="3834329" y="1412852"/>
            <a:ext cx="19412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Datenbanktabelle SPFLI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7CC2861-11BB-4A2A-B2BE-E138ADA4B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30519"/>
              </p:ext>
            </p:extLst>
          </p:nvPr>
        </p:nvGraphicFramePr>
        <p:xfrm>
          <a:off x="189431" y="1732047"/>
          <a:ext cx="3588236" cy="137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977">
                  <a:extLst>
                    <a:ext uri="{9D8B030D-6E8A-4147-A177-3AD203B41FA5}">
                      <a16:colId xmlns:a16="http://schemas.microsoft.com/office/drawing/2014/main" val="3995772034"/>
                    </a:ext>
                  </a:extLst>
                </a:gridCol>
                <a:gridCol w="771076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810822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960533">
                  <a:extLst>
                    <a:ext uri="{9D8B030D-6E8A-4147-A177-3AD203B41FA5}">
                      <a16:colId xmlns:a16="http://schemas.microsoft.com/office/drawing/2014/main" val="328544438"/>
                    </a:ext>
                  </a:extLst>
                </a:gridCol>
                <a:gridCol w="298828">
                  <a:extLst>
                    <a:ext uri="{9D8B030D-6E8A-4147-A177-3AD203B41FA5}">
                      <a16:colId xmlns:a16="http://schemas.microsoft.com/office/drawing/2014/main" val="4240624674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MANDT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CONNID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FLDATE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14.07.2021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40693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16.09.2021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9286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07.07.2021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3201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683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D2F994-2A96-4A81-AA58-87583D444253}"/>
              </a:ext>
            </a:extLst>
          </p:cNvPr>
          <p:cNvSpPr txBox="1"/>
          <p:nvPr/>
        </p:nvSpPr>
        <p:spPr>
          <a:xfrm>
            <a:off x="189431" y="1410743"/>
            <a:ext cx="219932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Datenbanktabelle SFLIGHT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9F5421B7-E0D8-4F25-AE3B-85F1C5DEA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56612"/>
              </p:ext>
            </p:extLst>
          </p:nvPr>
        </p:nvGraphicFramePr>
        <p:xfrm>
          <a:off x="2901205" y="4958543"/>
          <a:ext cx="5747710" cy="1097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92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786974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945959">
                  <a:extLst>
                    <a:ext uri="{9D8B030D-6E8A-4147-A177-3AD203B41FA5}">
                      <a16:colId xmlns:a16="http://schemas.microsoft.com/office/drawing/2014/main" val="1523012378"/>
                    </a:ext>
                  </a:extLst>
                </a:gridCol>
                <a:gridCol w="1104943">
                  <a:extLst>
                    <a:ext uri="{9D8B030D-6E8A-4147-A177-3AD203B41FA5}">
                      <a16:colId xmlns:a16="http://schemas.microsoft.com/office/drawing/2014/main" val="328544438"/>
                    </a:ext>
                  </a:extLst>
                </a:gridCol>
                <a:gridCol w="1033401">
                  <a:extLst>
                    <a:ext uri="{9D8B030D-6E8A-4147-A177-3AD203B41FA5}">
                      <a16:colId xmlns:a16="http://schemas.microsoft.com/office/drawing/2014/main" val="4169269925"/>
                    </a:ext>
                  </a:extLst>
                </a:gridCol>
                <a:gridCol w="1071511">
                  <a:extLst>
                    <a:ext uri="{9D8B030D-6E8A-4147-A177-3AD203B41FA5}">
                      <a16:colId xmlns:a16="http://schemas.microsoft.com/office/drawing/2014/main" val="2794810833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CONNID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FLDATE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CITYFROM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CITYTO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CARRNAME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14.07.2021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FRANKFURT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Lufthansa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40693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16.09.2021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FRANKFURT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Lufthansa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9286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683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322FC4D-440A-44A7-84A3-5EE22EC56E0D}"/>
              </a:ext>
            </a:extLst>
          </p:cNvPr>
          <p:cNvSpPr txBox="1"/>
          <p:nvPr/>
        </p:nvSpPr>
        <p:spPr>
          <a:xfrm>
            <a:off x="2923066" y="4629507"/>
            <a:ext cx="11253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View FLIGHT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E8CD1E-5CCA-4DD7-A678-E74E61B91BD1}"/>
              </a:ext>
            </a:extLst>
          </p:cNvPr>
          <p:cNvCxnSpPr>
            <a:cxnSpLocks/>
          </p:cNvCxnSpPr>
          <p:nvPr/>
        </p:nvCxnSpPr>
        <p:spPr>
          <a:xfrm>
            <a:off x="1313646" y="2571474"/>
            <a:ext cx="2024844" cy="23807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3ABC48-C9E7-42A0-97C6-BFEB09CDA7C6}"/>
              </a:ext>
            </a:extLst>
          </p:cNvPr>
          <p:cNvCxnSpPr>
            <a:cxnSpLocks/>
          </p:cNvCxnSpPr>
          <p:nvPr/>
        </p:nvCxnSpPr>
        <p:spPr>
          <a:xfrm flipH="1">
            <a:off x="5985412" y="2301199"/>
            <a:ext cx="770924" cy="2651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635EBB-7AB9-475B-A388-2A232D88085A}"/>
              </a:ext>
            </a:extLst>
          </p:cNvPr>
          <p:cNvCxnSpPr>
            <a:cxnSpLocks/>
          </p:cNvCxnSpPr>
          <p:nvPr/>
        </p:nvCxnSpPr>
        <p:spPr>
          <a:xfrm flipH="1">
            <a:off x="8116179" y="2849696"/>
            <a:ext cx="2711636" cy="21025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EE4D90-2D7A-4E34-B587-379AD27E7FDD}"/>
              </a:ext>
            </a:extLst>
          </p:cNvPr>
          <p:cNvCxnSpPr>
            <a:cxnSpLocks/>
          </p:cNvCxnSpPr>
          <p:nvPr/>
        </p:nvCxnSpPr>
        <p:spPr>
          <a:xfrm>
            <a:off x="2067027" y="2583214"/>
            <a:ext cx="2024844" cy="23807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32F370-E6A2-4A51-ABDB-EE35537B766D}"/>
              </a:ext>
            </a:extLst>
          </p:cNvPr>
          <p:cNvCxnSpPr>
            <a:cxnSpLocks/>
          </p:cNvCxnSpPr>
          <p:nvPr/>
        </p:nvCxnSpPr>
        <p:spPr>
          <a:xfrm>
            <a:off x="3013798" y="2583214"/>
            <a:ext cx="2024844" cy="23807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145279-2960-43EB-B867-CDFD401433E8}"/>
              </a:ext>
            </a:extLst>
          </p:cNvPr>
          <p:cNvCxnSpPr>
            <a:cxnSpLocks/>
          </p:cNvCxnSpPr>
          <p:nvPr/>
        </p:nvCxnSpPr>
        <p:spPr>
          <a:xfrm flipH="1">
            <a:off x="7050796" y="2301199"/>
            <a:ext cx="770924" cy="2651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C2F9381-2597-474A-B7B3-8B59463AB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521091"/>
              </p:ext>
            </p:extLst>
          </p:nvPr>
        </p:nvGraphicFramePr>
        <p:xfrm>
          <a:off x="935326" y="2006057"/>
          <a:ext cx="2542431" cy="5485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076">
                  <a:extLst>
                    <a:ext uri="{9D8B030D-6E8A-4147-A177-3AD203B41FA5}">
                      <a16:colId xmlns:a16="http://schemas.microsoft.com/office/drawing/2014/main" val="3507513400"/>
                    </a:ext>
                  </a:extLst>
                </a:gridCol>
                <a:gridCol w="810822">
                  <a:extLst>
                    <a:ext uri="{9D8B030D-6E8A-4147-A177-3AD203B41FA5}">
                      <a16:colId xmlns:a16="http://schemas.microsoft.com/office/drawing/2014/main" val="1109140994"/>
                    </a:ext>
                  </a:extLst>
                </a:gridCol>
                <a:gridCol w="960533">
                  <a:extLst>
                    <a:ext uri="{9D8B030D-6E8A-4147-A177-3AD203B41FA5}">
                      <a16:colId xmlns:a16="http://schemas.microsoft.com/office/drawing/2014/main" val="2340540339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14.07.2021</a:t>
                      </a: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6424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16.09.2021</a:t>
                      </a: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3182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5F4CFCE-4282-4715-BDD6-CF197782B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84933"/>
              </p:ext>
            </p:extLst>
          </p:nvPr>
        </p:nvGraphicFramePr>
        <p:xfrm>
          <a:off x="6160346" y="2015407"/>
          <a:ext cx="2225785" cy="274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893">
                  <a:extLst>
                    <a:ext uri="{9D8B030D-6E8A-4147-A177-3AD203B41FA5}">
                      <a16:colId xmlns:a16="http://schemas.microsoft.com/office/drawing/2014/main" val="2018561462"/>
                    </a:ext>
                  </a:extLst>
                </a:gridCol>
                <a:gridCol w="1112892">
                  <a:extLst>
                    <a:ext uri="{9D8B030D-6E8A-4147-A177-3AD203B41FA5}">
                      <a16:colId xmlns:a16="http://schemas.microsoft.com/office/drawing/2014/main" val="813332103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FRANKFURT</a:t>
                      </a: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</a:t>
                      </a: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38956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E970E40-1A27-4357-A7DE-560C5FB10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60384"/>
              </p:ext>
            </p:extLst>
          </p:nvPr>
        </p:nvGraphicFramePr>
        <p:xfrm>
          <a:off x="10290287" y="2552408"/>
          <a:ext cx="1375218" cy="274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218">
                  <a:extLst>
                    <a:ext uri="{9D8B030D-6E8A-4147-A177-3AD203B41FA5}">
                      <a16:colId xmlns:a16="http://schemas.microsoft.com/office/drawing/2014/main" val="3087541104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pPr algn="l"/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Lufthansa</a:t>
                      </a:r>
                    </a:p>
                  </a:txBody>
                  <a:tcPr marL="91416" marR="91416" marT="45708" marB="457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509213"/>
                  </a:ext>
                </a:extLst>
              </a:tr>
            </a:tbl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07A824A-3663-42EB-A94F-E3824B17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Views</a:t>
            </a:r>
            <a:endParaRPr lang="en-DE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7C23672-5816-4997-846E-77BAD8E3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CDS - Abbildungen - Autor: Daniel Appenmaier - Version: 22-02-24</a:t>
            </a:r>
            <a:endParaRPr lang="de-D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167294-832F-4C8A-AD32-4195684D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3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A7F1106-A5F1-414C-A1CC-509219616FB7}"/>
              </a:ext>
            </a:extLst>
          </p:cNvPr>
          <p:cNvSpPr/>
          <p:nvPr/>
        </p:nvSpPr>
        <p:spPr bwMode="gray">
          <a:xfrm>
            <a:off x="7435358" y="2134035"/>
            <a:ext cx="2543756" cy="3465866"/>
          </a:xfrm>
          <a:prstGeom prst="rtTriangl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400" kern="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1F00071C-6013-4B13-9FE6-E0B110F96E6D}"/>
              </a:ext>
            </a:extLst>
          </p:cNvPr>
          <p:cNvSpPr/>
          <p:nvPr/>
        </p:nvSpPr>
        <p:spPr bwMode="gray">
          <a:xfrm rot="10800000">
            <a:off x="1682130" y="2134035"/>
            <a:ext cx="2543756" cy="3465866"/>
          </a:xfrm>
          <a:prstGeom prst="rtTriangl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400" kern="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9916C7-F073-416D-B88E-C0767E3A8728}"/>
              </a:ext>
            </a:extLst>
          </p:cNvPr>
          <p:cNvSpPr/>
          <p:nvPr/>
        </p:nvSpPr>
        <p:spPr bwMode="gray">
          <a:xfrm>
            <a:off x="4610414" y="2134035"/>
            <a:ext cx="2440416" cy="159315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Applikationsschicht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265E3808-A0B3-4E1B-8294-410E675E7085}"/>
              </a:ext>
            </a:extLst>
          </p:cNvPr>
          <p:cNvSpPr/>
          <p:nvPr/>
        </p:nvSpPr>
        <p:spPr bwMode="gray">
          <a:xfrm>
            <a:off x="4610415" y="4006744"/>
            <a:ext cx="2440416" cy="1593157"/>
          </a:xfrm>
          <a:prstGeom prst="flowChartMagneticDisk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Datenbank</a:t>
            </a:r>
            <a:r>
              <a:rPr lang="de-DE" sz="1400" kern="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schicht</a:t>
            </a:r>
            <a:endParaRPr lang="de-DE" sz="1400" kern="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EBF12-2085-42E7-A415-C4C0225DEAE6}"/>
              </a:ext>
            </a:extLst>
          </p:cNvPr>
          <p:cNvSpPr txBox="1"/>
          <p:nvPr/>
        </p:nvSpPr>
        <p:spPr>
          <a:xfrm>
            <a:off x="2224326" y="2221475"/>
            <a:ext cx="1930017" cy="8925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Data </a:t>
            </a:r>
            <a:r>
              <a:rPr lang="de-DE" sz="1400" kern="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to</a:t>
            </a: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Code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Intensive Berechnungen</a:t>
            </a:r>
          </a:p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 Applikationsschicht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32614A-4016-49AE-A70A-1205DDA54A86}"/>
              </a:ext>
            </a:extLst>
          </p:cNvPr>
          <p:cNvSpPr txBox="1"/>
          <p:nvPr/>
        </p:nvSpPr>
        <p:spPr>
          <a:xfrm>
            <a:off x="7528293" y="4652425"/>
            <a:ext cx="1930016" cy="8925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Code </a:t>
            </a:r>
            <a:r>
              <a:rPr lang="de-DE" sz="1400" kern="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to</a:t>
            </a: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Data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Intensive Berechnungen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i="1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in Datenbankschicht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B6985-5D49-4533-9129-251F820F6E02}"/>
              </a:ext>
            </a:extLst>
          </p:cNvPr>
          <p:cNvSpPr txBox="1"/>
          <p:nvPr/>
        </p:nvSpPr>
        <p:spPr>
          <a:xfrm>
            <a:off x="2196588" y="1814935"/>
            <a:ext cx="151483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Klassischer Ansatz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7BF2FF-BA92-443E-89A1-BB122B3FCD50}"/>
              </a:ext>
            </a:extLst>
          </p:cNvPr>
          <p:cNvSpPr txBox="1"/>
          <p:nvPr/>
        </p:nvSpPr>
        <p:spPr>
          <a:xfrm>
            <a:off x="7742228" y="1813866"/>
            <a:ext cx="19300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Datenorientierter Ansatz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443C7-56EB-4629-8FC7-466767C2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Data </a:t>
            </a:r>
            <a:r>
              <a:rPr lang="de-DE" sz="4000" b="1" dirty="0" err="1"/>
              <a:t>to</a:t>
            </a:r>
            <a:r>
              <a:rPr lang="de-DE" sz="4000" b="1" dirty="0"/>
              <a:t> Code versus Code </a:t>
            </a:r>
            <a:r>
              <a:rPr lang="de-DE" sz="4000" b="1" dirty="0" err="1"/>
              <a:t>to</a:t>
            </a:r>
            <a:r>
              <a:rPr lang="de-DE" sz="4000" b="1" dirty="0"/>
              <a:t> Data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8596D-7B83-42A4-9E68-466E9BEE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CDS - Abbildungen - Autor: Daniel Appenmaier - Version: 22-02-24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07B86-7078-479F-95C6-16846BB4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B0F4C8-1FDE-4BE5-BEBD-A7CDA7F1F7DF}"/>
              </a:ext>
            </a:extLst>
          </p:cNvPr>
          <p:cNvSpPr/>
          <p:nvPr/>
        </p:nvSpPr>
        <p:spPr bwMode="gray">
          <a:xfrm>
            <a:off x="913100" y="2001961"/>
            <a:ext cx="10365800" cy="5961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UI Darstellung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C9F008-D598-4B0C-95B2-AA94DB4668A0}"/>
              </a:ext>
            </a:extLst>
          </p:cNvPr>
          <p:cNvSpPr/>
          <p:nvPr/>
        </p:nvSpPr>
        <p:spPr bwMode="gray">
          <a:xfrm>
            <a:off x="913100" y="2758463"/>
            <a:ext cx="10365800" cy="5961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UI Anwendungslogik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A41130-FCA1-4365-9BF3-F82AEA80B5EC}"/>
              </a:ext>
            </a:extLst>
          </p:cNvPr>
          <p:cNvSpPr/>
          <p:nvPr/>
        </p:nvSpPr>
        <p:spPr bwMode="gray">
          <a:xfrm>
            <a:off x="913100" y="3514965"/>
            <a:ext cx="10365800" cy="5961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Servicelogik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5DA36-6FBA-4B23-B68A-51BD5AA05552}"/>
              </a:ext>
            </a:extLst>
          </p:cNvPr>
          <p:cNvSpPr/>
          <p:nvPr/>
        </p:nvSpPr>
        <p:spPr bwMode="gray">
          <a:xfrm>
            <a:off x="913100" y="4271467"/>
            <a:ext cx="10365800" cy="5961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Datenorientierte Logik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C2FCA-E4A9-4970-B55A-EEDD3B08525A}"/>
              </a:ext>
            </a:extLst>
          </p:cNvPr>
          <p:cNvSpPr/>
          <p:nvPr/>
        </p:nvSpPr>
        <p:spPr bwMode="gray">
          <a:xfrm>
            <a:off x="913100" y="5027969"/>
            <a:ext cx="10365800" cy="5961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Datenverwaltung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B29FB4-DEB3-4C1C-B9AC-ACB1F8600EB9}"/>
              </a:ext>
            </a:extLst>
          </p:cNvPr>
          <p:cNvSpPr/>
          <p:nvPr/>
        </p:nvSpPr>
        <p:spPr bwMode="gray">
          <a:xfrm>
            <a:off x="3838417" y="2001960"/>
            <a:ext cx="3203543" cy="59619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Präsentationsserver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573862-8A63-4AB4-A0AE-33A1060153F7}"/>
              </a:ext>
            </a:extLst>
          </p:cNvPr>
          <p:cNvSpPr/>
          <p:nvPr/>
        </p:nvSpPr>
        <p:spPr bwMode="gray">
          <a:xfrm>
            <a:off x="3838417" y="2758463"/>
            <a:ext cx="3203543" cy="2109196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Applikationsserver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5C7F6A-37A1-4537-9C8A-E34792E62AD6}"/>
              </a:ext>
            </a:extLst>
          </p:cNvPr>
          <p:cNvSpPr/>
          <p:nvPr/>
        </p:nvSpPr>
        <p:spPr bwMode="gray">
          <a:xfrm>
            <a:off x="3838417" y="5027969"/>
            <a:ext cx="3203543" cy="596192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Relationale Datenbank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284570-2AC9-4BCA-8934-92A45E3E8778}"/>
              </a:ext>
            </a:extLst>
          </p:cNvPr>
          <p:cNvCxnSpPr>
            <a:cxnSpLocks/>
          </p:cNvCxnSpPr>
          <p:nvPr/>
        </p:nvCxnSpPr>
        <p:spPr>
          <a:xfrm>
            <a:off x="5440189" y="2598152"/>
            <a:ext cx="0" cy="16031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021ED3-C9DE-44C6-A522-502B26FDC27B}"/>
              </a:ext>
            </a:extLst>
          </p:cNvPr>
          <p:cNvCxnSpPr>
            <a:cxnSpLocks/>
          </p:cNvCxnSpPr>
          <p:nvPr/>
        </p:nvCxnSpPr>
        <p:spPr>
          <a:xfrm flipV="1">
            <a:off x="5440189" y="4867658"/>
            <a:ext cx="0" cy="16031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A359F9-5E48-4C44-AC8C-B3B1B41F7284}"/>
              </a:ext>
            </a:extLst>
          </p:cNvPr>
          <p:cNvSpPr/>
          <p:nvPr/>
        </p:nvSpPr>
        <p:spPr bwMode="gray">
          <a:xfrm>
            <a:off x="8075357" y="2001960"/>
            <a:ext cx="3203543" cy="135269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UI- und Clientseitige Anwendungslogik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B91FC94-241B-4F55-BA4E-5BE5A7217702}"/>
              </a:ext>
            </a:extLst>
          </p:cNvPr>
          <p:cNvSpPr/>
          <p:nvPr/>
        </p:nvSpPr>
        <p:spPr bwMode="gray">
          <a:xfrm>
            <a:off x="8075357" y="3514964"/>
            <a:ext cx="3203543" cy="596193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Serviceschicht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8F1B0E5-6E9F-445B-8DE3-C256ACCA4F48}"/>
              </a:ext>
            </a:extLst>
          </p:cNvPr>
          <p:cNvSpPr/>
          <p:nvPr/>
        </p:nvSpPr>
        <p:spPr bwMode="gray">
          <a:xfrm>
            <a:off x="8075357" y="4271466"/>
            <a:ext cx="3203543" cy="1352695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SAP HANA Datenbank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BC9D83-649D-4BB7-BDFB-B95BBDA4D79E}"/>
              </a:ext>
            </a:extLst>
          </p:cNvPr>
          <p:cNvCxnSpPr>
            <a:cxnSpLocks/>
          </p:cNvCxnSpPr>
          <p:nvPr/>
        </p:nvCxnSpPr>
        <p:spPr>
          <a:xfrm>
            <a:off x="9677128" y="3354654"/>
            <a:ext cx="0" cy="16031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CE8BB9-43F4-410C-B0C0-0EDD88086D17}"/>
              </a:ext>
            </a:extLst>
          </p:cNvPr>
          <p:cNvCxnSpPr>
            <a:cxnSpLocks/>
          </p:cNvCxnSpPr>
          <p:nvPr/>
        </p:nvCxnSpPr>
        <p:spPr>
          <a:xfrm flipV="1">
            <a:off x="9677128" y="4111157"/>
            <a:ext cx="0" cy="1603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6C39F7EA-1B4E-424D-B31A-5AEA873C0305}"/>
              </a:ext>
            </a:extLst>
          </p:cNvPr>
          <p:cNvSpPr/>
          <p:nvPr/>
        </p:nvSpPr>
        <p:spPr bwMode="gray">
          <a:xfrm>
            <a:off x="7296334" y="3136712"/>
            <a:ext cx="548494" cy="1352695"/>
          </a:xfrm>
          <a:prstGeom prst="chevron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0C5309-4F08-4746-A3E1-1C4048506AD3}"/>
              </a:ext>
            </a:extLst>
          </p:cNvPr>
          <p:cNvSpPr txBox="1"/>
          <p:nvPr/>
        </p:nvSpPr>
        <p:spPr>
          <a:xfrm>
            <a:off x="4682769" y="1685435"/>
            <a:ext cx="151483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Klassischer Ansatz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19C42C-DEA4-4A17-85EC-A86A853A6D15}"/>
              </a:ext>
            </a:extLst>
          </p:cNvPr>
          <p:cNvSpPr txBox="1"/>
          <p:nvPr/>
        </p:nvSpPr>
        <p:spPr>
          <a:xfrm>
            <a:off x="8712120" y="1690776"/>
            <a:ext cx="193001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Datenorientierter Ansatz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151EA4C-A5BB-49B2-A6C9-E2B8D4DB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Umwandlung des Anwendungsdesigns</a:t>
            </a:r>
            <a:endParaRPr lang="en-DE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9DF52B5-AB53-4585-996A-3AC917F4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CDS - Abbildungen - Autor: Daniel Appenmaier - Version: 22-02-24</a:t>
            </a:r>
            <a:endParaRPr lang="de-D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822E8C-AA70-4E14-A084-56BA74DB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2" grpId="0" animBg="1"/>
      <p:bldP spid="23" grpId="0" animBg="1"/>
      <p:bldP spid="24" grpId="0" animBg="1"/>
      <p:bldP spid="33" grpId="0" animBg="1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B239BF-F0C7-4AB8-B88D-A742AC19FAE6}"/>
              </a:ext>
            </a:extLst>
          </p:cNvPr>
          <p:cNvSpPr/>
          <p:nvPr/>
        </p:nvSpPr>
        <p:spPr>
          <a:xfrm>
            <a:off x="1502406" y="3073269"/>
            <a:ext cx="3797290" cy="866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 Definition Language (DDL)</a:t>
            </a:r>
          </a:p>
          <a:p>
            <a:pPr algn="ctr"/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z.B. CREATE, ALTER, DROP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39F93-8C5A-476E-929B-EED820C3A81E}"/>
              </a:ext>
            </a:extLst>
          </p:cNvPr>
          <p:cNvSpPr/>
          <p:nvPr/>
        </p:nvSpPr>
        <p:spPr>
          <a:xfrm>
            <a:off x="1502404" y="4092201"/>
            <a:ext cx="3797290" cy="866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 Manipulation Language (DML)</a:t>
            </a:r>
          </a:p>
          <a:p>
            <a:pPr algn="ctr"/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z.B. INSERT, SELECT, UPDATE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4042D2-73E0-4767-A3A9-3D7499DA2E64}"/>
              </a:ext>
            </a:extLst>
          </p:cNvPr>
          <p:cNvSpPr/>
          <p:nvPr/>
        </p:nvSpPr>
        <p:spPr>
          <a:xfrm>
            <a:off x="1502402" y="5111134"/>
            <a:ext cx="3797290" cy="866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 Control Language (DCL)</a:t>
            </a:r>
          </a:p>
          <a:p>
            <a:pPr algn="ctr"/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z.B. GRANT, REVOKE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879AD-6815-4662-B6B9-46FFE690C0D5}"/>
              </a:ext>
            </a:extLst>
          </p:cNvPr>
          <p:cNvSpPr txBox="1"/>
          <p:nvPr/>
        </p:nvSpPr>
        <p:spPr>
          <a:xfrm>
            <a:off x="3129249" y="2595801"/>
            <a:ext cx="594880" cy="338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8D72B-F636-4557-B46C-4B7F993F0A54}"/>
              </a:ext>
            </a:extLst>
          </p:cNvPr>
          <p:cNvSpPr/>
          <p:nvPr/>
        </p:nvSpPr>
        <p:spPr>
          <a:xfrm>
            <a:off x="6568923" y="3073269"/>
            <a:ext cx="3797290" cy="866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 Definition Language (DDL)</a:t>
            </a:r>
          </a:p>
          <a:p>
            <a:pPr algn="ctr"/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77BE90-0C8D-4DB2-ABAE-A576EFF6F981}"/>
              </a:ext>
            </a:extLst>
          </p:cNvPr>
          <p:cNvSpPr/>
          <p:nvPr/>
        </p:nvSpPr>
        <p:spPr>
          <a:xfrm>
            <a:off x="6568921" y="4092201"/>
            <a:ext cx="3797290" cy="866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Query Language (QL)</a:t>
            </a:r>
          </a:p>
          <a:p>
            <a:pPr algn="ctr"/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E09AF-2DA6-4A0A-A7E2-28D87638B09E}"/>
              </a:ext>
            </a:extLst>
          </p:cNvPr>
          <p:cNvSpPr/>
          <p:nvPr/>
        </p:nvSpPr>
        <p:spPr>
          <a:xfrm>
            <a:off x="6568919" y="5111134"/>
            <a:ext cx="3797290" cy="866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Data Control Language (DCL)</a:t>
            </a:r>
          </a:p>
          <a:p>
            <a:pPr algn="ctr"/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GRANT, REVOKE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2FBCF-79FB-4AAB-88D5-3F98B64F2727}"/>
              </a:ext>
            </a:extLst>
          </p:cNvPr>
          <p:cNvSpPr txBox="1"/>
          <p:nvPr/>
        </p:nvSpPr>
        <p:spPr>
          <a:xfrm>
            <a:off x="8195766" y="2595801"/>
            <a:ext cx="615714" cy="338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CDS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98DED77-89B5-4521-93CF-3B48CD0C12A4}"/>
              </a:ext>
            </a:extLst>
          </p:cNvPr>
          <p:cNvSpPr/>
          <p:nvPr/>
        </p:nvSpPr>
        <p:spPr bwMode="gray">
          <a:xfrm>
            <a:off x="5635684" y="3321884"/>
            <a:ext cx="699532" cy="3692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FD8052-FC7A-4E6D-9A37-B53BBA25083E}"/>
              </a:ext>
            </a:extLst>
          </p:cNvPr>
          <p:cNvSpPr/>
          <p:nvPr/>
        </p:nvSpPr>
        <p:spPr bwMode="gray">
          <a:xfrm>
            <a:off x="5635684" y="4340816"/>
            <a:ext cx="699532" cy="3692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40A15C-4363-46FA-869D-641F2827D9DC}"/>
              </a:ext>
            </a:extLst>
          </p:cNvPr>
          <p:cNvSpPr/>
          <p:nvPr/>
        </p:nvSpPr>
        <p:spPr bwMode="gray">
          <a:xfrm>
            <a:off x="5635684" y="5359749"/>
            <a:ext cx="699532" cy="3692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89977" tIns="71981" rIns="89977" bIns="71981" rtlCol="0" anchor="ctr"/>
          <a:lstStyle/>
          <a:p>
            <a:pPr algn="ctr" defTabSz="91412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de-DE" sz="1799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039D7-B08E-4E1E-8A1B-7CBD030714E5}"/>
              </a:ext>
            </a:extLst>
          </p:cNvPr>
          <p:cNvSpPr txBox="1"/>
          <p:nvPr/>
        </p:nvSpPr>
        <p:spPr>
          <a:xfrm>
            <a:off x="1502402" y="1585891"/>
            <a:ext cx="8863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Die </a:t>
            </a:r>
            <a:r>
              <a:rPr lang="de-DE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Data Services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sind eine Sammlung domänenspezifischer Sprachen und Services für die </a:t>
            </a:r>
            <a:r>
              <a:rPr lang="de-DE" sz="1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und Nutzung semantisch reicher Datenmodelle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004DC56-715A-46F2-931C-883097A1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 dirty="0"/>
              <a:t>Core Data Services (CDS)</a:t>
            </a:r>
            <a:endParaRPr lang="en-DE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C6C6DAA-8073-4879-9B78-26E28B33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CDS - Abbildungen - Autor: Daniel Appenmaier - Version: 22-02-24</a:t>
            </a:r>
            <a:endParaRPr lang="de-DE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59C1A34-6A2F-44DA-9FD2-20B38C0C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0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 animBg="1"/>
      <p:bldP spid="7" grpId="0" animBg="1"/>
      <p:bldP spid="8" grpId="0" animBg="1"/>
      <p:bldP spid="9" grpId="0"/>
      <p:bldP spid="11" grpId="0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EB790B-13C8-4B71-80AC-E7C1BE7B7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46502"/>
              </p:ext>
            </p:extLst>
          </p:nvPr>
        </p:nvGraphicFramePr>
        <p:xfrm>
          <a:off x="4255488" y="1912109"/>
          <a:ext cx="877370" cy="1219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8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38685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82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8D6E44-29A0-452C-946E-A518569F1D5A}"/>
              </a:ext>
            </a:extLst>
          </p:cNvPr>
          <p:cNvSpPr txBox="1"/>
          <p:nvPr/>
        </p:nvSpPr>
        <p:spPr>
          <a:xfrm>
            <a:off x="4255487" y="16036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27BDC32-1A41-482F-B5D3-DA71831E1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33000"/>
              </p:ext>
            </p:extLst>
          </p:nvPr>
        </p:nvGraphicFramePr>
        <p:xfrm>
          <a:off x="6309424" y="1914155"/>
          <a:ext cx="877370" cy="1219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8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38685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82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30FA8D-4C53-4818-9D96-15326AFE81FE}"/>
              </a:ext>
            </a:extLst>
          </p:cNvPr>
          <p:cNvSpPr txBox="1"/>
          <p:nvPr/>
        </p:nvSpPr>
        <p:spPr>
          <a:xfrm>
            <a:off x="6309423" y="161066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2C9CBCB4-699C-4984-8B84-39CA58EE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44608"/>
              </p:ext>
            </p:extLst>
          </p:nvPr>
        </p:nvGraphicFramePr>
        <p:xfrm>
          <a:off x="5055964" y="3957214"/>
          <a:ext cx="1776392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98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44098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44098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44098">
                  <a:extLst>
                    <a:ext uri="{9D8B030D-6E8A-4147-A177-3AD203B41FA5}">
                      <a16:colId xmlns:a16="http://schemas.microsoft.com/office/drawing/2014/main" val="1876096259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2A33EB-E9E1-440F-8949-EC362CB3DBB5}"/>
              </a:ext>
            </a:extLst>
          </p:cNvPr>
          <p:cNvCxnSpPr>
            <a:cxnSpLocks/>
          </p:cNvCxnSpPr>
          <p:nvPr/>
        </p:nvCxnSpPr>
        <p:spPr>
          <a:xfrm flipV="1">
            <a:off x="5132858" y="2347271"/>
            <a:ext cx="1176567" cy="351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571AF6-4527-45AF-95CA-77F7C9B18568}"/>
              </a:ext>
            </a:extLst>
          </p:cNvPr>
          <p:cNvCxnSpPr>
            <a:cxnSpLocks/>
          </p:cNvCxnSpPr>
          <p:nvPr/>
        </p:nvCxnSpPr>
        <p:spPr>
          <a:xfrm flipV="1">
            <a:off x="5132858" y="2647097"/>
            <a:ext cx="1176567" cy="351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F1BDA8-7335-4F67-844E-6608E487B30E}"/>
              </a:ext>
            </a:extLst>
          </p:cNvPr>
          <p:cNvCxnSpPr>
            <a:cxnSpLocks/>
          </p:cNvCxnSpPr>
          <p:nvPr/>
        </p:nvCxnSpPr>
        <p:spPr>
          <a:xfrm>
            <a:off x="4537865" y="3130993"/>
            <a:ext cx="801189" cy="824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D40463-217B-48AE-BBC8-05456CF84A5C}"/>
              </a:ext>
            </a:extLst>
          </p:cNvPr>
          <p:cNvCxnSpPr>
            <a:cxnSpLocks/>
          </p:cNvCxnSpPr>
          <p:nvPr/>
        </p:nvCxnSpPr>
        <p:spPr>
          <a:xfrm>
            <a:off x="4890755" y="3130993"/>
            <a:ext cx="801189" cy="824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60576-461F-4250-A4F5-F70DB16F92CD}"/>
              </a:ext>
            </a:extLst>
          </p:cNvPr>
          <p:cNvCxnSpPr>
            <a:cxnSpLocks/>
          </p:cNvCxnSpPr>
          <p:nvPr/>
        </p:nvCxnSpPr>
        <p:spPr>
          <a:xfrm flipH="1">
            <a:off x="6137986" y="3130992"/>
            <a:ext cx="377635" cy="82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83FC9A-DB5E-463E-8294-A34ED0BE0010}"/>
              </a:ext>
            </a:extLst>
          </p:cNvPr>
          <p:cNvSpPr txBox="1"/>
          <p:nvPr/>
        </p:nvSpPr>
        <p:spPr>
          <a:xfrm>
            <a:off x="5240178" y="3184749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L.X = R.A</a:t>
            </a: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C2AE1A35-4F7C-4F9C-9ED8-57160713517B}"/>
              </a:ext>
            </a:extLst>
          </p:cNvPr>
          <p:cNvGraphicFramePr>
            <a:graphicFrameLocks noGrp="1"/>
          </p:cNvGraphicFramePr>
          <p:nvPr/>
        </p:nvGraphicFramePr>
        <p:xfrm>
          <a:off x="5055964" y="4251547"/>
          <a:ext cx="1776392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98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44098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44098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44098">
                  <a:extLst>
                    <a:ext uri="{9D8B030D-6E8A-4147-A177-3AD203B41FA5}">
                      <a16:colId xmlns:a16="http://schemas.microsoft.com/office/drawing/2014/main" val="2197781286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284ACAA1-AD1D-450F-A79F-DE48CB6EFE85}"/>
              </a:ext>
            </a:extLst>
          </p:cNvPr>
          <p:cNvGraphicFramePr>
            <a:graphicFrameLocks noGrp="1"/>
          </p:cNvGraphicFramePr>
          <p:nvPr/>
        </p:nvGraphicFramePr>
        <p:xfrm>
          <a:off x="5055964" y="4545879"/>
          <a:ext cx="1776392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98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44098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44098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44098">
                  <a:extLst>
                    <a:ext uri="{9D8B030D-6E8A-4147-A177-3AD203B41FA5}">
                      <a16:colId xmlns:a16="http://schemas.microsoft.com/office/drawing/2014/main" val="1568162618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F30493-7687-40DA-8935-0F4C321EBCCF}"/>
              </a:ext>
            </a:extLst>
          </p:cNvPr>
          <p:cNvCxnSpPr>
            <a:cxnSpLocks/>
          </p:cNvCxnSpPr>
          <p:nvPr/>
        </p:nvCxnSpPr>
        <p:spPr>
          <a:xfrm flipH="1">
            <a:off x="6559292" y="3130992"/>
            <a:ext cx="377635" cy="82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D7C1AD95-4AE6-4882-9E22-D137C67F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en-DE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3C9C061C-4EF1-4B19-820C-90E4BD19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CDS - Abbildungen - Autor: Daniel Appenmaier - Version: 22-02-24</a:t>
            </a:r>
            <a:endParaRPr lang="de-DE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0C55AA4-01D9-4163-876F-2F456F81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41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2">
            <a:extLst>
              <a:ext uri="{FF2B5EF4-FFF2-40B4-BE49-F238E27FC236}">
                <a16:creationId xmlns:a16="http://schemas.microsoft.com/office/drawing/2014/main" id="{CF3D71CF-C492-4704-B749-B90E13139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21947"/>
              </p:ext>
            </p:extLst>
          </p:nvPr>
        </p:nvGraphicFramePr>
        <p:xfrm>
          <a:off x="4474563" y="2340734"/>
          <a:ext cx="877370" cy="1219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8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38685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8206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AF14B4D-17C5-4FAA-B6E0-16DCB9F12580}"/>
              </a:ext>
            </a:extLst>
          </p:cNvPr>
          <p:cNvSpPr txBox="1"/>
          <p:nvPr/>
        </p:nvSpPr>
        <p:spPr>
          <a:xfrm>
            <a:off x="4474562" y="20375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aphicFrame>
        <p:nvGraphicFramePr>
          <p:cNvPr id="47" name="Table 2">
            <a:extLst>
              <a:ext uri="{FF2B5EF4-FFF2-40B4-BE49-F238E27FC236}">
                <a16:creationId xmlns:a16="http://schemas.microsoft.com/office/drawing/2014/main" id="{6FFCC3D7-82D9-4398-BA96-EEF74DB40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28172"/>
              </p:ext>
            </p:extLst>
          </p:nvPr>
        </p:nvGraphicFramePr>
        <p:xfrm>
          <a:off x="6528499" y="2342780"/>
          <a:ext cx="877370" cy="1219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8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38685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8206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4A583AF7-E038-4266-AA52-0234370CFA1F}"/>
              </a:ext>
            </a:extLst>
          </p:cNvPr>
          <p:cNvSpPr txBox="1"/>
          <p:nvPr/>
        </p:nvSpPr>
        <p:spPr>
          <a:xfrm>
            <a:off x="6528498" y="203757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graphicFrame>
        <p:nvGraphicFramePr>
          <p:cNvPr id="49" name="Table 2">
            <a:extLst>
              <a:ext uri="{FF2B5EF4-FFF2-40B4-BE49-F238E27FC236}">
                <a16:creationId xmlns:a16="http://schemas.microsoft.com/office/drawing/2014/main" id="{AF113F20-6CC9-4919-A6E1-802407D3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60017"/>
              </p:ext>
            </p:extLst>
          </p:nvPr>
        </p:nvGraphicFramePr>
        <p:xfrm>
          <a:off x="5275037" y="4385839"/>
          <a:ext cx="1947932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983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86983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86983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86983">
                  <a:extLst>
                    <a:ext uri="{9D8B030D-6E8A-4147-A177-3AD203B41FA5}">
                      <a16:colId xmlns:a16="http://schemas.microsoft.com/office/drawing/2014/main" val="46071314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2E775B-7357-4483-A529-7CB89F07C8BB}"/>
              </a:ext>
            </a:extLst>
          </p:cNvPr>
          <p:cNvCxnSpPr>
            <a:cxnSpLocks/>
          </p:cNvCxnSpPr>
          <p:nvPr/>
        </p:nvCxnSpPr>
        <p:spPr>
          <a:xfrm flipV="1">
            <a:off x="5351933" y="2775896"/>
            <a:ext cx="1176567" cy="351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CC5D7E1-8D04-4D13-A3A9-E5BC131F91C1}"/>
              </a:ext>
            </a:extLst>
          </p:cNvPr>
          <p:cNvCxnSpPr>
            <a:cxnSpLocks/>
          </p:cNvCxnSpPr>
          <p:nvPr/>
        </p:nvCxnSpPr>
        <p:spPr>
          <a:xfrm flipV="1">
            <a:off x="5351933" y="3075722"/>
            <a:ext cx="1176567" cy="351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116074-BD34-48ED-8591-00EE3F089343}"/>
              </a:ext>
            </a:extLst>
          </p:cNvPr>
          <p:cNvCxnSpPr>
            <a:cxnSpLocks/>
          </p:cNvCxnSpPr>
          <p:nvPr/>
        </p:nvCxnSpPr>
        <p:spPr>
          <a:xfrm>
            <a:off x="4756940" y="3559618"/>
            <a:ext cx="801189" cy="824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F849F6-20CE-4526-9B86-45A82ECE3875}"/>
              </a:ext>
            </a:extLst>
          </p:cNvPr>
          <p:cNvCxnSpPr>
            <a:cxnSpLocks/>
          </p:cNvCxnSpPr>
          <p:nvPr/>
        </p:nvCxnSpPr>
        <p:spPr>
          <a:xfrm>
            <a:off x="5109830" y="3559618"/>
            <a:ext cx="801189" cy="824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EE05CC5-5B62-437E-A0D4-DFA44F24D607}"/>
              </a:ext>
            </a:extLst>
          </p:cNvPr>
          <p:cNvSpPr txBox="1"/>
          <p:nvPr/>
        </p:nvSpPr>
        <p:spPr>
          <a:xfrm>
            <a:off x="5606097" y="360144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L.X = R.A</a:t>
            </a:r>
          </a:p>
        </p:txBody>
      </p:sp>
      <p:graphicFrame>
        <p:nvGraphicFramePr>
          <p:cNvPr id="56" name="Table 2">
            <a:extLst>
              <a:ext uri="{FF2B5EF4-FFF2-40B4-BE49-F238E27FC236}">
                <a16:creationId xmlns:a16="http://schemas.microsoft.com/office/drawing/2014/main" id="{4DC30307-CD89-47BC-B813-8B3C914AC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44146"/>
              </p:ext>
            </p:extLst>
          </p:nvPr>
        </p:nvGraphicFramePr>
        <p:xfrm>
          <a:off x="5275039" y="4990087"/>
          <a:ext cx="1947928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939813561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graphicFrame>
        <p:nvGraphicFramePr>
          <p:cNvPr id="57" name="Table 2">
            <a:extLst>
              <a:ext uri="{FF2B5EF4-FFF2-40B4-BE49-F238E27FC236}">
                <a16:creationId xmlns:a16="http://schemas.microsoft.com/office/drawing/2014/main" id="{2C3D5B91-0967-4C6F-8AF5-45F6EDE80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068044"/>
              </p:ext>
            </p:extLst>
          </p:nvPr>
        </p:nvGraphicFramePr>
        <p:xfrm>
          <a:off x="5275040" y="5284419"/>
          <a:ext cx="1947928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411508503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6EDC8C-8CAB-46A3-A880-9181C4433112}"/>
              </a:ext>
            </a:extLst>
          </p:cNvPr>
          <p:cNvCxnSpPr>
            <a:cxnSpLocks/>
          </p:cNvCxnSpPr>
          <p:nvPr/>
        </p:nvCxnSpPr>
        <p:spPr>
          <a:xfrm flipV="1">
            <a:off x="5351933" y="2673442"/>
            <a:ext cx="403264" cy="117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A0F69D5-EEF4-44DF-BD35-29C2E6921E23}"/>
              </a:ext>
            </a:extLst>
          </p:cNvPr>
          <p:cNvSpPr txBox="1"/>
          <p:nvPr/>
        </p:nvSpPr>
        <p:spPr>
          <a:xfrm>
            <a:off x="5689885" y="2484648"/>
            <a:ext cx="463467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</p:txBody>
      </p:sp>
      <p:graphicFrame>
        <p:nvGraphicFramePr>
          <p:cNvPr id="60" name="Table 2">
            <a:extLst>
              <a:ext uri="{FF2B5EF4-FFF2-40B4-BE49-F238E27FC236}">
                <a16:creationId xmlns:a16="http://schemas.microsoft.com/office/drawing/2014/main" id="{E58E664C-475E-45E3-8E25-4884C21AD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56323"/>
              </p:ext>
            </p:extLst>
          </p:nvPr>
        </p:nvGraphicFramePr>
        <p:xfrm>
          <a:off x="5275040" y="4685366"/>
          <a:ext cx="1947928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1579818195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graphicFrame>
        <p:nvGraphicFramePr>
          <p:cNvPr id="61" name="Table 2">
            <a:extLst>
              <a:ext uri="{FF2B5EF4-FFF2-40B4-BE49-F238E27FC236}">
                <a16:creationId xmlns:a16="http://schemas.microsoft.com/office/drawing/2014/main" id="{521526CC-0288-48DD-B227-069495225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50770"/>
              </p:ext>
            </p:extLst>
          </p:nvPr>
        </p:nvGraphicFramePr>
        <p:xfrm>
          <a:off x="585080" y="2340734"/>
          <a:ext cx="877370" cy="1219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8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38685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820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ECE62968-EC6C-4D4E-A10E-BA34CBE1AF57}"/>
              </a:ext>
            </a:extLst>
          </p:cNvPr>
          <p:cNvSpPr txBox="1"/>
          <p:nvPr/>
        </p:nvSpPr>
        <p:spPr>
          <a:xfrm>
            <a:off x="585080" y="2029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aphicFrame>
        <p:nvGraphicFramePr>
          <p:cNvPr id="63" name="Table 2">
            <a:extLst>
              <a:ext uri="{FF2B5EF4-FFF2-40B4-BE49-F238E27FC236}">
                <a16:creationId xmlns:a16="http://schemas.microsoft.com/office/drawing/2014/main" id="{A2755973-D3E5-43C5-A2C7-244D03BD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1437"/>
              </p:ext>
            </p:extLst>
          </p:nvPr>
        </p:nvGraphicFramePr>
        <p:xfrm>
          <a:off x="2639016" y="2342780"/>
          <a:ext cx="877370" cy="1219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8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38685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820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AC0EC20D-9258-49DA-9848-ACF4749CD759}"/>
              </a:ext>
            </a:extLst>
          </p:cNvPr>
          <p:cNvSpPr txBox="1"/>
          <p:nvPr/>
        </p:nvSpPr>
        <p:spPr>
          <a:xfrm>
            <a:off x="2633935" y="203757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graphicFrame>
        <p:nvGraphicFramePr>
          <p:cNvPr id="65" name="Table 2">
            <a:extLst>
              <a:ext uri="{FF2B5EF4-FFF2-40B4-BE49-F238E27FC236}">
                <a16:creationId xmlns:a16="http://schemas.microsoft.com/office/drawing/2014/main" id="{CD4090EA-22A6-42BB-BFD6-1502113FD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74523"/>
              </p:ext>
            </p:extLst>
          </p:nvPr>
        </p:nvGraphicFramePr>
        <p:xfrm>
          <a:off x="1385556" y="4385839"/>
          <a:ext cx="1947932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983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86983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86983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86983">
                  <a:extLst>
                    <a:ext uri="{9D8B030D-6E8A-4147-A177-3AD203B41FA5}">
                      <a16:colId xmlns:a16="http://schemas.microsoft.com/office/drawing/2014/main" val="1074715420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BA549A-D414-449F-BAF0-75F9C1799AAB}"/>
              </a:ext>
            </a:extLst>
          </p:cNvPr>
          <p:cNvCxnSpPr>
            <a:cxnSpLocks/>
          </p:cNvCxnSpPr>
          <p:nvPr/>
        </p:nvCxnSpPr>
        <p:spPr>
          <a:xfrm flipV="1">
            <a:off x="1462450" y="2775896"/>
            <a:ext cx="1176567" cy="351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642FF3-B1F6-4AF5-918C-E2A760858627}"/>
              </a:ext>
            </a:extLst>
          </p:cNvPr>
          <p:cNvCxnSpPr>
            <a:cxnSpLocks/>
          </p:cNvCxnSpPr>
          <p:nvPr/>
        </p:nvCxnSpPr>
        <p:spPr>
          <a:xfrm flipV="1">
            <a:off x="1462450" y="3075722"/>
            <a:ext cx="1176567" cy="351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36B0262-4FD4-4627-A0D9-A9990726C5DB}"/>
              </a:ext>
            </a:extLst>
          </p:cNvPr>
          <p:cNvCxnSpPr>
            <a:cxnSpLocks/>
          </p:cNvCxnSpPr>
          <p:nvPr/>
        </p:nvCxnSpPr>
        <p:spPr>
          <a:xfrm>
            <a:off x="867457" y="3559618"/>
            <a:ext cx="801189" cy="824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F1D7E36-CAD8-4A0F-BA44-011353382E53}"/>
              </a:ext>
            </a:extLst>
          </p:cNvPr>
          <p:cNvCxnSpPr>
            <a:cxnSpLocks/>
          </p:cNvCxnSpPr>
          <p:nvPr/>
        </p:nvCxnSpPr>
        <p:spPr>
          <a:xfrm>
            <a:off x="1220347" y="3559618"/>
            <a:ext cx="801189" cy="824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51B25F6-38CD-4767-86D9-0B26AA8865C1}"/>
              </a:ext>
            </a:extLst>
          </p:cNvPr>
          <p:cNvCxnSpPr>
            <a:cxnSpLocks/>
          </p:cNvCxnSpPr>
          <p:nvPr/>
        </p:nvCxnSpPr>
        <p:spPr>
          <a:xfrm flipH="1">
            <a:off x="2622196" y="3555526"/>
            <a:ext cx="253844" cy="824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1B64A51-C22D-417C-9847-C5C4E4572CA6}"/>
              </a:ext>
            </a:extLst>
          </p:cNvPr>
          <p:cNvSpPr txBox="1"/>
          <p:nvPr/>
        </p:nvSpPr>
        <p:spPr>
          <a:xfrm>
            <a:off x="1716614" y="3601446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L.X = R.A</a:t>
            </a:r>
          </a:p>
        </p:txBody>
      </p:sp>
      <p:graphicFrame>
        <p:nvGraphicFramePr>
          <p:cNvPr id="72" name="Table 2">
            <a:extLst>
              <a:ext uri="{FF2B5EF4-FFF2-40B4-BE49-F238E27FC236}">
                <a16:creationId xmlns:a16="http://schemas.microsoft.com/office/drawing/2014/main" id="{B490454F-67E3-4A0E-9EEB-36C709932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28300"/>
              </p:ext>
            </p:extLst>
          </p:nvPr>
        </p:nvGraphicFramePr>
        <p:xfrm>
          <a:off x="1385556" y="4990087"/>
          <a:ext cx="1947928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714088229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graphicFrame>
        <p:nvGraphicFramePr>
          <p:cNvPr id="73" name="Table 2">
            <a:extLst>
              <a:ext uri="{FF2B5EF4-FFF2-40B4-BE49-F238E27FC236}">
                <a16:creationId xmlns:a16="http://schemas.microsoft.com/office/drawing/2014/main" id="{C5254029-8801-4422-9780-4DA004115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56886"/>
              </p:ext>
            </p:extLst>
          </p:nvPr>
        </p:nvGraphicFramePr>
        <p:xfrm>
          <a:off x="1385557" y="5284419"/>
          <a:ext cx="1947928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4228165057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3A00C25-9CB0-4538-8616-865BCB468B8B}"/>
              </a:ext>
            </a:extLst>
          </p:cNvPr>
          <p:cNvCxnSpPr>
            <a:cxnSpLocks/>
          </p:cNvCxnSpPr>
          <p:nvPr/>
        </p:nvCxnSpPr>
        <p:spPr>
          <a:xfrm flipV="1">
            <a:off x="1462450" y="2673442"/>
            <a:ext cx="403264" cy="117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23E5F80-2081-458F-80C2-54E50DFE5BD9}"/>
              </a:ext>
            </a:extLst>
          </p:cNvPr>
          <p:cNvSpPr txBox="1"/>
          <p:nvPr/>
        </p:nvSpPr>
        <p:spPr>
          <a:xfrm>
            <a:off x="1800402" y="2484648"/>
            <a:ext cx="463467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</p:txBody>
      </p:sp>
      <p:graphicFrame>
        <p:nvGraphicFramePr>
          <p:cNvPr id="76" name="Table 2">
            <a:extLst>
              <a:ext uri="{FF2B5EF4-FFF2-40B4-BE49-F238E27FC236}">
                <a16:creationId xmlns:a16="http://schemas.microsoft.com/office/drawing/2014/main" id="{F6E49E48-95B3-4E49-A918-AA3E67630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42135"/>
              </p:ext>
            </p:extLst>
          </p:nvPr>
        </p:nvGraphicFramePr>
        <p:xfrm>
          <a:off x="1385557" y="4685366"/>
          <a:ext cx="1947928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3040703642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graphicFrame>
        <p:nvGraphicFramePr>
          <p:cNvPr id="77" name="Table 2">
            <a:extLst>
              <a:ext uri="{FF2B5EF4-FFF2-40B4-BE49-F238E27FC236}">
                <a16:creationId xmlns:a16="http://schemas.microsoft.com/office/drawing/2014/main" id="{92F3DBAD-F487-47E6-BCE3-8EF196329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8934"/>
              </p:ext>
            </p:extLst>
          </p:nvPr>
        </p:nvGraphicFramePr>
        <p:xfrm>
          <a:off x="8369127" y="2338688"/>
          <a:ext cx="877370" cy="1219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8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38685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8206"/>
                  </a:ext>
                </a:extLst>
              </a:tr>
            </a:tbl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2547F407-F530-4E81-B027-796A2BBE8860}"/>
              </a:ext>
            </a:extLst>
          </p:cNvPr>
          <p:cNvSpPr txBox="1"/>
          <p:nvPr/>
        </p:nvSpPr>
        <p:spPr>
          <a:xfrm>
            <a:off x="8369126" y="20350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aphicFrame>
        <p:nvGraphicFramePr>
          <p:cNvPr id="79" name="Table 2">
            <a:extLst>
              <a:ext uri="{FF2B5EF4-FFF2-40B4-BE49-F238E27FC236}">
                <a16:creationId xmlns:a16="http://schemas.microsoft.com/office/drawing/2014/main" id="{91F8AACC-FE2D-43A9-8886-A5259986C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66544"/>
              </p:ext>
            </p:extLst>
          </p:nvPr>
        </p:nvGraphicFramePr>
        <p:xfrm>
          <a:off x="10423063" y="2340735"/>
          <a:ext cx="877370" cy="1219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8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38685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8206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7B43A1F1-FA80-4D99-950F-240018BDB885}"/>
              </a:ext>
            </a:extLst>
          </p:cNvPr>
          <p:cNvSpPr txBox="1"/>
          <p:nvPr/>
        </p:nvSpPr>
        <p:spPr>
          <a:xfrm>
            <a:off x="10423062" y="203757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graphicFrame>
        <p:nvGraphicFramePr>
          <p:cNvPr id="81" name="Table 2">
            <a:extLst>
              <a:ext uri="{FF2B5EF4-FFF2-40B4-BE49-F238E27FC236}">
                <a16:creationId xmlns:a16="http://schemas.microsoft.com/office/drawing/2014/main" id="{B67144D0-7116-43E7-A0ED-F46455BE1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735739"/>
              </p:ext>
            </p:extLst>
          </p:nvPr>
        </p:nvGraphicFramePr>
        <p:xfrm>
          <a:off x="9169602" y="4383794"/>
          <a:ext cx="1947932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983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86983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86983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86983">
                  <a:extLst>
                    <a:ext uri="{9D8B030D-6E8A-4147-A177-3AD203B41FA5}">
                      <a16:colId xmlns:a16="http://schemas.microsoft.com/office/drawing/2014/main" val="2398884750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B65097-3892-4BE6-A493-7CE7E3A23822}"/>
              </a:ext>
            </a:extLst>
          </p:cNvPr>
          <p:cNvCxnSpPr>
            <a:cxnSpLocks/>
          </p:cNvCxnSpPr>
          <p:nvPr/>
        </p:nvCxnSpPr>
        <p:spPr>
          <a:xfrm flipV="1">
            <a:off x="9246497" y="2773851"/>
            <a:ext cx="1176567" cy="351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B234CC1-45D3-45E3-8174-C3926D7485F9}"/>
              </a:ext>
            </a:extLst>
          </p:cNvPr>
          <p:cNvCxnSpPr>
            <a:cxnSpLocks/>
          </p:cNvCxnSpPr>
          <p:nvPr/>
        </p:nvCxnSpPr>
        <p:spPr>
          <a:xfrm flipV="1">
            <a:off x="9246497" y="3073677"/>
            <a:ext cx="1176567" cy="3517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7EED3C5-AD5D-41E2-BA19-341C07455274}"/>
              </a:ext>
            </a:extLst>
          </p:cNvPr>
          <p:cNvCxnSpPr>
            <a:cxnSpLocks/>
          </p:cNvCxnSpPr>
          <p:nvPr/>
        </p:nvCxnSpPr>
        <p:spPr>
          <a:xfrm>
            <a:off x="8651504" y="3557572"/>
            <a:ext cx="801189" cy="824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909A31B-29BA-450B-8F9A-87DF6D07F265}"/>
              </a:ext>
            </a:extLst>
          </p:cNvPr>
          <p:cNvCxnSpPr>
            <a:cxnSpLocks/>
          </p:cNvCxnSpPr>
          <p:nvPr/>
        </p:nvCxnSpPr>
        <p:spPr>
          <a:xfrm>
            <a:off x="9004394" y="3557572"/>
            <a:ext cx="801189" cy="824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643BA58-C6E5-4A97-A489-4538AF31FFD8}"/>
              </a:ext>
            </a:extLst>
          </p:cNvPr>
          <p:cNvSpPr txBox="1"/>
          <p:nvPr/>
        </p:nvSpPr>
        <p:spPr>
          <a:xfrm>
            <a:off x="9500661" y="3599400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L.X = R.A</a:t>
            </a:r>
          </a:p>
        </p:txBody>
      </p:sp>
      <p:graphicFrame>
        <p:nvGraphicFramePr>
          <p:cNvPr id="88" name="Table 2">
            <a:extLst>
              <a:ext uri="{FF2B5EF4-FFF2-40B4-BE49-F238E27FC236}">
                <a16:creationId xmlns:a16="http://schemas.microsoft.com/office/drawing/2014/main" id="{5E66E731-3975-4B5F-A68E-8A7066878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48020"/>
              </p:ext>
            </p:extLst>
          </p:nvPr>
        </p:nvGraphicFramePr>
        <p:xfrm>
          <a:off x="9169602" y="4988041"/>
          <a:ext cx="1947928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971915320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graphicFrame>
        <p:nvGraphicFramePr>
          <p:cNvPr id="89" name="Table 2">
            <a:extLst>
              <a:ext uri="{FF2B5EF4-FFF2-40B4-BE49-F238E27FC236}">
                <a16:creationId xmlns:a16="http://schemas.microsoft.com/office/drawing/2014/main" id="{0E9F198F-0FBC-415A-9A2B-BC918364A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51665"/>
              </p:ext>
            </p:extLst>
          </p:nvPr>
        </p:nvGraphicFramePr>
        <p:xfrm>
          <a:off x="9169603" y="5282374"/>
          <a:ext cx="1947928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727968425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B557E2C-EEC4-4930-A745-655193B198DF}"/>
              </a:ext>
            </a:extLst>
          </p:cNvPr>
          <p:cNvCxnSpPr>
            <a:cxnSpLocks/>
          </p:cNvCxnSpPr>
          <p:nvPr/>
        </p:nvCxnSpPr>
        <p:spPr>
          <a:xfrm flipV="1">
            <a:off x="10003042" y="3411801"/>
            <a:ext cx="403264" cy="117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D6B99A4-027A-4259-BAE0-938E394053EF}"/>
              </a:ext>
            </a:extLst>
          </p:cNvPr>
          <p:cNvSpPr txBox="1"/>
          <p:nvPr/>
        </p:nvSpPr>
        <p:spPr>
          <a:xfrm>
            <a:off x="9621818" y="3373676"/>
            <a:ext cx="463467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</p:txBody>
      </p:sp>
      <p:graphicFrame>
        <p:nvGraphicFramePr>
          <p:cNvPr id="92" name="Table 2">
            <a:extLst>
              <a:ext uri="{FF2B5EF4-FFF2-40B4-BE49-F238E27FC236}">
                <a16:creationId xmlns:a16="http://schemas.microsoft.com/office/drawing/2014/main" id="{704B456C-748E-47E0-A801-D402F42CA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94934"/>
              </p:ext>
            </p:extLst>
          </p:nvPr>
        </p:nvGraphicFramePr>
        <p:xfrm>
          <a:off x="9169603" y="4683321"/>
          <a:ext cx="1947928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3694727994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C091F83-9ABF-41BA-BA7E-9B1078C140DC}"/>
              </a:ext>
            </a:extLst>
          </p:cNvPr>
          <p:cNvCxnSpPr>
            <a:cxnSpLocks/>
          </p:cNvCxnSpPr>
          <p:nvPr/>
        </p:nvCxnSpPr>
        <p:spPr>
          <a:xfrm flipV="1">
            <a:off x="6105928" y="3413364"/>
            <a:ext cx="403264" cy="117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5E9BF6F-BB9A-4177-8180-299B403052EA}"/>
              </a:ext>
            </a:extLst>
          </p:cNvPr>
          <p:cNvSpPr txBox="1"/>
          <p:nvPr/>
        </p:nvSpPr>
        <p:spPr>
          <a:xfrm>
            <a:off x="5724704" y="3375240"/>
            <a:ext cx="463467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</a:p>
        </p:txBody>
      </p:sp>
      <p:graphicFrame>
        <p:nvGraphicFramePr>
          <p:cNvPr id="95" name="Table 2">
            <a:extLst>
              <a:ext uri="{FF2B5EF4-FFF2-40B4-BE49-F238E27FC236}">
                <a16:creationId xmlns:a16="http://schemas.microsoft.com/office/drawing/2014/main" id="{F4DD01DF-7D98-45E1-B281-0B2F678A8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84942"/>
              </p:ext>
            </p:extLst>
          </p:nvPr>
        </p:nvGraphicFramePr>
        <p:xfrm>
          <a:off x="5275039" y="5588763"/>
          <a:ext cx="1947928" cy="304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982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930135051"/>
                    </a:ext>
                  </a:extLst>
                </a:gridCol>
                <a:gridCol w="486982">
                  <a:extLst>
                    <a:ext uri="{9D8B030D-6E8A-4147-A177-3AD203B41FA5}">
                      <a16:colId xmlns:a16="http://schemas.microsoft.com/office/drawing/2014/main" val="2209481109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0C994296-F5DF-4C9A-BDC9-10D44783B0E9}"/>
              </a:ext>
            </a:extLst>
          </p:cNvPr>
          <p:cNvSpPr txBox="1"/>
          <p:nvPr/>
        </p:nvSpPr>
        <p:spPr>
          <a:xfrm>
            <a:off x="1434837" y="1543556"/>
            <a:ext cx="11733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Left</a:t>
            </a: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de-DE" sz="1400" kern="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Outer</a:t>
            </a: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de-DE" sz="1400" kern="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Join</a:t>
            </a:r>
            <a:endParaRPr lang="de-DE" sz="1400" kern="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88AC3D1-8354-4EFE-84A5-9037F96F4C97}"/>
              </a:ext>
            </a:extLst>
          </p:cNvPr>
          <p:cNvSpPr txBox="1"/>
          <p:nvPr/>
        </p:nvSpPr>
        <p:spPr>
          <a:xfrm>
            <a:off x="9164350" y="1540660"/>
            <a:ext cx="12936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Right</a:t>
            </a: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de-DE" sz="1400" kern="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Outer</a:t>
            </a: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de-DE" sz="1400" kern="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Join</a:t>
            </a:r>
            <a:endParaRPr lang="de-DE" sz="1400" kern="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9BC603-FD2D-48A7-A1E8-E5BF23B5F5F1}"/>
              </a:ext>
            </a:extLst>
          </p:cNvPr>
          <p:cNvSpPr txBox="1"/>
          <p:nvPr/>
        </p:nvSpPr>
        <p:spPr>
          <a:xfrm>
            <a:off x="5358326" y="1540660"/>
            <a:ext cx="11637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1400" kern="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Full</a:t>
            </a: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de-DE" sz="1400" kern="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Outer</a:t>
            </a:r>
            <a:r>
              <a:rPr lang="de-DE" sz="1400" kern="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de-DE" sz="1400" kern="0" dirty="0" err="1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Join</a:t>
            </a:r>
            <a:endParaRPr lang="de-DE" sz="1400" kern="0" dirty="0"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869154-50A7-4331-8F3D-BCAE8160F86D}"/>
              </a:ext>
            </a:extLst>
          </p:cNvPr>
          <p:cNvCxnSpPr>
            <a:cxnSpLocks/>
          </p:cNvCxnSpPr>
          <p:nvPr/>
        </p:nvCxnSpPr>
        <p:spPr>
          <a:xfrm flipH="1">
            <a:off x="3068236" y="3553481"/>
            <a:ext cx="235721" cy="8282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215CED6-1945-408E-AFB2-0F58471C9180}"/>
              </a:ext>
            </a:extLst>
          </p:cNvPr>
          <p:cNvCxnSpPr>
            <a:cxnSpLocks/>
          </p:cNvCxnSpPr>
          <p:nvPr/>
        </p:nvCxnSpPr>
        <p:spPr>
          <a:xfrm flipH="1">
            <a:off x="6509223" y="3555526"/>
            <a:ext cx="253844" cy="824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2D3656B-1BDA-4C41-9FE4-B75EFD5E58D1}"/>
              </a:ext>
            </a:extLst>
          </p:cNvPr>
          <p:cNvCxnSpPr>
            <a:cxnSpLocks/>
          </p:cNvCxnSpPr>
          <p:nvPr/>
        </p:nvCxnSpPr>
        <p:spPr>
          <a:xfrm flipH="1">
            <a:off x="6955264" y="3553481"/>
            <a:ext cx="235721" cy="8282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BE6FC29-8303-454D-B9D1-0E5167241481}"/>
              </a:ext>
            </a:extLst>
          </p:cNvPr>
          <p:cNvCxnSpPr>
            <a:cxnSpLocks/>
          </p:cNvCxnSpPr>
          <p:nvPr/>
        </p:nvCxnSpPr>
        <p:spPr>
          <a:xfrm flipH="1">
            <a:off x="10399751" y="3555526"/>
            <a:ext cx="253844" cy="824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9CA7018-2BAA-475F-88BD-4F96FB2F0865}"/>
              </a:ext>
            </a:extLst>
          </p:cNvPr>
          <p:cNvCxnSpPr>
            <a:cxnSpLocks/>
          </p:cNvCxnSpPr>
          <p:nvPr/>
        </p:nvCxnSpPr>
        <p:spPr>
          <a:xfrm flipH="1">
            <a:off x="10845792" y="3553481"/>
            <a:ext cx="235721" cy="8282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1ACB639-842F-4BB1-B2E2-BEA72843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Outer</a:t>
            </a:r>
            <a:r>
              <a:rPr lang="de-DE" dirty="0"/>
              <a:t> </a:t>
            </a:r>
            <a:r>
              <a:rPr lang="de-DE" dirty="0" err="1"/>
              <a:t>Joins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23BBA-5458-4152-8E1A-0FF49B3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CDS - Abbildungen - Autor: Daniel Appenmaier - Version: 22-02-24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51CD9-534E-40C1-BBCE-B0DA3AE2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7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5" grpId="0"/>
      <p:bldP spid="59" grpId="0"/>
      <p:bldP spid="62" grpId="0"/>
      <p:bldP spid="64" grpId="0"/>
      <p:bldP spid="71" grpId="0"/>
      <p:bldP spid="75" grpId="0"/>
      <p:bldP spid="78" grpId="0"/>
      <p:bldP spid="80" grpId="0"/>
      <p:bldP spid="87" grpId="0"/>
      <p:bldP spid="91" grpId="0"/>
      <p:bldP spid="94" grpId="0"/>
      <p:bldP spid="96" grpId="0"/>
      <p:bldP spid="97" grpId="0"/>
      <p:bldP spid="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D968-5980-4C02-B16B-3E6F5C29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UNION und UNION ALL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5820B-39FC-417F-8F53-740DF97A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CDS - Abbildungen - Autor: Daniel Appenmaier - Version: 22-02-24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E6086-1770-45FB-BDB1-506039E7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2AD99007-BA9A-46FE-8C4D-BB3DB43A0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10235"/>
              </p:ext>
            </p:extLst>
          </p:nvPr>
        </p:nvGraphicFramePr>
        <p:xfrm>
          <a:off x="2718709" y="2797513"/>
          <a:ext cx="877370" cy="1219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8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38685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8206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19694EDD-327D-4697-8FC1-C279C14E3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87721"/>
              </p:ext>
            </p:extLst>
          </p:nvPr>
        </p:nvGraphicFramePr>
        <p:xfrm>
          <a:off x="4995377" y="2797513"/>
          <a:ext cx="877370" cy="1219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8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38685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8206"/>
                  </a:ext>
                </a:extLst>
              </a:tr>
            </a:tbl>
          </a:graphicData>
        </a:graphic>
      </p:graphicFrame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8153329A-5C52-4E17-BCB7-D9D85EE53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1498"/>
              </p:ext>
            </p:extLst>
          </p:nvPr>
        </p:nvGraphicFramePr>
        <p:xfrm>
          <a:off x="7265165" y="2793103"/>
          <a:ext cx="877370" cy="2133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8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38685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8206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408885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32238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43979"/>
                  </a:ext>
                </a:extLst>
              </a:tr>
            </a:tbl>
          </a:graphicData>
        </a:graphic>
      </p:graphicFrame>
      <p:sp>
        <p:nvSpPr>
          <p:cNvPr id="37" name="Cross 36">
            <a:extLst>
              <a:ext uri="{FF2B5EF4-FFF2-40B4-BE49-F238E27FC236}">
                <a16:creationId xmlns:a16="http://schemas.microsoft.com/office/drawing/2014/main" id="{F060E6DF-57FA-48D2-A9A0-11DC51BDA580}"/>
              </a:ext>
            </a:extLst>
          </p:cNvPr>
          <p:cNvSpPr/>
          <p:nvPr/>
        </p:nvSpPr>
        <p:spPr>
          <a:xfrm>
            <a:off x="3988728" y="3121668"/>
            <a:ext cx="623287" cy="614663"/>
          </a:xfrm>
          <a:prstGeom prst="plus">
            <a:avLst>
              <a:gd name="adj" fmla="val 4173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23847A-6B8E-468F-AEEE-BDFDD4B7D8BD}"/>
              </a:ext>
            </a:extLst>
          </p:cNvPr>
          <p:cNvSpPr/>
          <p:nvPr/>
        </p:nvSpPr>
        <p:spPr>
          <a:xfrm>
            <a:off x="6269035" y="3262466"/>
            <a:ext cx="623287" cy="955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BA123E-871D-47D9-8CD0-E02E19A6C351}"/>
              </a:ext>
            </a:extLst>
          </p:cNvPr>
          <p:cNvSpPr/>
          <p:nvPr/>
        </p:nvSpPr>
        <p:spPr>
          <a:xfrm>
            <a:off x="6269035" y="3525432"/>
            <a:ext cx="623287" cy="955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26AF4A66-FCB6-43E1-9AEE-0A400B3D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03331"/>
              </p:ext>
            </p:extLst>
          </p:nvPr>
        </p:nvGraphicFramePr>
        <p:xfrm>
          <a:off x="8657582" y="2797513"/>
          <a:ext cx="877370" cy="152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8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438685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58206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4397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464E79D0-23D7-4EF8-9724-11E2565C6D13}"/>
              </a:ext>
            </a:extLst>
          </p:cNvPr>
          <p:cNvSpPr txBox="1"/>
          <p:nvPr/>
        </p:nvSpPr>
        <p:spPr>
          <a:xfrm>
            <a:off x="7142766" y="2490717"/>
            <a:ext cx="112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UNION ALL</a:t>
            </a:r>
            <a:endParaRPr lang="en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48A0DE-EC4F-48F3-86CE-92F0B06B9471}"/>
              </a:ext>
            </a:extLst>
          </p:cNvPr>
          <p:cNvSpPr txBox="1"/>
          <p:nvPr/>
        </p:nvSpPr>
        <p:spPr>
          <a:xfrm>
            <a:off x="8714592" y="2490718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endParaRPr lang="en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6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29F7AC3D7CA47920F8DA192CC2333" ma:contentTypeVersion="10" ma:contentTypeDescription="Ein neues Dokument erstellen." ma:contentTypeScope="" ma:versionID="9250827440e543e713ac17ca27ca4a97">
  <xsd:schema xmlns:xsd="http://www.w3.org/2001/XMLSchema" xmlns:xs="http://www.w3.org/2001/XMLSchema" xmlns:p="http://schemas.microsoft.com/office/2006/metadata/properties" xmlns:ns2="673bc661-6ab8-4275-a7e3-b3f69e2845de" xmlns:ns3="7fb87ab0-b8a7-4680-a7e7-ee5523929c23" targetNamespace="http://schemas.microsoft.com/office/2006/metadata/properties" ma:root="true" ma:fieldsID="0ad479cbb2cec0a7298189d5fb6b625e" ns2:_="" ns3:_="">
    <xsd:import namespace="673bc661-6ab8-4275-a7e3-b3f69e2845de"/>
    <xsd:import namespace="7fb87ab0-b8a7-4680-a7e7-ee5523929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bc661-6ab8-4275-a7e3-b3f69e2845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87ab0-b8a7-4680-a7e7-ee5523929c2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45D596-A0C7-4C83-956D-5576767E08C2}">
  <ds:schemaRefs>
    <ds:schemaRef ds:uri="http://schemas.microsoft.com/office/2006/metadata/properties"/>
    <ds:schemaRef ds:uri="http://schemas.microsoft.com/office/infopath/2007/PartnerControls"/>
    <ds:schemaRef ds:uri="539b3f7f-e5d7-4bb6-ae0a-be8b7e472059"/>
    <ds:schemaRef ds:uri="http://www.w3.org/XML/1998/namespace"/>
    <ds:schemaRef ds:uri="http://purl.org/dc/dcmitype/"/>
    <ds:schemaRef ds:uri="http://schemas.openxmlformats.org/package/2006/metadata/core-properties"/>
    <ds:schemaRef ds:uri="377f1e07-9c56-47c0-8830-951c6e87014a"/>
    <ds:schemaRef ds:uri="http://schemas.microsoft.com/office/2006/documentManagement/types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7ECE45E-57FF-4D22-9EE9-5520BE022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3bc661-6ab8-4275-a7e3-b3f69e2845de"/>
    <ds:schemaRef ds:uri="7fb87ab0-b8a7-4680-a7e7-ee5523929c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862909-A185-4CCD-8D77-154B680895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733</Words>
  <Application>Microsoft Office PowerPoint</Application>
  <PresentationFormat>Widescreen</PresentationFormat>
  <Paragraphs>398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ABAP CDS</vt:lpstr>
      <vt:lpstr>SQL und klassischer Ansatz der Umsetzung in ABAP</vt:lpstr>
      <vt:lpstr>Views</vt:lpstr>
      <vt:lpstr>Data to Code versus Code to Data</vt:lpstr>
      <vt:lpstr>Umwandlung des Anwendungsdesigns</vt:lpstr>
      <vt:lpstr>Core Data Services (CDS)</vt:lpstr>
      <vt:lpstr>Inner Joins</vt:lpstr>
      <vt:lpstr>Outer Joins</vt:lpstr>
      <vt:lpstr>UNION und UNION ALL</vt:lpstr>
      <vt:lpstr>Zugriffskontrollen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 CDS</dc:title>
  <dc:creator>Appenmaier, Daniel</dc:creator>
  <cp:lastModifiedBy>Appenmaier, Daniel</cp:lastModifiedBy>
  <cp:revision>2196</cp:revision>
  <cp:lastPrinted>2017-03-07T07:38:00Z</cp:lastPrinted>
  <dcterms:created xsi:type="dcterms:W3CDTF">2015-10-20T13:51:30Z</dcterms:created>
  <dcterms:modified xsi:type="dcterms:W3CDTF">2022-03-22T09:44:58Z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0x01010083629F7AC3D7CA47920F8DA192CC2333</vt:lpwstr>
  </property>
</Properties>
</file>