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067" r:id="rId5"/>
    <p:sldId id="1068" r:id="rId6"/>
    <p:sldId id="1069" r:id="rId7"/>
    <p:sldId id="1070" r:id="rId8"/>
    <p:sldId id="1071" r:id="rId9"/>
    <p:sldId id="1072" r:id="rId10"/>
    <p:sldId id="1073" r:id="rId11"/>
    <p:sldId id="1074" r:id="rId12"/>
    <p:sldId id="1075" r:id="rId13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677C6DE8-09FF-4C96-8173-4813B5416140}">
          <p14:sldIdLst>
            <p14:sldId id="1067"/>
          </p14:sldIdLst>
        </p14:section>
        <p14:section name="Einführung" id="{F28DB06D-5953-47BB-9242-4EE13B165A17}">
          <p14:sldIdLst>
            <p14:sldId id="1068"/>
          </p14:sldIdLst>
        </p14:section>
        <p14:section name="Grundlegende Sprachelemente" id="{7F5D5736-F163-4A8E-B6CC-D5977F0F2F0B}">
          <p14:sldIdLst>
            <p14:sldId id="1069"/>
            <p14:sldId id="1070"/>
            <p14:sldId id="1071"/>
            <p14:sldId id="1072"/>
          </p14:sldIdLst>
        </p14:section>
        <p14:section name="Vererbung und Schnittstellen" id="{5F12F0A6-C9BB-46C6-A4B1-0F14529C910D}">
          <p14:sldIdLst>
            <p14:sldId id="1073"/>
            <p14:sldId id="1074"/>
            <p14:sldId id="10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990000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65955-6FE6-48EF-BC4C-B411EC76BF33}" v="323" dt="2022-04-14T06:09:46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7687" autoAdjust="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enmaier, Daniel" userId="a074f149-76a7-4e96-99bc-aadad5f25a38" providerId="ADAL" clId="{4E2FFA3C-3C24-4908-ABAE-B26D09797607}"/>
    <pc:docChg chg="custSel modSld addSection modSection">
      <pc:chgData name="Appenmaier, Daniel" userId="a074f149-76a7-4e96-99bc-aadad5f25a38" providerId="ADAL" clId="{4E2FFA3C-3C24-4908-ABAE-B26D09797607}" dt="2021-12-03T12:34:57.962" v="71" actId="692"/>
      <pc:docMkLst>
        <pc:docMk/>
      </pc:docMkLst>
      <pc:sldChg chg="modSp mod">
        <pc:chgData name="Appenmaier, Daniel" userId="a074f149-76a7-4e96-99bc-aadad5f25a38" providerId="ADAL" clId="{4E2FFA3C-3C24-4908-ABAE-B26D09797607}" dt="2021-12-03T12:31:15.424" v="7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4E2FFA3C-3C24-4908-ABAE-B26D09797607}" dt="2021-12-03T12:31:13.172" v="0" actId="20577"/>
          <ac:spMkLst>
            <pc:docMk/>
            <pc:sldMk cId="3075398021" sldId="1067"/>
            <ac:spMk id="2" creationId="{021CB809-296B-4B5F-B9BF-A4B309D38DE0}"/>
          </ac:spMkLst>
        </pc:spChg>
        <pc:spChg chg="mod">
          <ac:chgData name="Appenmaier, Daniel" userId="a074f149-76a7-4e96-99bc-aadad5f25a38" providerId="ADAL" clId="{4E2FFA3C-3C24-4908-ABAE-B26D09797607}" dt="2021-12-03T12:31:15.424" v="7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delSp modSp mod delAnim">
        <pc:chgData name="Appenmaier, Daniel" userId="a074f149-76a7-4e96-99bc-aadad5f25a38" providerId="ADAL" clId="{4E2FFA3C-3C24-4908-ABAE-B26D09797607}" dt="2021-12-03T12:33:44.092" v="37" actId="692"/>
        <pc:sldMkLst>
          <pc:docMk/>
          <pc:sldMk cId="805023311" sldId="1071"/>
        </pc:sldMkLst>
        <pc:spChg chg="del">
          <ac:chgData name="Appenmaier, Daniel" userId="a074f149-76a7-4e96-99bc-aadad5f25a38" providerId="ADAL" clId="{4E2FFA3C-3C24-4908-ABAE-B26D09797607}" dt="2021-12-03T12:33:08.516" v="20" actId="478"/>
          <ac:spMkLst>
            <pc:docMk/>
            <pc:sldMk cId="805023311" sldId="1071"/>
            <ac:spMk id="24" creationId="{C64DB27A-B880-4194-9DCC-9E4DEC5E6CF0}"/>
          </ac:spMkLst>
        </pc:spChg>
        <pc:spChg chg="del">
          <ac:chgData name="Appenmaier, Daniel" userId="a074f149-76a7-4e96-99bc-aadad5f25a38" providerId="ADAL" clId="{4E2FFA3C-3C24-4908-ABAE-B26D09797607}" dt="2021-12-03T12:33:18.931" v="25" actId="478"/>
          <ac:spMkLst>
            <pc:docMk/>
            <pc:sldMk cId="805023311" sldId="1071"/>
            <ac:spMk id="25" creationId="{30E7128D-BD6F-483A-8DE9-19BD04C290CC}"/>
          </ac:spMkLst>
        </pc:spChg>
        <pc:spChg chg="del">
          <ac:chgData name="Appenmaier, Daniel" userId="a074f149-76a7-4e96-99bc-aadad5f25a38" providerId="ADAL" clId="{4E2FFA3C-3C24-4908-ABAE-B26D09797607}" dt="2021-12-03T12:32:37.317" v="15" actId="478"/>
          <ac:spMkLst>
            <pc:docMk/>
            <pc:sldMk cId="805023311" sldId="1071"/>
            <ac:spMk id="26" creationId="{4BB7BDB3-891E-4374-BAD4-C17E4FAE2D7F}"/>
          </ac:spMkLst>
        </pc:spChg>
        <pc:spChg chg="del">
          <ac:chgData name="Appenmaier, Daniel" userId="a074f149-76a7-4e96-99bc-aadad5f25a38" providerId="ADAL" clId="{4E2FFA3C-3C24-4908-ABAE-B26D09797607}" dt="2021-12-03T12:33:36.541" v="34" actId="478"/>
          <ac:spMkLst>
            <pc:docMk/>
            <pc:sldMk cId="805023311" sldId="1071"/>
            <ac:spMk id="32" creationId="{D82F1239-2D25-4D67-9EEB-A8B0901D3D24}"/>
          </ac:spMkLst>
        </pc:spChg>
        <pc:spChg chg="del">
          <ac:chgData name="Appenmaier, Daniel" userId="a074f149-76a7-4e96-99bc-aadad5f25a38" providerId="ADAL" clId="{4E2FFA3C-3C24-4908-ABAE-B26D09797607}" dt="2021-12-03T12:33:28.566" v="30" actId="478"/>
          <ac:spMkLst>
            <pc:docMk/>
            <pc:sldMk cId="805023311" sldId="1071"/>
            <ac:spMk id="33" creationId="{05D7D93B-0EB5-4E31-B5AB-0D10ED65029D}"/>
          </ac:spMkLst>
        </pc:spChg>
        <pc:cxnChg chg="mod">
          <ac:chgData name="Appenmaier, Daniel" userId="a074f149-76a7-4e96-99bc-aadad5f25a38" providerId="ADAL" clId="{4E2FFA3C-3C24-4908-ABAE-B26D09797607}" dt="2021-12-03T12:33:16.831" v="24" actId="692"/>
          <ac:cxnSpMkLst>
            <pc:docMk/>
            <pc:sldMk cId="805023311" sldId="1071"/>
            <ac:cxnSpMk id="18" creationId="{9D9A19AA-B01B-40F1-B167-DA914518C688}"/>
          </ac:cxnSpMkLst>
        </pc:cxnChg>
        <pc:cxnChg chg="mod">
          <ac:chgData name="Appenmaier, Daniel" userId="a074f149-76a7-4e96-99bc-aadad5f25a38" providerId="ADAL" clId="{4E2FFA3C-3C24-4908-ABAE-B26D09797607}" dt="2021-12-03T12:33:10.576" v="21" actId="14100"/>
          <ac:cxnSpMkLst>
            <pc:docMk/>
            <pc:sldMk cId="805023311" sldId="1071"/>
            <ac:cxnSpMk id="19" creationId="{24F9AD93-F4E7-4EA7-A823-253782B54234}"/>
          </ac:cxnSpMkLst>
        </pc:cxnChg>
        <pc:cxnChg chg="mod">
          <ac:chgData name="Appenmaier, Daniel" userId="a074f149-76a7-4e96-99bc-aadad5f25a38" providerId="ADAL" clId="{4E2FFA3C-3C24-4908-ABAE-B26D09797607}" dt="2021-12-03T12:32:39.681" v="16" actId="14100"/>
          <ac:cxnSpMkLst>
            <pc:docMk/>
            <pc:sldMk cId="805023311" sldId="1071"/>
            <ac:cxnSpMk id="20" creationId="{4A87633C-583A-4538-AA6E-CDE5CF55550F}"/>
          </ac:cxnSpMkLst>
        </pc:cxnChg>
        <pc:cxnChg chg="mod">
          <ac:chgData name="Appenmaier, Daniel" userId="a074f149-76a7-4e96-99bc-aadad5f25a38" providerId="ADAL" clId="{4E2FFA3C-3C24-4908-ABAE-B26D09797607}" dt="2021-12-03T12:33:05.201" v="19" actId="692"/>
          <ac:cxnSpMkLst>
            <pc:docMk/>
            <pc:sldMk cId="805023311" sldId="1071"/>
            <ac:cxnSpMk id="21" creationId="{FD661913-2591-4EB8-BE91-67AE1AC5D2FB}"/>
          </ac:cxnSpMkLst>
        </pc:cxnChg>
        <pc:cxnChg chg="mod">
          <ac:chgData name="Appenmaier, Daniel" userId="a074f149-76a7-4e96-99bc-aadad5f25a38" providerId="ADAL" clId="{4E2FFA3C-3C24-4908-ABAE-B26D09797607}" dt="2021-12-03T12:33:26.271" v="29" actId="692"/>
          <ac:cxnSpMkLst>
            <pc:docMk/>
            <pc:sldMk cId="805023311" sldId="1071"/>
            <ac:cxnSpMk id="22" creationId="{D52B2707-1F93-4F60-AD88-7EE6EBA027EF}"/>
          </ac:cxnSpMkLst>
        </pc:cxnChg>
        <pc:cxnChg chg="mod">
          <ac:chgData name="Appenmaier, Daniel" userId="a074f149-76a7-4e96-99bc-aadad5f25a38" providerId="ADAL" clId="{4E2FFA3C-3C24-4908-ABAE-B26D09797607}" dt="2021-12-03T12:33:20.541" v="26" actId="14100"/>
          <ac:cxnSpMkLst>
            <pc:docMk/>
            <pc:sldMk cId="805023311" sldId="1071"/>
            <ac:cxnSpMk id="23" creationId="{A1166DE3-4AE9-4682-95F9-D72CED1AC90B}"/>
          </ac:cxnSpMkLst>
        </pc:cxnChg>
        <pc:cxnChg chg="mod">
          <ac:chgData name="Appenmaier, Daniel" userId="a074f149-76a7-4e96-99bc-aadad5f25a38" providerId="ADAL" clId="{4E2FFA3C-3C24-4908-ABAE-B26D09797607}" dt="2021-12-03T12:33:35.211" v="33" actId="692"/>
          <ac:cxnSpMkLst>
            <pc:docMk/>
            <pc:sldMk cId="805023311" sldId="1071"/>
            <ac:cxnSpMk id="30" creationId="{0E0B5DA3-3E0E-4FE5-8F4E-3C36697CAE80}"/>
          </ac:cxnSpMkLst>
        </pc:cxnChg>
        <pc:cxnChg chg="mod">
          <ac:chgData name="Appenmaier, Daniel" userId="a074f149-76a7-4e96-99bc-aadad5f25a38" providerId="ADAL" clId="{4E2FFA3C-3C24-4908-ABAE-B26D09797607}" dt="2021-12-03T12:33:44.092" v="37" actId="692"/>
          <ac:cxnSpMkLst>
            <pc:docMk/>
            <pc:sldMk cId="805023311" sldId="1071"/>
            <ac:cxnSpMk id="31" creationId="{D9565C0C-ACC9-4C6A-8D7D-16F61F9B2618}"/>
          </ac:cxnSpMkLst>
        </pc:cxnChg>
      </pc:sldChg>
      <pc:sldChg chg="delSp modSp mod delAnim">
        <pc:chgData name="Appenmaier, Daniel" userId="a074f149-76a7-4e96-99bc-aadad5f25a38" providerId="ADAL" clId="{4E2FFA3C-3C24-4908-ABAE-B26D09797607}" dt="2021-12-03T12:34:06.611" v="45" actId="692"/>
        <pc:sldMkLst>
          <pc:docMk/>
          <pc:sldMk cId="3315747753" sldId="1073"/>
        </pc:sldMkLst>
        <pc:spChg chg="del">
          <ac:chgData name="Appenmaier, Daniel" userId="a074f149-76a7-4e96-99bc-aadad5f25a38" providerId="ADAL" clId="{4E2FFA3C-3C24-4908-ABAE-B26D09797607}" dt="2021-12-03T12:33:51.511" v="38" actId="478"/>
          <ac:spMkLst>
            <pc:docMk/>
            <pc:sldMk cId="3315747753" sldId="1073"/>
            <ac:spMk id="9" creationId="{5156A5BC-C40F-40F8-B934-CE41233A41A5}"/>
          </ac:spMkLst>
        </pc:spChg>
        <pc:spChg chg="del">
          <ac:chgData name="Appenmaier, Daniel" userId="a074f149-76a7-4e96-99bc-aadad5f25a38" providerId="ADAL" clId="{4E2FFA3C-3C24-4908-ABAE-B26D09797607}" dt="2021-12-03T12:33:52.041" v="39" actId="478"/>
          <ac:spMkLst>
            <pc:docMk/>
            <pc:sldMk cId="3315747753" sldId="1073"/>
            <ac:spMk id="14" creationId="{5A7BE230-7088-43EA-B3A4-EDEAE6DEA2C7}"/>
          </ac:spMkLst>
        </pc:spChg>
        <pc:cxnChg chg="mod">
          <ac:chgData name="Appenmaier, Daniel" userId="a074f149-76a7-4e96-99bc-aadad5f25a38" providerId="ADAL" clId="{4E2FFA3C-3C24-4908-ABAE-B26D09797607}" dt="2021-12-03T12:34:01.031" v="43" actId="692"/>
          <ac:cxnSpMkLst>
            <pc:docMk/>
            <pc:sldMk cId="3315747753" sldId="1073"/>
            <ac:cxnSpMk id="7" creationId="{7A095A48-3F75-457D-9421-DC0683610693}"/>
          </ac:cxnSpMkLst>
        </pc:cxnChg>
        <pc:cxnChg chg="mod">
          <ac:chgData name="Appenmaier, Daniel" userId="a074f149-76a7-4e96-99bc-aadad5f25a38" providerId="ADAL" clId="{4E2FFA3C-3C24-4908-ABAE-B26D09797607}" dt="2021-12-03T12:34:06.611" v="45" actId="692"/>
          <ac:cxnSpMkLst>
            <pc:docMk/>
            <pc:sldMk cId="3315747753" sldId="1073"/>
            <ac:cxnSpMk id="8" creationId="{D7708670-971D-4B13-84E5-7986A4959CDB}"/>
          </ac:cxnSpMkLst>
        </pc:cxnChg>
      </pc:sldChg>
      <pc:sldChg chg="delSp modSp mod delAnim">
        <pc:chgData name="Appenmaier, Daniel" userId="a074f149-76a7-4e96-99bc-aadad5f25a38" providerId="ADAL" clId="{4E2FFA3C-3C24-4908-ABAE-B26D09797607}" dt="2021-12-03T12:34:34.091" v="58" actId="692"/>
        <pc:sldMkLst>
          <pc:docMk/>
          <pc:sldMk cId="3929572547" sldId="1074"/>
        </pc:sldMkLst>
        <pc:spChg chg="del">
          <ac:chgData name="Appenmaier, Daniel" userId="a074f149-76a7-4e96-99bc-aadad5f25a38" providerId="ADAL" clId="{4E2FFA3C-3C24-4908-ABAE-B26D09797607}" dt="2021-12-03T12:34:10.571" v="46" actId="478"/>
          <ac:spMkLst>
            <pc:docMk/>
            <pc:sldMk cId="3929572547" sldId="1074"/>
            <ac:spMk id="22" creationId="{AD5FF2B1-EBB6-4CD8-803C-47EEF375C4E7}"/>
          </ac:spMkLst>
        </pc:spChg>
        <pc:spChg chg="del">
          <ac:chgData name="Appenmaier, Daniel" userId="a074f149-76a7-4e96-99bc-aadad5f25a38" providerId="ADAL" clId="{4E2FFA3C-3C24-4908-ABAE-B26D09797607}" dt="2021-12-03T12:34:11.551" v="47" actId="478"/>
          <ac:spMkLst>
            <pc:docMk/>
            <pc:sldMk cId="3929572547" sldId="1074"/>
            <ac:spMk id="23" creationId="{7EB4D55D-2F2F-49D9-A8BE-7F475A5397FE}"/>
          </ac:spMkLst>
        </pc:spChg>
        <pc:spChg chg="del">
          <ac:chgData name="Appenmaier, Daniel" userId="a074f149-76a7-4e96-99bc-aadad5f25a38" providerId="ADAL" clId="{4E2FFA3C-3C24-4908-ABAE-B26D09797607}" dt="2021-12-03T12:34:12.321" v="48" actId="478"/>
          <ac:spMkLst>
            <pc:docMk/>
            <pc:sldMk cId="3929572547" sldId="1074"/>
            <ac:spMk id="24" creationId="{0B163802-9E4E-4C97-A512-F201328D4719}"/>
          </ac:spMkLst>
        </pc:spChg>
        <pc:cxnChg chg="mod">
          <ac:chgData name="Appenmaier, Daniel" userId="a074f149-76a7-4e96-99bc-aadad5f25a38" providerId="ADAL" clId="{4E2FFA3C-3C24-4908-ABAE-B26D09797607}" dt="2021-12-03T12:34:16.961" v="51" actId="14100"/>
          <ac:cxnSpMkLst>
            <pc:docMk/>
            <pc:sldMk cId="3929572547" sldId="1074"/>
            <ac:cxnSpMk id="6" creationId="{B8A33ECF-CF15-47B3-867B-8B0D2BF1007F}"/>
          </ac:cxnSpMkLst>
        </pc:cxnChg>
        <pc:cxnChg chg="mod">
          <ac:chgData name="Appenmaier, Daniel" userId="a074f149-76a7-4e96-99bc-aadad5f25a38" providerId="ADAL" clId="{4E2FFA3C-3C24-4908-ABAE-B26D09797607}" dt="2021-12-03T12:34:24.051" v="54" actId="692"/>
          <ac:cxnSpMkLst>
            <pc:docMk/>
            <pc:sldMk cId="3929572547" sldId="1074"/>
            <ac:cxnSpMk id="7" creationId="{13C9405A-2AA1-4D6C-9786-9E326D39B37F}"/>
          </ac:cxnSpMkLst>
        </pc:cxnChg>
        <pc:cxnChg chg="mod">
          <ac:chgData name="Appenmaier, Daniel" userId="a074f149-76a7-4e96-99bc-aadad5f25a38" providerId="ADAL" clId="{4E2FFA3C-3C24-4908-ABAE-B26D09797607}" dt="2021-12-03T12:34:29.461" v="56" actId="692"/>
          <ac:cxnSpMkLst>
            <pc:docMk/>
            <pc:sldMk cId="3929572547" sldId="1074"/>
            <ac:cxnSpMk id="8" creationId="{90E69476-C8F1-4280-B46A-34A68120ACB8}"/>
          </ac:cxnSpMkLst>
        </pc:cxnChg>
        <pc:cxnChg chg="mod">
          <ac:chgData name="Appenmaier, Daniel" userId="a074f149-76a7-4e96-99bc-aadad5f25a38" providerId="ADAL" clId="{4E2FFA3C-3C24-4908-ABAE-B26D09797607}" dt="2021-12-03T12:34:34.091" v="58" actId="692"/>
          <ac:cxnSpMkLst>
            <pc:docMk/>
            <pc:sldMk cId="3929572547" sldId="1074"/>
            <ac:cxnSpMk id="9" creationId="{2A2D237F-2919-45D1-A687-5B2BBD4ACA82}"/>
          </ac:cxnSpMkLst>
        </pc:cxnChg>
      </pc:sldChg>
      <pc:sldChg chg="delSp modSp mod delAnim">
        <pc:chgData name="Appenmaier, Daniel" userId="a074f149-76a7-4e96-99bc-aadad5f25a38" providerId="ADAL" clId="{4E2FFA3C-3C24-4908-ABAE-B26D09797607}" dt="2021-12-03T12:34:57.962" v="71" actId="692"/>
        <pc:sldMkLst>
          <pc:docMk/>
          <pc:sldMk cId="1321086432" sldId="1075"/>
        </pc:sldMkLst>
        <pc:spChg chg="del">
          <ac:chgData name="Appenmaier, Daniel" userId="a074f149-76a7-4e96-99bc-aadad5f25a38" providerId="ADAL" clId="{4E2FFA3C-3C24-4908-ABAE-B26D09797607}" dt="2021-12-03T12:34:36.731" v="59" actId="478"/>
          <ac:spMkLst>
            <pc:docMk/>
            <pc:sldMk cId="1321086432" sldId="1075"/>
            <ac:spMk id="23" creationId="{84A2077E-ED95-4F46-8423-81490AF5DB54}"/>
          </ac:spMkLst>
        </pc:spChg>
        <pc:spChg chg="del">
          <ac:chgData name="Appenmaier, Daniel" userId="a074f149-76a7-4e96-99bc-aadad5f25a38" providerId="ADAL" clId="{4E2FFA3C-3C24-4908-ABAE-B26D09797607}" dt="2021-12-03T12:34:38.676" v="61" actId="478"/>
          <ac:spMkLst>
            <pc:docMk/>
            <pc:sldMk cId="1321086432" sldId="1075"/>
            <ac:spMk id="24" creationId="{ABBFBD4F-B468-4322-B251-8A5300F70742}"/>
          </ac:spMkLst>
        </pc:spChg>
        <pc:spChg chg="del">
          <ac:chgData name="Appenmaier, Daniel" userId="a074f149-76a7-4e96-99bc-aadad5f25a38" providerId="ADAL" clId="{4E2FFA3C-3C24-4908-ABAE-B26D09797607}" dt="2021-12-03T12:34:37.661" v="60" actId="478"/>
          <ac:spMkLst>
            <pc:docMk/>
            <pc:sldMk cId="1321086432" sldId="1075"/>
            <ac:spMk id="25" creationId="{5751B96F-E9B0-4761-A9D1-BF1D37A1F660}"/>
          </ac:spMkLst>
        </pc:spChg>
        <pc:cxnChg chg="mod">
          <ac:chgData name="Appenmaier, Daniel" userId="a074f149-76a7-4e96-99bc-aadad5f25a38" providerId="ADAL" clId="{4E2FFA3C-3C24-4908-ABAE-B26D09797607}" dt="2021-12-03T12:34:40.322" v="62" actId="14100"/>
          <ac:cxnSpMkLst>
            <pc:docMk/>
            <pc:sldMk cId="1321086432" sldId="1075"/>
            <ac:cxnSpMk id="6" creationId="{97E7D6EE-4DAC-488D-A710-B85469FCDD24}"/>
          </ac:cxnSpMkLst>
        </pc:cxnChg>
        <pc:cxnChg chg="mod">
          <ac:chgData name="Appenmaier, Daniel" userId="a074f149-76a7-4e96-99bc-aadad5f25a38" providerId="ADAL" clId="{4E2FFA3C-3C24-4908-ABAE-B26D09797607}" dt="2021-12-03T12:34:57.962" v="71" actId="692"/>
          <ac:cxnSpMkLst>
            <pc:docMk/>
            <pc:sldMk cId="1321086432" sldId="1075"/>
            <ac:cxnSpMk id="7" creationId="{BBC9972A-D2EB-4BB4-AA7F-1D6759F1AA05}"/>
          </ac:cxnSpMkLst>
        </pc:cxnChg>
        <pc:cxnChg chg="mod">
          <ac:chgData name="Appenmaier, Daniel" userId="a074f149-76a7-4e96-99bc-aadad5f25a38" providerId="ADAL" clId="{4E2FFA3C-3C24-4908-ABAE-B26D09797607}" dt="2021-12-03T12:34:53.852" v="69" actId="692"/>
          <ac:cxnSpMkLst>
            <pc:docMk/>
            <pc:sldMk cId="1321086432" sldId="1075"/>
            <ac:cxnSpMk id="8" creationId="{D8190C8F-059B-4F0E-8A9A-1DE17FE51500}"/>
          </ac:cxnSpMkLst>
        </pc:cxnChg>
        <pc:cxnChg chg="mod">
          <ac:chgData name="Appenmaier, Daniel" userId="a074f149-76a7-4e96-99bc-aadad5f25a38" providerId="ADAL" clId="{4E2FFA3C-3C24-4908-ABAE-B26D09797607}" dt="2021-12-03T12:34:48.861" v="67" actId="692"/>
          <ac:cxnSpMkLst>
            <pc:docMk/>
            <pc:sldMk cId="1321086432" sldId="1075"/>
            <ac:cxnSpMk id="9" creationId="{205EA745-CC3D-45FF-A48D-33C6D0C8F433}"/>
          </ac:cxnSpMkLst>
        </pc:cxnChg>
      </pc:sldChg>
    </pc:docChg>
  </pc:docChgLst>
  <pc:docChgLst>
    <pc:chgData name="Appenmaier, Daniel" userId="a074f149-76a7-4e96-99bc-aadad5f25a38" providerId="ADAL" clId="{5802DD0C-5AA0-486A-869E-325EFC55BD54}"/>
    <pc:docChg chg="modSld">
      <pc:chgData name="Appenmaier, Daniel" userId="a074f149-76a7-4e96-99bc-aadad5f25a38" providerId="ADAL" clId="{5802DD0C-5AA0-486A-869E-325EFC55BD54}" dt="2021-11-08T12:37:09.667" v="19" actId="20577"/>
      <pc:docMkLst>
        <pc:docMk/>
      </pc:docMkLst>
      <pc:sldChg chg="modSp mod">
        <pc:chgData name="Appenmaier, Daniel" userId="a074f149-76a7-4e96-99bc-aadad5f25a38" providerId="ADAL" clId="{5802DD0C-5AA0-486A-869E-325EFC55BD54}" dt="2021-11-08T12:37:09.667" v="19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5802DD0C-5AA0-486A-869E-325EFC55BD54}" dt="2021-11-08T12:37:04.765" v="7" actId="20577"/>
          <ac:spMkLst>
            <pc:docMk/>
            <pc:sldMk cId="3075398021" sldId="1067"/>
            <ac:spMk id="2" creationId="{021CB809-296B-4B5F-B9BF-A4B309D38DE0}"/>
          </ac:spMkLst>
        </pc:spChg>
        <pc:spChg chg="mod">
          <ac:chgData name="Appenmaier, Daniel" userId="a074f149-76a7-4e96-99bc-aadad5f25a38" providerId="ADAL" clId="{5802DD0C-5AA0-486A-869E-325EFC55BD54}" dt="2021-11-08T12:37:09.667" v="19" actId="20577"/>
          <ac:spMkLst>
            <pc:docMk/>
            <pc:sldMk cId="3075398021" sldId="1067"/>
            <ac:spMk id="3" creationId="{126DDB35-C098-47C2-8971-D84CA7E9042F}"/>
          </ac:spMkLst>
        </pc:spChg>
      </pc:sldChg>
    </pc:docChg>
  </pc:docChgLst>
  <pc:docChgLst>
    <pc:chgData name="Appenmaier, Daniel" userId="a074f149-76a7-4e96-99bc-aadad5f25a38" providerId="ADAL" clId="{6DC7EA3F-8A2F-4F93-B1CC-826EB77380B9}"/>
    <pc:docChg chg="custSel modSld modMainMaster">
      <pc:chgData name="Appenmaier, Daniel" userId="a074f149-76a7-4e96-99bc-aadad5f25a38" providerId="ADAL" clId="{6DC7EA3F-8A2F-4F93-B1CC-826EB77380B9}" dt="2021-12-20T15:43:09.862" v="13" actId="20577"/>
      <pc:docMkLst>
        <pc:docMk/>
      </pc:docMkLst>
      <pc:sldChg chg="modSp mod">
        <pc:chgData name="Appenmaier, Daniel" userId="a074f149-76a7-4e96-99bc-aadad5f25a38" providerId="ADAL" clId="{6DC7EA3F-8A2F-4F93-B1CC-826EB77380B9}" dt="2021-12-20T15:43:09.862" v="13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6DC7EA3F-8A2F-4F93-B1CC-826EB77380B9}" dt="2021-12-20T15:43:09.862" v="13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modSp mod">
        <pc:chgData name="Appenmaier, Daniel" userId="a074f149-76a7-4e96-99bc-aadad5f25a38" providerId="ADAL" clId="{6DC7EA3F-8A2F-4F93-B1CC-826EB77380B9}" dt="2021-12-08T07:05:58.910" v="6" actId="27636"/>
        <pc:sldMkLst>
          <pc:docMk/>
          <pc:sldMk cId="3929572547" sldId="1074"/>
        </pc:sldMkLst>
        <pc:spChg chg="mod">
          <ac:chgData name="Appenmaier, Daniel" userId="a074f149-76a7-4e96-99bc-aadad5f25a38" providerId="ADAL" clId="{6DC7EA3F-8A2F-4F93-B1CC-826EB77380B9}" dt="2021-12-08T07:05:58.910" v="6" actId="27636"/>
          <ac:spMkLst>
            <pc:docMk/>
            <pc:sldMk cId="3929572547" sldId="1074"/>
            <ac:spMk id="2" creationId="{463696AC-596D-448F-AEF3-14444AE73053}"/>
          </ac:spMkLst>
        </pc:spChg>
      </pc:sldChg>
      <pc:sldMasterChg chg="modSp delSldLayout modSldLayout">
        <pc:chgData name="Appenmaier, Daniel" userId="a074f149-76a7-4e96-99bc-aadad5f25a38" providerId="ADAL" clId="{6DC7EA3F-8A2F-4F93-B1CC-826EB77380B9}" dt="2021-12-08T07:06:11.491" v="9" actId="255"/>
        <pc:sldMasterMkLst>
          <pc:docMk/>
          <pc:sldMasterMk cId="1047754730" sldId="2147483648"/>
        </pc:sldMasterMkLst>
        <pc:spChg chg="mod">
          <ac:chgData name="Appenmaier, Daniel" userId="a074f149-76a7-4e96-99bc-aadad5f25a38" providerId="ADAL" clId="{6DC7EA3F-8A2F-4F93-B1CC-826EB77380B9}" dt="2021-12-08T07:05:58.878" v="5" actId="255"/>
          <ac:spMkLst>
            <pc:docMk/>
            <pc:sldMasterMk cId="1047754730" sldId="2147483648"/>
            <ac:spMk id="2" creationId="{00000000-0000-0000-0000-000000000000}"/>
          </ac:spMkLst>
        </pc:spChg>
        <pc:spChg chg="mod">
          <ac:chgData name="Appenmaier, Daniel" userId="a074f149-76a7-4e96-99bc-aadad5f25a38" providerId="ADAL" clId="{6DC7EA3F-8A2F-4F93-B1CC-826EB77380B9}" dt="2021-12-08T07:06:02.602" v="7" actId="255"/>
          <ac:spMkLst>
            <pc:docMk/>
            <pc:sldMasterMk cId="1047754730" sldId="2147483648"/>
            <ac:spMk id="3" creationId="{00000000-0000-0000-0000-000000000000}"/>
          </ac:spMkLst>
        </pc:spChg>
        <pc:sldLayoutChg chg="modSp">
          <pc:chgData name="Appenmaier, Daniel" userId="a074f149-76a7-4e96-99bc-aadad5f25a38" providerId="ADAL" clId="{6DC7EA3F-8A2F-4F93-B1CC-826EB77380B9}" dt="2021-12-08T07:06:11.491" v="9" actId="255"/>
          <pc:sldLayoutMkLst>
            <pc:docMk/>
            <pc:sldMasterMk cId="1047754730" sldId="2147483648"/>
            <pc:sldLayoutMk cId="4030905492" sldId="2147483649"/>
          </pc:sldLayoutMkLst>
          <pc:spChg chg="mod">
            <ac:chgData name="Appenmaier, Daniel" userId="a074f149-76a7-4e96-99bc-aadad5f25a38" providerId="ADAL" clId="{6DC7EA3F-8A2F-4F93-B1CC-826EB77380B9}" dt="2021-12-08T07:06:07.763" v="8" actId="255"/>
            <ac:spMkLst>
              <pc:docMk/>
              <pc:sldMasterMk cId="1047754730" sldId="2147483648"/>
              <pc:sldLayoutMk cId="4030905492" sldId="2147483649"/>
              <ac:spMk id="2" creationId="{00000000-0000-0000-0000-000000000000}"/>
            </ac:spMkLst>
          </pc:spChg>
          <pc:spChg chg="mod">
            <ac:chgData name="Appenmaier, Daniel" userId="a074f149-76a7-4e96-99bc-aadad5f25a38" providerId="ADAL" clId="{6DC7EA3F-8A2F-4F93-B1CC-826EB77380B9}" dt="2021-12-08T07:06:11.491" v="9" actId="255"/>
            <ac:spMkLst>
              <pc:docMk/>
              <pc:sldMasterMk cId="1047754730" sldId="2147483648"/>
              <pc:sldLayoutMk cId="4030905492" sldId="2147483649"/>
              <ac:spMk id="3" creationId="{00000000-0000-0000-0000-000000000000}"/>
            </ac:spMkLst>
          </pc:spChg>
        </pc:sldLayoutChg>
        <pc:sldLayoutChg chg="del">
          <pc:chgData name="Appenmaier, Daniel" userId="a074f149-76a7-4e96-99bc-aadad5f25a38" providerId="ADAL" clId="{6DC7EA3F-8A2F-4F93-B1CC-826EB77380B9}" dt="2021-12-08T07:05:51.294" v="1" actId="2696"/>
          <pc:sldLayoutMkLst>
            <pc:docMk/>
            <pc:sldMasterMk cId="1047754730" sldId="2147483648"/>
            <pc:sldLayoutMk cId="575463922" sldId="2147483652"/>
          </pc:sldLayoutMkLst>
        </pc:sldLayoutChg>
        <pc:sldLayoutChg chg="del">
          <pc:chgData name="Appenmaier, Daniel" userId="a074f149-76a7-4e96-99bc-aadad5f25a38" providerId="ADAL" clId="{6DC7EA3F-8A2F-4F93-B1CC-826EB77380B9}" dt="2021-12-08T07:05:51.911" v="2" actId="2696"/>
          <pc:sldLayoutMkLst>
            <pc:docMk/>
            <pc:sldMasterMk cId="1047754730" sldId="2147483648"/>
            <pc:sldLayoutMk cId="2225403511" sldId="2147483662"/>
          </pc:sldLayoutMkLst>
        </pc:sldLayoutChg>
        <pc:sldLayoutChg chg="del">
          <pc:chgData name="Appenmaier, Daniel" userId="a074f149-76a7-4e96-99bc-aadad5f25a38" providerId="ADAL" clId="{6DC7EA3F-8A2F-4F93-B1CC-826EB77380B9}" dt="2021-12-08T07:05:52.343" v="3" actId="2696"/>
          <pc:sldLayoutMkLst>
            <pc:docMk/>
            <pc:sldMasterMk cId="1047754730" sldId="2147483648"/>
            <pc:sldLayoutMk cId="2332043841" sldId="2147483663"/>
          </pc:sldLayoutMkLst>
        </pc:sldLayoutChg>
        <pc:sldLayoutChg chg="del">
          <pc:chgData name="Appenmaier, Daniel" userId="a074f149-76a7-4e96-99bc-aadad5f25a38" providerId="ADAL" clId="{6DC7EA3F-8A2F-4F93-B1CC-826EB77380B9}" dt="2021-12-08T07:05:52.891" v="4" actId="2696"/>
          <pc:sldLayoutMkLst>
            <pc:docMk/>
            <pc:sldMasterMk cId="1047754730" sldId="2147483648"/>
            <pc:sldLayoutMk cId="1135857600" sldId="2147483664"/>
          </pc:sldLayoutMkLst>
        </pc:sldLayoutChg>
        <pc:sldLayoutChg chg="del">
          <pc:chgData name="Appenmaier, Daniel" userId="a074f149-76a7-4e96-99bc-aadad5f25a38" providerId="ADAL" clId="{6DC7EA3F-8A2F-4F93-B1CC-826EB77380B9}" dt="2021-12-08T07:05:50.339" v="0" actId="2696"/>
          <pc:sldLayoutMkLst>
            <pc:docMk/>
            <pc:sldMasterMk cId="1047754730" sldId="2147483648"/>
            <pc:sldLayoutMk cId="2062696895" sldId="2147483665"/>
          </pc:sldLayoutMkLst>
        </pc:sldLayoutChg>
      </pc:sldMasterChg>
    </pc:docChg>
  </pc:docChgLst>
  <pc:docChgLst>
    <pc:chgData name="Appenmaier, Daniel" userId="a074f149-76a7-4e96-99bc-aadad5f25a38" providerId="ADAL" clId="{D9265955-6FE6-48EF-BC4C-B411EC76BF33}"/>
    <pc:docChg chg="undo custSel modSld">
      <pc:chgData name="Appenmaier, Daniel" userId="a074f149-76a7-4e96-99bc-aadad5f25a38" providerId="ADAL" clId="{D9265955-6FE6-48EF-BC4C-B411EC76BF33}" dt="2022-04-14T06:09:46.023" v="546"/>
      <pc:docMkLst>
        <pc:docMk/>
      </pc:docMkLst>
      <pc:sldChg chg="modSp mod">
        <pc:chgData name="Appenmaier, Daniel" userId="a074f149-76a7-4e96-99bc-aadad5f25a38" providerId="ADAL" clId="{D9265955-6FE6-48EF-BC4C-B411EC76BF33}" dt="2022-04-14T06:04:26.204" v="474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D9265955-6FE6-48EF-BC4C-B411EC76BF33}" dt="2022-04-14T06:04:26.204" v="474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modSp">
        <pc:chgData name="Appenmaier, Daniel" userId="a074f149-76a7-4e96-99bc-aadad5f25a38" providerId="ADAL" clId="{D9265955-6FE6-48EF-BC4C-B411EC76BF33}" dt="2022-04-14T06:01:26.513" v="298" actId="20577"/>
        <pc:sldMkLst>
          <pc:docMk/>
          <pc:sldMk cId="1001197886" sldId="1069"/>
        </pc:sldMkLst>
        <pc:spChg chg="mod">
          <ac:chgData name="Appenmaier, Daniel" userId="a074f149-76a7-4e96-99bc-aadad5f25a38" providerId="ADAL" clId="{D9265955-6FE6-48EF-BC4C-B411EC76BF33}" dt="2022-04-14T06:01:26.513" v="298" actId="20577"/>
          <ac:spMkLst>
            <pc:docMk/>
            <pc:sldMk cId="1001197886" sldId="1069"/>
            <ac:spMk id="6" creationId="{24FB10DF-0541-4385-BD7B-02AA7B5FBB3D}"/>
          </ac:spMkLst>
        </pc:spChg>
        <pc:spChg chg="mod">
          <ac:chgData name="Appenmaier, Daniel" userId="a074f149-76a7-4e96-99bc-aadad5f25a38" providerId="ADAL" clId="{D9265955-6FE6-48EF-BC4C-B411EC76BF33}" dt="2022-04-14T06:00:21.164" v="214" actId="20577"/>
          <ac:spMkLst>
            <pc:docMk/>
            <pc:sldMk cId="1001197886" sldId="1069"/>
            <ac:spMk id="7" creationId="{E9AFE487-2626-40A8-B954-2C49056DA36C}"/>
          </ac:spMkLst>
        </pc:spChg>
        <pc:spChg chg="mod">
          <ac:chgData name="Appenmaier, Daniel" userId="a074f149-76a7-4e96-99bc-aadad5f25a38" providerId="ADAL" clId="{D9265955-6FE6-48EF-BC4C-B411EC76BF33}" dt="2022-04-14T06:00:31.956" v="246" actId="6549"/>
          <ac:spMkLst>
            <pc:docMk/>
            <pc:sldMk cId="1001197886" sldId="1069"/>
            <ac:spMk id="8" creationId="{040C4733-496C-41A2-8B2B-4C71A056FAF6}"/>
          </ac:spMkLst>
        </pc:spChg>
        <pc:spChg chg="mod">
          <ac:chgData name="Appenmaier, Daniel" userId="a074f149-76a7-4e96-99bc-aadad5f25a38" providerId="ADAL" clId="{D9265955-6FE6-48EF-BC4C-B411EC76BF33}" dt="2022-04-14T06:00:38.804" v="257" actId="20577"/>
          <ac:spMkLst>
            <pc:docMk/>
            <pc:sldMk cId="1001197886" sldId="1069"/>
            <ac:spMk id="11" creationId="{15AAAE98-ACFB-4C74-B90B-9FC5F5E1B881}"/>
          </ac:spMkLst>
        </pc:spChg>
        <pc:spChg chg="mod">
          <ac:chgData name="Appenmaier, Daniel" userId="a074f149-76a7-4e96-99bc-aadad5f25a38" providerId="ADAL" clId="{D9265955-6FE6-48EF-BC4C-B411EC76BF33}" dt="2022-04-14T06:00:25.414" v="224" actId="20577"/>
          <ac:spMkLst>
            <pc:docMk/>
            <pc:sldMk cId="1001197886" sldId="1069"/>
            <ac:spMk id="14" creationId="{98461439-57BE-4D79-9E66-4152257DF173}"/>
          </ac:spMkLst>
        </pc:spChg>
        <pc:spChg chg="mod">
          <ac:chgData name="Appenmaier, Daniel" userId="a074f149-76a7-4e96-99bc-aadad5f25a38" providerId="ADAL" clId="{D9265955-6FE6-48EF-BC4C-B411EC76BF33}" dt="2022-04-14T06:00:44.761" v="269" actId="20577"/>
          <ac:spMkLst>
            <pc:docMk/>
            <pc:sldMk cId="1001197886" sldId="1069"/>
            <ac:spMk id="16" creationId="{43C3DA85-AECA-40CB-B22E-5FC134CA7748}"/>
          </ac:spMkLst>
        </pc:spChg>
      </pc:sldChg>
      <pc:sldChg chg="modSp mod">
        <pc:chgData name="Appenmaier, Daniel" userId="a074f149-76a7-4e96-99bc-aadad5f25a38" providerId="ADAL" clId="{D9265955-6FE6-48EF-BC4C-B411EC76BF33}" dt="2022-04-14T06:01:33.872" v="300" actId="20577"/>
        <pc:sldMkLst>
          <pc:docMk/>
          <pc:sldMk cId="1527312316" sldId="1070"/>
        </pc:sldMkLst>
        <pc:graphicFrameChg chg="modGraphic">
          <ac:chgData name="Appenmaier, Daniel" userId="a074f149-76a7-4e96-99bc-aadad5f25a38" providerId="ADAL" clId="{D9265955-6FE6-48EF-BC4C-B411EC76BF33}" dt="2022-04-14T06:01:33.872" v="300" actId="20577"/>
          <ac:graphicFrameMkLst>
            <pc:docMk/>
            <pc:sldMk cId="1527312316" sldId="1070"/>
            <ac:graphicFrameMk id="6" creationId="{E0C8BC76-6D11-40F3-9B16-284E6AD99B46}"/>
          </ac:graphicFrameMkLst>
        </pc:graphicFrameChg>
        <pc:graphicFrameChg chg="modGraphic">
          <ac:chgData name="Appenmaier, Daniel" userId="a074f149-76a7-4e96-99bc-aadad5f25a38" providerId="ADAL" clId="{D9265955-6FE6-48EF-BC4C-B411EC76BF33}" dt="2022-04-14T06:00:59.842" v="289" actId="20577"/>
          <ac:graphicFrameMkLst>
            <pc:docMk/>
            <pc:sldMk cId="1527312316" sldId="1070"/>
            <ac:graphicFrameMk id="16" creationId="{5A60A644-CCCA-4F0F-9427-E82FC1DF1B6B}"/>
          </ac:graphicFrameMkLst>
        </pc:graphicFrameChg>
      </pc:sldChg>
      <pc:sldChg chg="addSp modSp mod modAnim">
        <pc:chgData name="Appenmaier, Daniel" userId="a074f149-76a7-4e96-99bc-aadad5f25a38" providerId="ADAL" clId="{D9265955-6FE6-48EF-BC4C-B411EC76BF33}" dt="2022-04-14T06:09:46.023" v="546"/>
        <pc:sldMkLst>
          <pc:docMk/>
          <pc:sldMk cId="805023311" sldId="1071"/>
        </pc:sldMkLst>
        <pc:spChg chg="mod">
          <ac:chgData name="Appenmaier, Daniel" userId="a074f149-76a7-4e96-99bc-aadad5f25a38" providerId="ADAL" clId="{D9265955-6FE6-48EF-BC4C-B411EC76BF33}" dt="2022-04-14T06:06:24.160" v="504" actId="1076"/>
          <ac:spMkLst>
            <pc:docMk/>
            <pc:sldMk cId="805023311" sldId="1071"/>
            <ac:spMk id="7" creationId="{DDF6F789-0D6A-45DE-8555-3EBA228775C3}"/>
          </ac:spMkLst>
        </pc:spChg>
        <pc:spChg chg="mod">
          <ac:chgData name="Appenmaier, Daniel" userId="a074f149-76a7-4e96-99bc-aadad5f25a38" providerId="ADAL" clId="{D9265955-6FE6-48EF-BC4C-B411EC76BF33}" dt="2022-04-14T06:06:24.160" v="504" actId="1076"/>
          <ac:spMkLst>
            <pc:docMk/>
            <pc:sldMk cId="805023311" sldId="1071"/>
            <ac:spMk id="8" creationId="{E551195E-881E-490A-B39C-3E06473A8D23}"/>
          </ac:spMkLst>
        </pc:spChg>
        <pc:spChg chg="mod">
          <ac:chgData name="Appenmaier, Daniel" userId="a074f149-76a7-4e96-99bc-aadad5f25a38" providerId="ADAL" clId="{D9265955-6FE6-48EF-BC4C-B411EC76BF33}" dt="2022-04-14T06:06:24.160" v="504" actId="1076"/>
          <ac:spMkLst>
            <pc:docMk/>
            <pc:sldMk cId="805023311" sldId="1071"/>
            <ac:spMk id="9" creationId="{EB477FFC-2439-47A5-BF6C-452203A603D8}"/>
          </ac:spMkLst>
        </pc:spChg>
        <pc:spChg chg="mod">
          <ac:chgData name="Appenmaier, Daniel" userId="a074f149-76a7-4e96-99bc-aadad5f25a38" providerId="ADAL" clId="{D9265955-6FE6-48EF-BC4C-B411EC76BF33}" dt="2022-04-14T06:06:03.202" v="503" actId="1076"/>
          <ac:spMkLst>
            <pc:docMk/>
            <pc:sldMk cId="805023311" sldId="1071"/>
            <ac:spMk id="10" creationId="{3AFCBA24-0CDC-4BDC-8377-74105B4EECFC}"/>
          </ac:spMkLst>
        </pc:spChg>
        <pc:spChg chg="mod">
          <ac:chgData name="Appenmaier, Daniel" userId="a074f149-76a7-4e96-99bc-aadad5f25a38" providerId="ADAL" clId="{D9265955-6FE6-48EF-BC4C-B411EC76BF33}" dt="2022-04-14T06:06:03.202" v="503" actId="1076"/>
          <ac:spMkLst>
            <pc:docMk/>
            <pc:sldMk cId="805023311" sldId="1071"/>
            <ac:spMk id="11" creationId="{23AF9F80-A7C1-455E-A4F7-24D74101CD45}"/>
          </ac:spMkLst>
        </pc:spChg>
        <pc:spChg chg="mod">
          <ac:chgData name="Appenmaier, Daniel" userId="a074f149-76a7-4e96-99bc-aadad5f25a38" providerId="ADAL" clId="{D9265955-6FE6-48EF-BC4C-B411EC76BF33}" dt="2022-04-14T06:06:03.202" v="503" actId="1076"/>
          <ac:spMkLst>
            <pc:docMk/>
            <pc:sldMk cId="805023311" sldId="1071"/>
            <ac:spMk id="12" creationId="{69603A30-271F-4D64-9081-0362B5DBE67D}"/>
          </ac:spMkLst>
        </pc:spChg>
        <pc:spChg chg="mod">
          <ac:chgData name="Appenmaier, Daniel" userId="a074f149-76a7-4e96-99bc-aadad5f25a38" providerId="ADAL" clId="{D9265955-6FE6-48EF-BC4C-B411EC76BF33}" dt="2022-04-14T06:06:24.160" v="504" actId="1076"/>
          <ac:spMkLst>
            <pc:docMk/>
            <pc:sldMk cId="805023311" sldId="1071"/>
            <ac:spMk id="13" creationId="{A79FF0BA-AFCC-46B9-B92C-2755463DAF37}"/>
          </ac:spMkLst>
        </pc:spChg>
        <pc:spChg chg="mod">
          <ac:chgData name="Appenmaier, Daniel" userId="a074f149-76a7-4e96-99bc-aadad5f25a38" providerId="ADAL" clId="{D9265955-6FE6-48EF-BC4C-B411EC76BF33}" dt="2022-04-14T06:06:03.202" v="503" actId="1076"/>
          <ac:spMkLst>
            <pc:docMk/>
            <pc:sldMk cId="805023311" sldId="1071"/>
            <ac:spMk id="14" creationId="{6C62CC80-96C4-4535-8773-541917953FCD}"/>
          </ac:spMkLst>
        </pc:spChg>
        <pc:spChg chg="mod">
          <ac:chgData name="Appenmaier, Daniel" userId="a074f149-76a7-4e96-99bc-aadad5f25a38" providerId="ADAL" clId="{D9265955-6FE6-48EF-BC4C-B411EC76BF33}" dt="2022-04-14T06:02:37.595" v="410" actId="14100"/>
          <ac:spMkLst>
            <pc:docMk/>
            <pc:sldMk cId="805023311" sldId="1071"/>
            <ac:spMk id="15" creationId="{E93954D8-2A63-426D-8122-3840359FF435}"/>
          </ac:spMkLst>
        </pc:spChg>
        <pc:spChg chg="mod">
          <ac:chgData name="Appenmaier, Daniel" userId="a074f149-76a7-4e96-99bc-aadad5f25a38" providerId="ADAL" clId="{D9265955-6FE6-48EF-BC4C-B411EC76BF33}" dt="2022-04-14T06:02:37.595" v="410" actId="14100"/>
          <ac:spMkLst>
            <pc:docMk/>
            <pc:sldMk cId="805023311" sldId="1071"/>
            <ac:spMk id="27" creationId="{8BF0F61F-5E1F-40C2-A65F-0D293CB6220E}"/>
          </ac:spMkLst>
        </pc:spChg>
        <pc:spChg chg="mod">
          <ac:chgData name="Appenmaier, Daniel" userId="a074f149-76a7-4e96-99bc-aadad5f25a38" providerId="ADAL" clId="{D9265955-6FE6-48EF-BC4C-B411EC76BF33}" dt="2022-04-14T05:58:15.344" v="109" actId="20577"/>
          <ac:spMkLst>
            <pc:docMk/>
            <pc:sldMk cId="805023311" sldId="1071"/>
            <ac:spMk id="34" creationId="{8EF0EDFF-E202-4F98-88EE-61D0054A5240}"/>
          </ac:spMkLst>
        </pc:spChg>
        <pc:spChg chg="add mod">
          <ac:chgData name="Appenmaier, Daniel" userId="a074f149-76a7-4e96-99bc-aadad5f25a38" providerId="ADAL" clId="{D9265955-6FE6-48EF-BC4C-B411EC76BF33}" dt="2022-04-14T06:08:07.066" v="526" actId="1076"/>
          <ac:spMkLst>
            <pc:docMk/>
            <pc:sldMk cId="805023311" sldId="1071"/>
            <ac:spMk id="57" creationId="{D3A0BCAD-8FED-445A-AFC9-0B6855B574B5}"/>
          </ac:spMkLst>
        </pc:spChg>
        <pc:spChg chg="add mod">
          <ac:chgData name="Appenmaier, Daniel" userId="a074f149-76a7-4e96-99bc-aadad5f25a38" providerId="ADAL" clId="{D9265955-6FE6-48EF-BC4C-B411EC76BF33}" dt="2022-04-14T06:08:18.022" v="529" actId="1076"/>
          <ac:spMkLst>
            <pc:docMk/>
            <pc:sldMk cId="805023311" sldId="1071"/>
            <ac:spMk id="59" creationId="{D1452D5A-330E-4810-A46E-0FB695BD52C1}"/>
          </ac:spMkLst>
        </pc:spChg>
        <pc:spChg chg="add mod">
          <ac:chgData name="Appenmaier, Daniel" userId="a074f149-76a7-4e96-99bc-aadad5f25a38" providerId="ADAL" clId="{D9265955-6FE6-48EF-BC4C-B411EC76BF33}" dt="2022-04-14T06:08:26.524" v="532" actId="1076"/>
          <ac:spMkLst>
            <pc:docMk/>
            <pc:sldMk cId="805023311" sldId="1071"/>
            <ac:spMk id="61" creationId="{F115F071-46DF-4BE9-9437-0C9E5C3418F1}"/>
          </ac:spMkLst>
        </pc:spChg>
        <pc:spChg chg="add mod">
          <ac:chgData name="Appenmaier, Daniel" userId="a074f149-76a7-4e96-99bc-aadad5f25a38" providerId="ADAL" clId="{D9265955-6FE6-48EF-BC4C-B411EC76BF33}" dt="2022-04-14T06:08:39.776" v="537" actId="1076"/>
          <ac:spMkLst>
            <pc:docMk/>
            <pc:sldMk cId="805023311" sldId="1071"/>
            <ac:spMk id="63" creationId="{8F1C48CF-C920-42E3-9BB1-BD4DA1DDB26A}"/>
          </ac:spMkLst>
        </pc:spChg>
        <pc:cxnChg chg="mod">
          <ac:chgData name="Appenmaier, Daniel" userId="a074f149-76a7-4e96-99bc-aadad5f25a38" providerId="ADAL" clId="{D9265955-6FE6-48EF-BC4C-B411EC76BF33}" dt="2022-04-14T06:08:09.577" v="527" actId="14100"/>
          <ac:cxnSpMkLst>
            <pc:docMk/>
            <pc:sldMk cId="805023311" sldId="1071"/>
            <ac:cxnSpMk id="16" creationId="{2766A936-74BB-4185-B8AD-9A128BEF738D}"/>
          </ac:cxnSpMkLst>
        </pc:cxnChg>
        <pc:cxnChg chg="mod">
          <ac:chgData name="Appenmaier, Daniel" userId="a074f149-76a7-4e96-99bc-aadad5f25a38" providerId="ADAL" clId="{D9265955-6FE6-48EF-BC4C-B411EC76BF33}" dt="2022-04-14T06:08:28.787" v="533" actId="14100"/>
          <ac:cxnSpMkLst>
            <pc:docMk/>
            <pc:sldMk cId="805023311" sldId="1071"/>
            <ac:cxnSpMk id="17" creationId="{19ADFEF3-EF46-465B-9256-22A9340985EB}"/>
          </ac:cxnSpMkLst>
        </pc:cxnChg>
        <pc:cxnChg chg="mod">
          <ac:chgData name="Appenmaier, Daniel" userId="a074f149-76a7-4e96-99bc-aadad5f25a38" providerId="ADAL" clId="{D9265955-6FE6-48EF-BC4C-B411EC76BF33}" dt="2022-04-14T06:06:24.160" v="504" actId="1076"/>
          <ac:cxnSpMkLst>
            <pc:docMk/>
            <pc:sldMk cId="805023311" sldId="1071"/>
            <ac:cxnSpMk id="18" creationId="{9D9A19AA-B01B-40F1-B167-DA914518C688}"/>
          </ac:cxnSpMkLst>
        </pc:cxnChg>
        <pc:cxnChg chg="mod">
          <ac:chgData name="Appenmaier, Daniel" userId="a074f149-76a7-4e96-99bc-aadad5f25a38" providerId="ADAL" clId="{D9265955-6FE6-48EF-BC4C-B411EC76BF33}" dt="2022-04-14T06:06:24.160" v="504" actId="1076"/>
          <ac:cxnSpMkLst>
            <pc:docMk/>
            <pc:sldMk cId="805023311" sldId="1071"/>
            <ac:cxnSpMk id="19" creationId="{24F9AD93-F4E7-4EA7-A823-253782B54234}"/>
          </ac:cxnSpMkLst>
        </pc:cxnChg>
        <pc:cxnChg chg="mod">
          <ac:chgData name="Appenmaier, Daniel" userId="a074f149-76a7-4e96-99bc-aadad5f25a38" providerId="ADAL" clId="{D9265955-6FE6-48EF-BC4C-B411EC76BF33}" dt="2022-04-14T06:06:24.160" v="504" actId="1076"/>
          <ac:cxnSpMkLst>
            <pc:docMk/>
            <pc:sldMk cId="805023311" sldId="1071"/>
            <ac:cxnSpMk id="20" creationId="{4A87633C-583A-4538-AA6E-CDE5CF55550F}"/>
          </ac:cxnSpMkLst>
        </pc:cxnChg>
        <pc:cxnChg chg="mod">
          <ac:chgData name="Appenmaier, Daniel" userId="a074f149-76a7-4e96-99bc-aadad5f25a38" providerId="ADAL" clId="{D9265955-6FE6-48EF-BC4C-B411EC76BF33}" dt="2022-04-14T06:06:03.202" v="503" actId="1076"/>
          <ac:cxnSpMkLst>
            <pc:docMk/>
            <pc:sldMk cId="805023311" sldId="1071"/>
            <ac:cxnSpMk id="21" creationId="{FD661913-2591-4EB8-BE91-67AE1AC5D2FB}"/>
          </ac:cxnSpMkLst>
        </pc:cxnChg>
        <pc:cxnChg chg="mod">
          <ac:chgData name="Appenmaier, Daniel" userId="a074f149-76a7-4e96-99bc-aadad5f25a38" providerId="ADAL" clId="{D9265955-6FE6-48EF-BC4C-B411EC76BF33}" dt="2022-04-14T06:06:03.202" v="503" actId="1076"/>
          <ac:cxnSpMkLst>
            <pc:docMk/>
            <pc:sldMk cId="805023311" sldId="1071"/>
            <ac:cxnSpMk id="22" creationId="{D52B2707-1F93-4F60-AD88-7EE6EBA027EF}"/>
          </ac:cxnSpMkLst>
        </pc:cxnChg>
        <pc:cxnChg chg="mod">
          <ac:chgData name="Appenmaier, Daniel" userId="a074f149-76a7-4e96-99bc-aadad5f25a38" providerId="ADAL" clId="{D9265955-6FE6-48EF-BC4C-B411EC76BF33}" dt="2022-04-14T06:06:03.202" v="503" actId="1076"/>
          <ac:cxnSpMkLst>
            <pc:docMk/>
            <pc:sldMk cId="805023311" sldId="1071"/>
            <ac:cxnSpMk id="23" creationId="{A1166DE3-4AE9-4682-95F9-D72CED1AC90B}"/>
          </ac:cxnSpMkLst>
        </pc:cxnChg>
        <pc:cxnChg chg="mod">
          <ac:chgData name="Appenmaier, Daniel" userId="a074f149-76a7-4e96-99bc-aadad5f25a38" providerId="ADAL" clId="{D9265955-6FE6-48EF-BC4C-B411EC76BF33}" dt="2022-04-14T06:08:20.610" v="530" actId="14100"/>
          <ac:cxnSpMkLst>
            <pc:docMk/>
            <pc:sldMk cId="805023311" sldId="1071"/>
            <ac:cxnSpMk id="28" creationId="{5CF3083E-B030-46B6-94F9-9CB03C6D72E7}"/>
          </ac:cxnSpMkLst>
        </pc:cxnChg>
        <pc:cxnChg chg="mod">
          <ac:chgData name="Appenmaier, Daniel" userId="a074f149-76a7-4e96-99bc-aadad5f25a38" providerId="ADAL" clId="{D9265955-6FE6-48EF-BC4C-B411EC76BF33}" dt="2022-04-14T06:08:41.597" v="538" actId="14100"/>
          <ac:cxnSpMkLst>
            <pc:docMk/>
            <pc:sldMk cId="805023311" sldId="1071"/>
            <ac:cxnSpMk id="29" creationId="{0199E412-2A45-4900-927D-A693C25BD790}"/>
          </ac:cxnSpMkLst>
        </pc:cxnChg>
        <pc:cxnChg chg="mod">
          <ac:chgData name="Appenmaier, Daniel" userId="a074f149-76a7-4e96-99bc-aadad5f25a38" providerId="ADAL" clId="{D9265955-6FE6-48EF-BC4C-B411EC76BF33}" dt="2022-04-05T14:01:56.822" v="13" actId="692"/>
          <ac:cxnSpMkLst>
            <pc:docMk/>
            <pc:sldMk cId="805023311" sldId="1071"/>
            <ac:cxnSpMk id="31" creationId="{D9565C0C-ACC9-4C6A-8D7D-16F61F9B2618}"/>
          </ac:cxnSpMkLst>
        </pc:cxnChg>
      </pc:sldChg>
      <pc:sldChg chg="modSp modAnim">
        <pc:chgData name="Appenmaier, Daniel" userId="a074f149-76a7-4e96-99bc-aadad5f25a38" providerId="ADAL" clId="{D9265955-6FE6-48EF-BC4C-B411EC76BF33}" dt="2022-04-14T06:03:23.788" v="439" actId="20577"/>
        <pc:sldMkLst>
          <pc:docMk/>
          <pc:sldMk cId="3152556904" sldId="1072"/>
        </pc:sldMkLst>
        <pc:spChg chg="mod">
          <ac:chgData name="Appenmaier, Daniel" userId="a074f149-76a7-4e96-99bc-aadad5f25a38" providerId="ADAL" clId="{D9265955-6FE6-48EF-BC4C-B411EC76BF33}" dt="2022-04-14T06:03:23.788" v="439" actId="20577"/>
          <ac:spMkLst>
            <pc:docMk/>
            <pc:sldMk cId="3152556904" sldId="1072"/>
            <ac:spMk id="6" creationId="{BA2FA713-BCDE-440E-8E4E-BC1CD5DA8CFE}"/>
          </ac:spMkLst>
        </pc:spChg>
      </pc:sldChg>
      <pc:sldChg chg="modSp mod">
        <pc:chgData name="Appenmaier, Daniel" userId="a074f149-76a7-4e96-99bc-aadad5f25a38" providerId="ADAL" clId="{D9265955-6FE6-48EF-BC4C-B411EC76BF33}" dt="2022-04-14T06:03:38.596" v="462" actId="20577"/>
        <pc:sldMkLst>
          <pc:docMk/>
          <pc:sldMk cId="3315747753" sldId="1073"/>
        </pc:sldMkLst>
        <pc:graphicFrameChg chg="modGraphic">
          <ac:chgData name="Appenmaier, Daniel" userId="a074f149-76a7-4e96-99bc-aadad5f25a38" providerId="ADAL" clId="{D9265955-6FE6-48EF-BC4C-B411EC76BF33}" dt="2022-04-14T06:03:33.284" v="454" actId="20577"/>
          <ac:graphicFrameMkLst>
            <pc:docMk/>
            <pc:sldMk cId="3315747753" sldId="1073"/>
            <ac:graphicFrameMk id="6" creationId="{6175A236-525C-44A0-BBB5-981800F04F36}"/>
          </ac:graphicFrameMkLst>
        </pc:graphicFrameChg>
        <pc:graphicFrameChg chg="modGraphic">
          <ac:chgData name="Appenmaier, Daniel" userId="a074f149-76a7-4e96-99bc-aadad5f25a38" providerId="ADAL" clId="{D9265955-6FE6-48EF-BC4C-B411EC76BF33}" dt="2022-04-14T06:03:35.875" v="457" actId="20577"/>
          <ac:graphicFrameMkLst>
            <pc:docMk/>
            <pc:sldMk cId="3315747753" sldId="1073"/>
            <ac:graphicFrameMk id="10" creationId="{BA62C051-6AA3-43AE-9D2D-10AB46B4D09B}"/>
          </ac:graphicFrameMkLst>
        </pc:graphicFrameChg>
        <pc:graphicFrameChg chg="modGraphic">
          <ac:chgData name="Appenmaier, Daniel" userId="a074f149-76a7-4e96-99bc-aadad5f25a38" providerId="ADAL" clId="{D9265955-6FE6-48EF-BC4C-B411EC76BF33}" dt="2022-04-14T06:03:38.596" v="462" actId="20577"/>
          <ac:graphicFrameMkLst>
            <pc:docMk/>
            <pc:sldMk cId="3315747753" sldId="1073"/>
            <ac:graphicFrameMk id="11" creationId="{4B95CA4B-F99B-4EAF-AEA4-4ACA72F6F881}"/>
          </ac:graphicFrameMkLst>
        </pc:graphicFrameChg>
      </pc:sldChg>
      <pc:sldChg chg="modSp mod">
        <pc:chgData name="Appenmaier, Daniel" userId="a074f149-76a7-4e96-99bc-aadad5f25a38" providerId="ADAL" clId="{D9265955-6FE6-48EF-BC4C-B411EC76BF33}" dt="2022-04-14T06:03:53.551" v="466" actId="20577"/>
        <pc:sldMkLst>
          <pc:docMk/>
          <pc:sldMk cId="3929572547" sldId="1074"/>
        </pc:sldMkLst>
        <pc:graphicFrameChg chg="modGraphic">
          <ac:chgData name="Appenmaier, Daniel" userId="a074f149-76a7-4e96-99bc-aadad5f25a38" providerId="ADAL" clId="{D9265955-6FE6-48EF-BC4C-B411EC76BF33}" dt="2022-04-14T06:03:47.474" v="463" actId="20577"/>
          <ac:graphicFrameMkLst>
            <pc:docMk/>
            <pc:sldMk cId="3929572547" sldId="1074"/>
            <ac:graphicFrameMk id="11" creationId="{ED127512-96ED-4FB3-9C07-1670F2435E14}"/>
          </ac:graphicFrameMkLst>
        </pc:graphicFrameChg>
        <pc:graphicFrameChg chg="modGraphic">
          <ac:chgData name="Appenmaier, Daniel" userId="a074f149-76a7-4e96-99bc-aadad5f25a38" providerId="ADAL" clId="{D9265955-6FE6-48EF-BC4C-B411EC76BF33}" dt="2022-04-14T06:03:49.283" v="464" actId="20577"/>
          <ac:graphicFrameMkLst>
            <pc:docMk/>
            <pc:sldMk cId="3929572547" sldId="1074"/>
            <ac:graphicFrameMk id="12" creationId="{88BC8E2A-475D-4D36-BB38-13C2A2EAD157}"/>
          </ac:graphicFrameMkLst>
        </pc:graphicFrameChg>
        <pc:graphicFrameChg chg="modGraphic">
          <ac:chgData name="Appenmaier, Daniel" userId="a074f149-76a7-4e96-99bc-aadad5f25a38" providerId="ADAL" clId="{D9265955-6FE6-48EF-BC4C-B411EC76BF33}" dt="2022-04-14T06:03:53.551" v="466" actId="20577"/>
          <ac:graphicFrameMkLst>
            <pc:docMk/>
            <pc:sldMk cId="3929572547" sldId="1074"/>
            <ac:graphicFrameMk id="13" creationId="{4D99AB99-FC35-41B6-A161-FC93D177EAF8}"/>
          </ac:graphicFrameMkLst>
        </pc:graphicFrameChg>
        <pc:graphicFrameChg chg="modGraphic">
          <ac:chgData name="Appenmaier, Daniel" userId="a074f149-76a7-4e96-99bc-aadad5f25a38" providerId="ADAL" clId="{D9265955-6FE6-48EF-BC4C-B411EC76BF33}" dt="2022-04-14T06:03:51.286" v="465" actId="20577"/>
          <ac:graphicFrameMkLst>
            <pc:docMk/>
            <pc:sldMk cId="3929572547" sldId="1074"/>
            <ac:graphicFrameMk id="14" creationId="{71723AA0-8CA6-4D9F-8475-25AE83B4355B}"/>
          </ac:graphicFrameMkLst>
        </pc:graphicFrameChg>
        <pc:cxnChg chg="mod">
          <ac:chgData name="Appenmaier, Daniel" userId="a074f149-76a7-4e96-99bc-aadad5f25a38" providerId="ADAL" clId="{D9265955-6FE6-48EF-BC4C-B411EC76BF33}" dt="2022-04-14T05:55:21.905" v="15" actId="692"/>
          <ac:cxnSpMkLst>
            <pc:docMk/>
            <pc:sldMk cId="3929572547" sldId="1074"/>
            <ac:cxnSpMk id="6" creationId="{B8A33ECF-CF15-47B3-867B-8B0D2BF1007F}"/>
          </ac:cxnSpMkLst>
        </pc:cxnChg>
        <pc:cxnChg chg="mod">
          <ac:chgData name="Appenmaier, Daniel" userId="a074f149-76a7-4e96-99bc-aadad5f25a38" providerId="ADAL" clId="{D9265955-6FE6-48EF-BC4C-B411EC76BF33}" dt="2022-04-14T05:55:28.614" v="17" actId="1076"/>
          <ac:cxnSpMkLst>
            <pc:docMk/>
            <pc:sldMk cId="3929572547" sldId="1074"/>
            <ac:cxnSpMk id="7" creationId="{13C9405A-2AA1-4D6C-9786-9E326D39B37F}"/>
          </ac:cxnSpMkLst>
        </pc:cxnChg>
      </pc:sldChg>
      <pc:sldChg chg="modSp mod">
        <pc:chgData name="Appenmaier, Daniel" userId="a074f149-76a7-4e96-99bc-aadad5f25a38" providerId="ADAL" clId="{D9265955-6FE6-48EF-BC4C-B411EC76BF33}" dt="2022-04-14T06:04:12.461" v="470" actId="20577"/>
        <pc:sldMkLst>
          <pc:docMk/>
          <pc:sldMk cId="1321086432" sldId="1075"/>
        </pc:sldMkLst>
        <pc:graphicFrameChg chg="modGraphic">
          <ac:chgData name="Appenmaier, Daniel" userId="a074f149-76a7-4e96-99bc-aadad5f25a38" providerId="ADAL" clId="{D9265955-6FE6-48EF-BC4C-B411EC76BF33}" dt="2022-04-14T06:04:06.957" v="467" actId="20577"/>
          <ac:graphicFrameMkLst>
            <pc:docMk/>
            <pc:sldMk cId="1321086432" sldId="1075"/>
            <ac:graphicFrameMk id="10" creationId="{8A364B81-FE92-4ECC-8CA9-8CF749DB9657}"/>
          </ac:graphicFrameMkLst>
        </pc:graphicFrameChg>
        <pc:graphicFrameChg chg="modGraphic">
          <ac:chgData name="Appenmaier, Daniel" userId="a074f149-76a7-4e96-99bc-aadad5f25a38" providerId="ADAL" clId="{D9265955-6FE6-48EF-BC4C-B411EC76BF33}" dt="2022-04-14T06:04:10.733" v="469" actId="20577"/>
          <ac:graphicFrameMkLst>
            <pc:docMk/>
            <pc:sldMk cId="1321086432" sldId="1075"/>
            <ac:graphicFrameMk id="11" creationId="{9F28C344-F22F-4A47-8239-830DAB63EB17}"/>
          </ac:graphicFrameMkLst>
        </pc:graphicFrameChg>
        <pc:graphicFrameChg chg="modGraphic">
          <ac:chgData name="Appenmaier, Daniel" userId="a074f149-76a7-4e96-99bc-aadad5f25a38" providerId="ADAL" clId="{D9265955-6FE6-48EF-BC4C-B411EC76BF33}" dt="2022-04-14T06:04:12.461" v="470" actId="20577"/>
          <ac:graphicFrameMkLst>
            <pc:docMk/>
            <pc:sldMk cId="1321086432" sldId="1075"/>
            <ac:graphicFrameMk id="12" creationId="{DD409844-E55B-4E7B-9F29-54684CF987F9}"/>
          </ac:graphicFrameMkLst>
        </pc:graphicFrameChg>
        <pc:graphicFrameChg chg="modGraphic">
          <ac:chgData name="Appenmaier, Daniel" userId="a074f149-76a7-4e96-99bc-aadad5f25a38" providerId="ADAL" clId="{D9265955-6FE6-48EF-BC4C-B411EC76BF33}" dt="2022-04-14T06:04:08.683" v="468" actId="20577"/>
          <ac:graphicFrameMkLst>
            <pc:docMk/>
            <pc:sldMk cId="1321086432" sldId="1075"/>
            <ac:graphicFrameMk id="15" creationId="{3D0A0773-BA76-427B-9816-CEC77CC30AC1}"/>
          </ac:graphicFrameMkLst>
        </pc:graphicFrameChg>
        <pc:cxnChg chg="mod">
          <ac:chgData name="Appenmaier, Daniel" userId="a074f149-76a7-4e96-99bc-aadad5f25a38" providerId="ADAL" clId="{D9265955-6FE6-48EF-BC4C-B411EC76BF33}" dt="2022-04-14T05:59:35.192" v="171" actId="692"/>
          <ac:cxnSpMkLst>
            <pc:docMk/>
            <pc:sldMk cId="1321086432" sldId="1075"/>
            <ac:cxnSpMk id="6" creationId="{97E7D6EE-4DAC-488D-A710-B85469FCDD24}"/>
          </ac:cxnSpMkLst>
        </pc:cxnChg>
      </pc:sldChg>
    </pc:docChg>
  </pc:docChgLst>
  <pc:docChgLst>
    <pc:chgData name="Appenmaier, Daniel" userId="a074f149-76a7-4e96-99bc-aadad5f25a38" providerId="ADAL" clId="{93238789-8F3B-4C81-AA31-B92138B65CB8}"/>
    <pc:docChg chg="modSld">
      <pc:chgData name="Appenmaier, Daniel" userId="a074f149-76a7-4e96-99bc-aadad5f25a38" providerId="ADAL" clId="{93238789-8F3B-4C81-AA31-B92138B65CB8}" dt="2022-03-25T10:28:15.762" v="19" actId="113"/>
      <pc:docMkLst>
        <pc:docMk/>
      </pc:docMkLst>
      <pc:sldChg chg="modSp mod">
        <pc:chgData name="Appenmaier, Daniel" userId="a074f149-76a7-4e96-99bc-aadad5f25a38" providerId="ADAL" clId="{93238789-8F3B-4C81-AA31-B92138B65CB8}" dt="2022-03-25T10:27:39.865" v="15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93238789-8F3B-4C81-AA31-B92138B65CB8}" dt="2022-03-25T10:27:39.865" v="15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modSp">
        <pc:chgData name="Appenmaier, Daniel" userId="a074f149-76a7-4e96-99bc-aadad5f25a38" providerId="ADAL" clId="{93238789-8F3B-4C81-AA31-B92138B65CB8}" dt="2022-03-25T10:28:15.762" v="19" actId="113"/>
        <pc:sldMkLst>
          <pc:docMk/>
          <pc:sldMk cId="805023311" sldId="1071"/>
        </pc:sldMkLst>
        <pc:spChg chg="mod">
          <ac:chgData name="Appenmaier, Daniel" userId="a074f149-76a7-4e96-99bc-aadad5f25a38" providerId="ADAL" clId="{93238789-8F3B-4C81-AA31-B92138B65CB8}" dt="2022-03-25T10:27:59.112" v="17" actId="113"/>
          <ac:spMkLst>
            <pc:docMk/>
            <pc:sldMk cId="805023311" sldId="1071"/>
            <ac:spMk id="7" creationId="{DDF6F789-0D6A-45DE-8555-3EBA228775C3}"/>
          </ac:spMkLst>
        </pc:spChg>
        <pc:spChg chg="mod">
          <ac:chgData name="Appenmaier, Daniel" userId="a074f149-76a7-4e96-99bc-aadad5f25a38" providerId="ADAL" clId="{93238789-8F3B-4C81-AA31-B92138B65CB8}" dt="2022-03-25T10:27:52.697" v="16" actId="113"/>
          <ac:spMkLst>
            <pc:docMk/>
            <pc:sldMk cId="805023311" sldId="1071"/>
            <ac:spMk id="8" creationId="{E551195E-881E-490A-B39C-3E06473A8D23}"/>
          </ac:spMkLst>
        </pc:spChg>
        <pc:spChg chg="mod">
          <ac:chgData name="Appenmaier, Daniel" userId="a074f149-76a7-4e96-99bc-aadad5f25a38" providerId="ADAL" clId="{93238789-8F3B-4C81-AA31-B92138B65CB8}" dt="2022-03-25T10:27:52.697" v="16" actId="113"/>
          <ac:spMkLst>
            <pc:docMk/>
            <pc:sldMk cId="805023311" sldId="1071"/>
            <ac:spMk id="9" creationId="{EB477FFC-2439-47A5-BF6C-452203A603D8}"/>
          </ac:spMkLst>
        </pc:spChg>
        <pc:spChg chg="mod">
          <ac:chgData name="Appenmaier, Daniel" userId="a074f149-76a7-4e96-99bc-aadad5f25a38" providerId="ADAL" clId="{93238789-8F3B-4C81-AA31-B92138B65CB8}" dt="2022-03-25T10:28:09.217" v="18" actId="113"/>
          <ac:spMkLst>
            <pc:docMk/>
            <pc:sldMk cId="805023311" sldId="1071"/>
            <ac:spMk id="10" creationId="{3AFCBA24-0CDC-4BDC-8377-74105B4EECFC}"/>
          </ac:spMkLst>
        </pc:spChg>
        <pc:spChg chg="mod">
          <ac:chgData name="Appenmaier, Daniel" userId="a074f149-76a7-4e96-99bc-aadad5f25a38" providerId="ADAL" clId="{93238789-8F3B-4C81-AA31-B92138B65CB8}" dt="2022-03-25T10:27:52.697" v="16" actId="113"/>
          <ac:spMkLst>
            <pc:docMk/>
            <pc:sldMk cId="805023311" sldId="1071"/>
            <ac:spMk id="11" creationId="{23AF9F80-A7C1-455E-A4F7-24D74101CD45}"/>
          </ac:spMkLst>
        </pc:spChg>
        <pc:spChg chg="mod">
          <ac:chgData name="Appenmaier, Daniel" userId="a074f149-76a7-4e96-99bc-aadad5f25a38" providerId="ADAL" clId="{93238789-8F3B-4C81-AA31-B92138B65CB8}" dt="2022-03-25T10:27:52.697" v="16" actId="113"/>
          <ac:spMkLst>
            <pc:docMk/>
            <pc:sldMk cId="805023311" sldId="1071"/>
            <ac:spMk id="12" creationId="{69603A30-271F-4D64-9081-0362B5DBE67D}"/>
          </ac:spMkLst>
        </pc:spChg>
        <pc:spChg chg="mod">
          <ac:chgData name="Appenmaier, Daniel" userId="a074f149-76a7-4e96-99bc-aadad5f25a38" providerId="ADAL" clId="{93238789-8F3B-4C81-AA31-B92138B65CB8}" dt="2022-03-25T10:27:52.697" v="16" actId="113"/>
          <ac:spMkLst>
            <pc:docMk/>
            <pc:sldMk cId="805023311" sldId="1071"/>
            <ac:spMk id="13" creationId="{A79FF0BA-AFCC-46B9-B92C-2755463DAF37}"/>
          </ac:spMkLst>
        </pc:spChg>
        <pc:spChg chg="mod">
          <ac:chgData name="Appenmaier, Daniel" userId="a074f149-76a7-4e96-99bc-aadad5f25a38" providerId="ADAL" clId="{93238789-8F3B-4C81-AA31-B92138B65CB8}" dt="2022-03-25T10:27:52.697" v="16" actId="113"/>
          <ac:spMkLst>
            <pc:docMk/>
            <pc:sldMk cId="805023311" sldId="1071"/>
            <ac:spMk id="14" creationId="{6C62CC80-96C4-4535-8773-541917953FCD}"/>
          </ac:spMkLst>
        </pc:spChg>
        <pc:spChg chg="mod">
          <ac:chgData name="Appenmaier, Daniel" userId="a074f149-76a7-4e96-99bc-aadad5f25a38" providerId="ADAL" clId="{93238789-8F3B-4C81-AA31-B92138B65CB8}" dt="2022-03-25T10:28:15.762" v="19" actId="113"/>
          <ac:spMkLst>
            <pc:docMk/>
            <pc:sldMk cId="805023311" sldId="1071"/>
            <ac:spMk id="15" creationId="{E93954D8-2A63-426D-8122-3840359FF435}"/>
          </ac:spMkLst>
        </pc:spChg>
        <pc:spChg chg="mod">
          <ac:chgData name="Appenmaier, Daniel" userId="a074f149-76a7-4e96-99bc-aadad5f25a38" providerId="ADAL" clId="{93238789-8F3B-4C81-AA31-B92138B65CB8}" dt="2022-03-25T10:27:52.697" v="16" actId="113"/>
          <ac:spMkLst>
            <pc:docMk/>
            <pc:sldMk cId="805023311" sldId="1071"/>
            <ac:spMk id="27" creationId="{8BF0F61F-5E1F-40C2-A65F-0D293CB622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CB475195-50AF-413A-A54F-3A1B34FA4674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DBE4027-2498-4E09-A0AF-39AEE2A899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54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4C401F89-2132-43FC-8C6E-499FCFE7D2F0}" type="datetimeFigureOut">
              <a:rPr lang="de-DE" smtClean="0"/>
              <a:t>14.04.2022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8" tIns="46069" rIns="92138" bIns="460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4075" y="4777959"/>
            <a:ext cx="6069525" cy="3909239"/>
          </a:xfrm>
          <a:prstGeom prst="rect">
            <a:avLst/>
          </a:prstGeom>
        </p:spPr>
        <p:txBody>
          <a:bodyPr vert="horz" lIns="92138" tIns="46069" rIns="92138" bIns="4606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645DB2C-11A4-4063-AE50-D22719DBD7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92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090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r>
              <a:rPr lang="de-DE"/>
              <a:t>ABAP Objects - Abbildungen - Autor: Daniel Appenmaier - Version: 22-04-14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9BE7B5A-F9DF-44C6-862C-7A4C257292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0061" y="231776"/>
            <a:ext cx="11191875" cy="10937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0062" y="1557338"/>
            <a:ext cx="11191875" cy="46418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061" y="6356350"/>
            <a:ext cx="10464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ABAP Objects - Abbildungen - Autor: Daniel Appenmaier - Version: 22-04-14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4410" y="6356350"/>
            <a:ext cx="72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BE7B5A-F9DF-44C6-862C-7A4C2572922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75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B809-296B-4B5F-B9BF-A4B309D38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ABAP Objects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DB35-C098-47C2-8971-D84CA7E90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Abbildungen</a:t>
            </a:r>
          </a:p>
          <a:p>
            <a:r>
              <a:rPr lang="de-DE" dirty="0"/>
              <a:t>Autor: Daniel Appenmaier</a:t>
            </a:r>
          </a:p>
          <a:p>
            <a:r>
              <a:rPr lang="de-DE" dirty="0"/>
              <a:t>Version: 22-04-14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539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1BA827C-4345-4CFC-B67B-34D69D62B6E1}"/>
              </a:ext>
            </a:extLst>
          </p:cNvPr>
          <p:cNvSpPr/>
          <p:nvPr/>
        </p:nvSpPr>
        <p:spPr bwMode="gray">
          <a:xfrm>
            <a:off x="5287828" y="1597133"/>
            <a:ext cx="6087643" cy="41859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72000" rIns="90000" bIns="72000" rtlCol="0" anchor="t"/>
          <a:lstStyle/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Objekte (konkrete Ausprägungen/Instanzen einer Klasse):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A6077-D60F-459B-9040-D653DDA6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Begrifflichkeiten der Objektorientierung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E1A32-411F-47D1-B3D4-F5D210BD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0"/>
              <a:t>ABAP Objects - Abbildungen - Autor: Daniel Appenmaier - Version: 22-04-14</a:t>
            </a:r>
            <a:endParaRPr lang="de-DE" i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509EB-0CD7-4B5C-92CB-533ABA05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1093B-CE00-479D-AE5C-442756162CCB}" type="slidenum">
              <a:rPr lang="de-DE" i="0" smtClean="0"/>
              <a:pPr/>
              <a:t>2</a:t>
            </a:fld>
            <a:endParaRPr lang="de-DE" i="0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4A604608-7929-4FCC-860F-820DC9C08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3212" y="1883121"/>
            <a:ext cx="1936107" cy="1936107"/>
          </a:xfrm>
          <a:prstGeom prst="rect">
            <a:avLst/>
          </a:prstGeom>
        </p:spPr>
      </p:pic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C9F1C59E-2388-404F-B89D-327AF75AC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0486" y="2950216"/>
            <a:ext cx="1936107" cy="1936107"/>
          </a:xfrm>
          <a:prstGeom prst="rect">
            <a:avLst/>
          </a:prstGeom>
        </p:spPr>
      </p:pic>
      <p:pic>
        <p:nvPicPr>
          <p:cNvPr id="9" name="Graphic 8" descr="Car">
            <a:extLst>
              <a:ext uri="{FF2B5EF4-FFF2-40B4-BE49-F238E27FC236}">
                <a16:creationId xmlns:a16="http://schemas.microsoft.com/office/drawing/2014/main" id="{C2AEF57B-8F34-46F4-A3AE-45C2B7336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6439" y="4148673"/>
            <a:ext cx="1936107" cy="1936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5218F9-C7CB-4AD5-A6DD-FBAE2013A625}"/>
              </a:ext>
            </a:extLst>
          </p:cNvPr>
          <p:cNvSpPr txBox="1"/>
          <p:nvPr/>
        </p:nvSpPr>
        <p:spPr>
          <a:xfrm>
            <a:off x="6068002" y="2154545"/>
            <a:ext cx="1538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MAN TGX, 30km/h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73B1A-02D8-4488-B767-DF07A4D0BDB0}"/>
              </a:ext>
            </a:extLst>
          </p:cNvPr>
          <p:cNvSpPr txBox="1"/>
          <p:nvPr/>
        </p:nvSpPr>
        <p:spPr>
          <a:xfrm>
            <a:off x="6526438" y="4385007"/>
            <a:ext cx="1936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Opel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Zafira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Life, 90 km/h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976F4-5606-4F58-AFF9-55AC3E7B4FEB}"/>
              </a:ext>
            </a:extLst>
          </p:cNvPr>
          <p:cNvSpPr txBox="1"/>
          <p:nvPr/>
        </p:nvSpPr>
        <p:spPr>
          <a:xfrm>
            <a:off x="8609624" y="3210852"/>
            <a:ext cx="177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Porsche 911, 180 km/h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03214DE-C566-487D-8881-4A5C3105EED9}"/>
              </a:ext>
            </a:extLst>
          </p:cNvPr>
          <p:cNvSpPr/>
          <p:nvPr/>
        </p:nvSpPr>
        <p:spPr bwMode="gray">
          <a:xfrm>
            <a:off x="7892794" y="2742098"/>
            <a:ext cx="685384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F5AC-69F8-4119-BA91-8A9E2A74D4A7}"/>
              </a:ext>
            </a:extLst>
          </p:cNvPr>
          <p:cNvSpPr/>
          <p:nvPr/>
        </p:nvSpPr>
        <p:spPr bwMode="gray">
          <a:xfrm>
            <a:off x="537448" y="2283554"/>
            <a:ext cx="3521469" cy="27646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72000" rIns="90000" bIns="72000" rtlCol="0" anchor="t"/>
          <a:lstStyle/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Klasse (Bauplan für Objekte): Fahrzeug</a:t>
            </a:r>
          </a:p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2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Attribute (Eigenschaften von Objekten):</a:t>
            </a:r>
          </a:p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lang="de-DE" sz="1200" kern="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lang="de-DE" sz="1200" kern="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lang="de-DE" sz="1200" kern="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lang="de-DE" sz="1200" kern="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R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Methoden (Aktionsmöglichkeiten von Objekten):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55DFE9F-49EC-4A78-9999-EFB8E7237E2A}"/>
              </a:ext>
            </a:extLst>
          </p:cNvPr>
          <p:cNvSpPr/>
          <p:nvPr/>
        </p:nvSpPr>
        <p:spPr bwMode="gray">
          <a:xfrm rot="10800000">
            <a:off x="5575543" y="2744891"/>
            <a:ext cx="397669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61A3655-6F44-4EB3-8F53-63B41BC9FD15}"/>
              </a:ext>
            </a:extLst>
          </p:cNvPr>
          <p:cNvSpPr/>
          <p:nvPr/>
        </p:nvSpPr>
        <p:spPr bwMode="gray">
          <a:xfrm>
            <a:off x="8462547" y="5007650"/>
            <a:ext cx="685384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B4D3C0D-9F99-46EE-9751-50278D582162}"/>
              </a:ext>
            </a:extLst>
          </p:cNvPr>
          <p:cNvSpPr/>
          <p:nvPr/>
        </p:nvSpPr>
        <p:spPr bwMode="gray">
          <a:xfrm rot="10800000">
            <a:off x="6145296" y="5010443"/>
            <a:ext cx="397669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BD00F4D-E1C4-4781-A047-52C0238B891D}"/>
              </a:ext>
            </a:extLst>
          </p:cNvPr>
          <p:cNvSpPr/>
          <p:nvPr/>
        </p:nvSpPr>
        <p:spPr bwMode="gray">
          <a:xfrm>
            <a:off x="10466594" y="3797583"/>
            <a:ext cx="685384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C84AEB1-0E9D-434F-B06C-A6BCCC7DD6EC}"/>
              </a:ext>
            </a:extLst>
          </p:cNvPr>
          <p:cNvSpPr/>
          <p:nvPr/>
        </p:nvSpPr>
        <p:spPr bwMode="gray">
          <a:xfrm rot="10800000">
            <a:off x="8149343" y="3800376"/>
            <a:ext cx="397669" cy="2616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9224930-C25D-45B0-9AF7-4BD54AC863D6}"/>
              </a:ext>
            </a:extLst>
          </p:cNvPr>
          <p:cNvSpPr/>
          <p:nvPr/>
        </p:nvSpPr>
        <p:spPr bwMode="gray">
          <a:xfrm>
            <a:off x="649936" y="2901311"/>
            <a:ext cx="1349202" cy="32617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Hersteller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7E2399-F43C-49EC-A087-372CAB4B927A}"/>
              </a:ext>
            </a:extLst>
          </p:cNvPr>
          <p:cNvSpPr/>
          <p:nvPr/>
        </p:nvSpPr>
        <p:spPr bwMode="gray">
          <a:xfrm>
            <a:off x="649936" y="3289163"/>
            <a:ext cx="1349202" cy="32617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Modell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F059AAC-2433-429E-BA44-48615F5DD19D}"/>
              </a:ext>
            </a:extLst>
          </p:cNvPr>
          <p:cNvSpPr/>
          <p:nvPr/>
        </p:nvSpPr>
        <p:spPr bwMode="gray">
          <a:xfrm>
            <a:off x="649937" y="4268410"/>
            <a:ext cx="1349202" cy="32617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Beschleunigen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82F8FE-B5B6-4BD3-B3FD-8D3F16BDCEC8}"/>
              </a:ext>
            </a:extLst>
          </p:cNvPr>
          <p:cNvSpPr/>
          <p:nvPr/>
        </p:nvSpPr>
        <p:spPr bwMode="gray">
          <a:xfrm>
            <a:off x="649936" y="4663282"/>
            <a:ext cx="1349201" cy="32617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Bremsen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C3468C2-0ADF-4E16-B0C3-5EA2C398F18E}"/>
              </a:ext>
            </a:extLst>
          </p:cNvPr>
          <p:cNvSpPr/>
          <p:nvPr/>
        </p:nvSpPr>
        <p:spPr bwMode="gray">
          <a:xfrm>
            <a:off x="649936" y="3677015"/>
            <a:ext cx="1349202" cy="32617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Geschwindigkeit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426F93B-5DD1-45F4-9648-A97B39F03A32}"/>
              </a:ext>
            </a:extLst>
          </p:cNvPr>
          <p:cNvSpPr/>
          <p:nvPr/>
        </p:nvSpPr>
        <p:spPr bwMode="gray">
          <a:xfrm>
            <a:off x="4298898" y="3210852"/>
            <a:ext cx="844151" cy="9100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2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5B29-A171-4850-B91C-9C666116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Datenkapselung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D25E3-84EA-4552-9CB6-05960248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0"/>
              <a:t>ABAP Objects - Abbildungen - Autor: Daniel Appenmaier - Version: 22-04-14</a:t>
            </a:r>
            <a:endParaRPr lang="de-DE" i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2A279-A33A-4854-BB52-ADA8355E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1093B-CE00-479D-AE5C-442756162CCB}" type="slidenum">
              <a:rPr lang="de-DE" i="0" smtClean="0"/>
              <a:pPr/>
              <a:t>3</a:t>
            </a:fld>
            <a:endParaRPr lang="de-DE" i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B10DF-0541-4385-BD7B-02AA7B5FBB3D}"/>
              </a:ext>
            </a:extLst>
          </p:cNvPr>
          <p:cNvSpPr/>
          <p:nvPr/>
        </p:nvSpPr>
        <p:spPr>
          <a:xfrm>
            <a:off x="3906454" y="2782597"/>
            <a:ext cx="4082846" cy="15130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de-DE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FE487-2626-40A8-B954-2C49056DA36C}"/>
              </a:ext>
            </a:extLst>
          </p:cNvPr>
          <p:cNvSpPr/>
          <p:nvPr/>
        </p:nvSpPr>
        <p:spPr>
          <a:xfrm>
            <a:off x="5455806" y="3211894"/>
            <a:ext cx="984143" cy="39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C4733-496C-41A2-8B2B-4C71A056FAF6}"/>
              </a:ext>
            </a:extLst>
          </p:cNvPr>
          <p:cNvSpPr/>
          <p:nvPr/>
        </p:nvSpPr>
        <p:spPr>
          <a:xfrm>
            <a:off x="3237618" y="3482523"/>
            <a:ext cx="1525818" cy="39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4002E5-E11A-4076-9C83-6EFE07CA87A0}"/>
              </a:ext>
            </a:extLst>
          </p:cNvPr>
          <p:cNvSpPr/>
          <p:nvPr/>
        </p:nvSpPr>
        <p:spPr>
          <a:xfrm>
            <a:off x="2682020" y="3577741"/>
            <a:ext cx="492981" cy="222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EF0756DD-005E-4D25-AFA2-2B2F5E181C8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763436" y="3410677"/>
            <a:ext cx="692370" cy="27062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AAE98-ACFB-4C74-B90B-9FC5F5E1B881}"/>
              </a:ext>
            </a:extLst>
          </p:cNvPr>
          <p:cNvSpPr/>
          <p:nvPr/>
        </p:nvSpPr>
        <p:spPr>
          <a:xfrm>
            <a:off x="7132318" y="3211894"/>
            <a:ext cx="1525818" cy="39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get_make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C5181FF-70F4-448B-947D-47E76B17DD8F}"/>
              </a:ext>
            </a:extLst>
          </p:cNvPr>
          <p:cNvSpPr/>
          <p:nvPr/>
        </p:nvSpPr>
        <p:spPr>
          <a:xfrm>
            <a:off x="8726952" y="3298189"/>
            <a:ext cx="492981" cy="222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A12FF641-E1DB-456A-BFAA-E25CC24B115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439949" y="3410677"/>
            <a:ext cx="6923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461439-57BE-4D79-9E66-4152257DF173}"/>
              </a:ext>
            </a:extLst>
          </p:cNvPr>
          <p:cNvSpPr/>
          <p:nvPr/>
        </p:nvSpPr>
        <p:spPr>
          <a:xfrm>
            <a:off x="5455806" y="3745407"/>
            <a:ext cx="984143" cy="39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AF5F2233-860D-4CAC-9D34-F9FFEC877C9F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763436" y="3681306"/>
            <a:ext cx="692370" cy="26288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3C3DA85-AECA-40CB-B22E-5FC134CA7748}"/>
              </a:ext>
            </a:extLst>
          </p:cNvPr>
          <p:cNvSpPr/>
          <p:nvPr/>
        </p:nvSpPr>
        <p:spPr>
          <a:xfrm>
            <a:off x="7132318" y="3750157"/>
            <a:ext cx="1525818" cy="39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get_model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12F03C-D566-429E-B732-2337F96F7F86}"/>
              </a:ext>
            </a:extLst>
          </p:cNvPr>
          <p:cNvSpPr/>
          <p:nvPr/>
        </p:nvSpPr>
        <p:spPr>
          <a:xfrm>
            <a:off x="8726952" y="3833037"/>
            <a:ext cx="492981" cy="222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1">
            <a:extLst>
              <a:ext uri="{FF2B5EF4-FFF2-40B4-BE49-F238E27FC236}">
                <a16:creationId xmlns:a16="http://schemas.microsoft.com/office/drawing/2014/main" id="{69F60CBC-E2AF-4C1D-ABFB-37CA25B583F6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439949" y="3944190"/>
            <a:ext cx="692369" cy="4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E4880E-2187-46CB-8E9E-048066B30661}"/>
              </a:ext>
            </a:extLst>
          </p:cNvPr>
          <p:cNvSpPr txBox="1"/>
          <p:nvPr/>
        </p:nvSpPr>
        <p:spPr>
          <a:xfrm>
            <a:off x="1564627" y="3584933"/>
            <a:ext cx="10547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Porsche, 911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31FEC9-E2C2-478D-9662-7A05FCB9D48B}"/>
              </a:ext>
            </a:extLst>
          </p:cNvPr>
          <p:cNvSpPr txBox="1"/>
          <p:nvPr/>
        </p:nvSpPr>
        <p:spPr>
          <a:xfrm>
            <a:off x="9288749" y="3301785"/>
            <a:ext cx="6572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Porsche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1FBE3C-4A26-499F-A62C-968AD580772C}"/>
              </a:ext>
            </a:extLst>
          </p:cNvPr>
          <p:cNvSpPr txBox="1"/>
          <p:nvPr/>
        </p:nvSpPr>
        <p:spPr>
          <a:xfrm>
            <a:off x="9288749" y="3838866"/>
            <a:ext cx="2981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911</a:t>
            </a:r>
          </a:p>
        </p:txBody>
      </p:sp>
    </p:spTree>
    <p:extLst>
      <p:ext uri="{BB962C8B-B14F-4D97-AF65-F5344CB8AC3E}">
        <p14:creationId xmlns:p14="http://schemas.microsoft.com/office/powerpoint/2010/main" val="100119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5944-3DC3-493E-BD86-68452BD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(Teil 1)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4D96C-8360-4418-9F85-27118825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0"/>
              <a:t>ABAP Objects - Abbildungen - Autor: Daniel Appenmaier - Version: 22-04-14</a:t>
            </a:r>
            <a:endParaRPr lang="de-DE" i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78CA0-F877-44AB-9F66-A4438349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1093B-CE00-479D-AE5C-442756162CCB}" type="slidenum">
              <a:rPr lang="de-DE" i="0" smtClean="0"/>
              <a:pPr/>
              <a:t>4</a:t>
            </a:fld>
            <a:endParaRPr lang="de-DE" i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0C8BC76-6D11-40F3-9B16-284E6AD99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26322"/>
              </p:ext>
            </p:extLst>
          </p:nvPr>
        </p:nvGraphicFramePr>
        <p:xfrm>
          <a:off x="4241244" y="2052641"/>
          <a:ext cx="2981982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1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</a:tblGrid>
              <a:tr h="204032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r>
                        <a:rPr lang="de-DE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5F0E58-A8C8-4521-A09F-9CC9E8939AFB}"/>
              </a:ext>
            </a:extLst>
          </p:cNvPr>
          <p:cNvSpPr txBox="1"/>
          <p:nvPr/>
        </p:nvSpPr>
        <p:spPr>
          <a:xfrm>
            <a:off x="500061" y="5476810"/>
            <a:ext cx="3631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Sichtbarkeit: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#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-  private</a:t>
            </a:r>
          </a:p>
          <a:p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Level: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Instanz-Element, </a:t>
            </a:r>
            <a:r>
              <a:rPr lang="de-DE" sz="1400" u="sng" dirty="0">
                <a:latin typeface="Arial" panose="020B0604020202020204" pitchFamily="34" charset="0"/>
                <a:cs typeface="Arial" panose="020B0604020202020204" pitchFamily="34" charset="0"/>
              </a:rPr>
              <a:t>Klassenelement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EAD6B-DB7D-4F18-BE49-092F00AE2BCC}"/>
              </a:ext>
            </a:extLst>
          </p:cNvPr>
          <p:cNvSpPr txBox="1"/>
          <p:nvPr/>
        </p:nvSpPr>
        <p:spPr>
          <a:xfrm>
            <a:off x="3160499" y="205305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Bezeichner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DC6E0-EB06-496A-A305-22C7E6938F7A}"/>
              </a:ext>
            </a:extLst>
          </p:cNvPr>
          <p:cNvSpPr txBox="1"/>
          <p:nvPr/>
        </p:nvSpPr>
        <p:spPr>
          <a:xfrm>
            <a:off x="3327404" y="256931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1EC7A-6762-4A1C-BDDE-6623695E3151}"/>
              </a:ext>
            </a:extLst>
          </p:cNvPr>
          <p:cNvSpPr txBox="1"/>
          <p:nvPr/>
        </p:nvSpPr>
        <p:spPr>
          <a:xfrm>
            <a:off x="3199164" y="349856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Methoden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10E59-80FE-47D8-B2C0-E6EDDCDACDAC}"/>
              </a:ext>
            </a:extLst>
          </p:cNvPr>
          <p:cNvSpPr txBox="1"/>
          <p:nvPr/>
        </p:nvSpPr>
        <p:spPr>
          <a:xfrm>
            <a:off x="3101188" y="4336763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Ausnahmen</a:t>
            </a:r>
          </a:p>
        </p:txBody>
      </p:sp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56D6CB82-6813-4E44-B5F2-7CE849398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62317"/>
              </p:ext>
            </p:extLst>
          </p:nvPr>
        </p:nvGraphicFramePr>
        <p:xfrm>
          <a:off x="4241244" y="2357441"/>
          <a:ext cx="298198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1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</a:tblGrid>
              <a:tr h="489676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40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400" u="sng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g_number_of_vehicles</a:t>
                      </a:r>
                      <a:r>
                        <a:rPr lang="de-DE" sz="140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EB0D715A-20E4-41F9-9BC5-61183B50C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58616"/>
              </p:ext>
            </p:extLst>
          </p:nvPr>
        </p:nvGraphicFramePr>
        <p:xfrm>
          <a:off x="4241244" y="3073332"/>
          <a:ext cx="2981982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1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</a:tblGrid>
              <a:tr h="775320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constructor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get_make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{final}</a:t>
                      </a:r>
                    </a:p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get_model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{final}</a:t>
                      </a:r>
                    </a:p>
                    <a:p>
                      <a:r>
                        <a:rPr lang="de-DE" sz="140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400" u="sng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get_number_of_vehicles</a:t>
                      </a:r>
                      <a:r>
                        <a:rPr lang="de-DE" sz="1400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de-DE" sz="140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</a:t>
                      </a:r>
                    </a:p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to_string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{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5A60A644-CCCA-4F0F-9427-E82FC1DF1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46292"/>
              </p:ext>
            </p:extLst>
          </p:nvPr>
        </p:nvGraphicFramePr>
        <p:xfrm>
          <a:off x="4241244" y="4231572"/>
          <a:ext cx="298198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1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</a:tblGrid>
              <a:tr h="346854">
                <a:tc>
                  <a:txBody>
                    <a:bodyPr/>
                    <a:lstStyle/>
                    <a:p>
                      <a:pPr algn="ctr"/>
                      <a:r>
                        <a:rPr lang="de-DE" sz="1400" i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exceptions</a:t>
                      </a:r>
                      <a:endParaRPr lang="de-DE" sz="1400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invalid_value</a:t>
                      </a:r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3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526E-82B4-4477-9334-8E59EB99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 (Teil 2)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5E069-2899-4D23-BBDE-BC4ADE3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0"/>
              <a:t>ABAP Objects - Abbildungen - Autor: Daniel Appenmaier - Version: 22-04-14</a:t>
            </a:r>
            <a:endParaRPr lang="de-DE" i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633F2-BA50-4F14-AC63-03249913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1093B-CE00-479D-AE5C-442756162CCB}" type="slidenum">
              <a:rPr lang="de-DE" i="0" smtClean="0"/>
              <a:pPr/>
              <a:t>5</a:t>
            </a:fld>
            <a:endParaRPr lang="de-DE" i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99EBA-9773-4143-BF20-E05B64429301}"/>
              </a:ext>
            </a:extLst>
          </p:cNvPr>
          <p:cNvSpPr txBox="1"/>
          <p:nvPr/>
        </p:nvSpPr>
        <p:spPr>
          <a:xfrm>
            <a:off x="1428211" y="2156909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6F789-0D6A-45DE-8555-3EBA228775C3}"/>
              </a:ext>
            </a:extLst>
          </p:cNvPr>
          <p:cNvSpPr/>
          <p:nvPr/>
        </p:nvSpPr>
        <p:spPr>
          <a:xfrm>
            <a:off x="2648862" y="4289666"/>
            <a:ext cx="1767522" cy="485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51195E-881E-490A-B39C-3E06473A8D23}"/>
              </a:ext>
            </a:extLst>
          </p:cNvPr>
          <p:cNvSpPr/>
          <p:nvPr/>
        </p:nvSpPr>
        <p:spPr>
          <a:xfrm>
            <a:off x="1530447" y="5414260"/>
            <a:ext cx="1767522" cy="485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77FFC-2439-47A5-BF6C-452203A603D8}"/>
              </a:ext>
            </a:extLst>
          </p:cNvPr>
          <p:cNvSpPr/>
          <p:nvPr/>
        </p:nvSpPr>
        <p:spPr>
          <a:xfrm>
            <a:off x="3767277" y="5414260"/>
            <a:ext cx="1767523" cy="485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truck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FCBA24-0CDC-4BDC-8377-74105B4EECFC}"/>
              </a:ext>
            </a:extLst>
          </p:cNvPr>
          <p:cNvSpPr/>
          <p:nvPr/>
        </p:nvSpPr>
        <p:spPr>
          <a:xfrm>
            <a:off x="7006507" y="4292846"/>
            <a:ext cx="1767523" cy="485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airplane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F9F80-A7C1-455E-A4F7-24D74101CD45}"/>
              </a:ext>
            </a:extLst>
          </p:cNvPr>
          <p:cNvSpPr/>
          <p:nvPr/>
        </p:nvSpPr>
        <p:spPr>
          <a:xfrm>
            <a:off x="5887218" y="5414260"/>
            <a:ext cx="1767523" cy="485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passenger_plane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603A30-271F-4D64-9081-0362B5DBE67D}"/>
              </a:ext>
            </a:extLst>
          </p:cNvPr>
          <p:cNvSpPr/>
          <p:nvPr/>
        </p:nvSpPr>
        <p:spPr>
          <a:xfrm>
            <a:off x="8124923" y="5414260"/>
            <a:ext cx="1767522" cy="485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cargo_plane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9FF0BA-AFCC-46B9-B92C-2755463DAF37}"/>
              </a:ext>
            </a:extLst>
          </p:cNvPr>
          <p:cNvSpPr/>
          <p:nvPr/>
        </p:nvSpPr>
        <p:spPr>
          <a:xfrm>
            <a:off x="2648863" y="3504476"/>
            <a:ext cx="1767522" cy="485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62CC80-96C4-4535-8773-541917953FCD}"/>
              </a:ext>
            </a:extLst>
          </p:cNvPr>
          <p:cNvSpPr/>
          <p:nvPr/>
        </p:nvSpPr>
        <p:spPr>
          <a:xfrm>
            <a:off x="7006509" y="3504476"/>
            <a:ext cx="1767522" cy="485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carrier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954D8-2A63-426D-8122-3840359FF435}"/>
              </a:ext>
            </a:extLst>
          </p:cNvPr>
          <p:cNvSpPr/>
          <p:nvPr/>
        </p:nvSpPr>
        <p:spPr>
          <a:xfrm>
            <a:off x="4768802" y="2325209"/>
            <a:ext cx="1767523" cy="48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algn="ctr"/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partner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66A936-74BB-4185-B8AD-9A128BEF738D}"/>
              </a:ext>
            </a:extLst>
          </p:cNvPr>
          <p:cNvCxnSpPr>
            <a:cxnSpLocks/>
            <a:stCxn id="7" idx="0"/>
            <a:endCxn id="57" idx="2"/>
          </p:cNvCxnSpPr>
          <p:nvPr/>
        </p:nvCxnSpPr>
        <p:spPr>
          <a:xfrm flipV="1">
            <a:off x="3532623" y="4139734"/>
            <a:ext cx="0" cy="1499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ADFEF3-EF46-465B-9256-22A9340985EB}"/>
              </a:ext>
            </a:extLst>
          </p:cNvPr>
          <p:cNvCxnSpPr>
            <a:cxnSpLocks/>
            <a:stCxn id="10" idx="0"/>
            <a:endCxn id="61" idx="2"/>
          </p:cNvCxnSpPr>
          <p:nvPr/>
        </p:nvCxnSpPr>
        <p:spPr>
          <a:xfrm flipH="1" flipV="1">
            <a:off x="7890268" y="4149088"/>
            <a:ext cx="1" cy="14375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2">
            <a:extLst>
              <a:ext uri="{FF2B5EF4-FFF2-40B4-BE49-F238E27FC236}">
                <a16:creationId xmlns:a16="http://schemas.microsoft.com/office/drawing/2014/main" id="{9D9A19AA-B01B-40F1-B167-DA914518C688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653782" y="4535420"/>
            <a:ext cx="639266" cy="111841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>
            <a:extLst>
              <a:ext uri="{FF2B5EF4-FFF2-40B4-BE49-F238E27FC236}">
                <a16:creationId xmlns:a16="http://schemas.microsoft.com/office/drawing/2014/main" id="{24F9AD93-F4E7-4EA7-A823-253782B54234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3772198" y="4535419"/>
            <a:ext cx="639266" cy="111841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>
            <a:extLst>
              <a:ext uri="{FF2B5EF4-FFF2-40B4-BE49-F238E27FC236}">
                <a16:creationId xmlns:a16="http://schemas.microsoft.com/office/drawing/2014/main" id="{4A87633C-583A-4538-AA6E-CDE5CF55550F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rot="5400000" flipH="1" flipV="1">
            <a:off x="4245624" y="2097536"/>
            <a:ext cx="693940" cy="21199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2">
            <a:extLst>
              <a:ext uri="{FF2B5EF4-FFF2-40B4-BE49-F238E27FC236}">
                <a16:creationId xmlns:a16="http://schemas.microsoft.com/office/drawing/2014/main" id="{FD661913-2591-4EB8-BE91-67AE1AC5D2FB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16200000" flipV="1">
            <a:off x="6424447" y="2038653"/>
            <a:ext cx="693940" cy="223770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2">
            <a:extLst>
              <a:ext uri="{FF2B5EF4-FFF2-40B4-BE49-F238E27FC236}">
                <a16:creationId xmlns:a16="http://schemas.microsoft.com/office/drawing/2014/main" id="{D52B2707-1F93-4F60-AD88-7EE6EBA027EF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rot="16200000" flipV="1">
            <a:off x="8131434" y="4537009"/>
            <a:ext cx="636086" cy="111841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166DE3-4AE9-4682-95F9-D72CED1AC90B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7012581" y="4536573"/>
            <a:ext cx="636086" cy="111928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BF0F61F-5E1F-40C2-A65F-0D293CB6220E}"/>
              </a:ext>
            </a:extLst>
          </p:cNvPr>
          <p:cNvSpPr/>
          <p:nvPr/>
        </p:nvSpPr>
        <p:spPr>
          <a:xfrm>
            <a:off x="4768801" y="1540019"/>
            <a:ext cx="1767523" cy="485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travel_agency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2">
            <a:extLst>
              <a:ext uri="{FF2B5EF4-FFF2-40B4-BE49-F238E27FC236}">
                <a16:creationId xmlns:a16="http://schemas.microsoft.com/office/drawing/2014/main" id="{5CF3083E-B030-46B6-94F9-9CB03C6D72E7}"/>
              </a:ext>
            </a:extLst>
          </p:cNvPr>
          <p:cNvCxnSpPr>
            <a:cxnSpLocks/>
            <a:stCxn id="15" idx="0"/>
            <a:endCxn id="59" idx="2"/>
          </p:cNvCxnSpPr>
          <p:nvPr/>
        </p:nvCxnSpPr>
        <p:spPr>
          <a:xfrm flipH="1" flipV="1">
            <a:off x="5652562" y="2169576"/>
            <a:ext cx="2" cy="1556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2">
            <a:extLst>
              <a:ext uri="{FF2B5EF4-FFF2-40B4-BE49-F238E27FC236}">
                <a16:creationId xmlns:a16="http://schemas.microsoft.com/office/drawing/2014/main" id="{0199E412-2A45-4900-927D-A693C25BD790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635795" y="1705434"/>
            <a:ext cx="642492" cy="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2">
            <a:extLst>
              <a:ext uri="{FF2B5EF4-FFF2-40B4-BE49-F238E27FC236}">
                <a16:creationId xmlns:a16="http://schemas.microsoft.com/office/drawing/2014/main" id="{0E0B5DA3-3E0E-4FE5-8F4E-3C36697CAE80}"/>
              </a:ext>
            </a:extLst>
          </p:cNvPr>
          <p:cNvCxnSpPr>
            <a:cxnSpLocks/>
          </p:cNvCxnSpPr>
          <p:nvPr/>
        </p:nvCxnSpPr>
        <p:spPr>
          <a:xfrm flipH="1">
            <a:off x="496156" y="2014858"/>
            <a:ext cx="78213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2">
            <a:extLst>
              <a:ext uri="{FF2B5EF4-FFF2-40B4-BE49-F238E27FC236}">
                <a16:creationId xmlns:a16="http://schemas.microsoft.com/office/drawing/2014/main" id="{D9565C0C-ACC9-4C6A-8D7D-16F61F9B2618}"/>
              </a:ext>
            </a:extLst>
          </p:cNvPr>
          <p:cNvCxnSpPr>
            <a:cxnSpLocks/>
          </p:cNvCxnSpPr>
          <p:nvPr/>
        </p:nvCxnSpPr>
        <p:spPr>
          <a:xfrm flipH="1" flipV="1">
            <a:off x="496156" y="2323232"/>
            <a:ext cx="782130" cy="197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F0EDFF-E202-4F98-88EE-61D0054A5240}"/>
              </a:ext>
            </a:extLst>
          </p:cNvPr>
          <p:cNvSpPr txBox="1"/>
          <p:nvPr/>
        </p:nvSpPr>
        <p:spPr>
          <a:xfrm>
            <a:off x="1430075" y="1536158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880CDF-9872-4BC7-A480-2629878BC9BE}"/>
              </a:ext>
            </a:extLst>
          </p:cNvPr>
          <p:cNvSpPr txBox="1"/>
          <p:nvPr/>
        </p:nvSpPr>
        <p:spPr>
          <a:xfrm>
            <a:off x="1428211" y="1849754"/>
            <a:ext cx="1009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Vererbung</a:t>
            </a: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D3A0BCAD-8FED-445A-AFC9-0B6855B574B5}"/>
              </a:ext>
            </a:extLst>
          </p:cNvPr>
          <p:cNvSpPr/>
          <p:nvPr/>
        </p:nvSpPr>
        <p:spPr>
          <a:xfrm>
            <a:off x="3467771" y="4000096"/>
            <a:ext cx="129703" cy="139638"/>
          </a:xfrm>
          <a:prstGeom prst="flowChartDecisi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D1452D5A-330E-4810-A46E-0FB695BD52C1}"/>
              </a:ext>
            </a:extLst>
          </p:cNvPr>
          <p:cNvSpPr/>
          <p:nvPr/>
        </p:nvSpPr>
        <p:spPr>
          <a:xfrm>
            <a:off x="5587710" y="2029938"/>
            <a:ext cx="129703" cy="139638"/>
          </a:xfrm>
          <a:prstGeom prst="flowChartDecisi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Flowchart: Decision 60">
            <a:extLst>
              <a:ext uri="{FF2B5EF4-FFF2-40B4-BE49-F238E27FC236}">
                <a16:creationId xmlns:a16="http://schemas.microsoft.com/office/drawing/2014/main" id="{F115F071-46DF-4BE9-9437-0C9E5C3418F1}"/>
              </a:ext>
            </a:extLst>
          </p:cNvPr>
          <p:cNvSpPr/>
          <p:nvPr/>
        </p:nvSpPr>
        <p:spPr>
          <a:xfrm>
            <a:off x="7825416" y="4009450"/>
            <a:ext cx="129703" cy="139638"/>
          </a:xfrm>
          <a:prstGeom prst="flowChartDecisi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8F1C48CF-C920-42E3-9BB1-BD4DA1DDB26A}"/>
              </a:ext>
            </a:extLst>
          </p:cNvPr>
          <p:cNvSpPr/>
          <p:nvPr/>
        </p:nvSpPr>
        <p:spPr>
          <a:xfrm rot="16200000">
            <a:off x="501124" y="1635615"/>
            <a:ext cx="129703" cy="139638"/>
          </a:xfrm>
          <a:prstGeom prst="flowChartDecisi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50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7" grpId="0" animBg="1"/>
      <p:bldP spid="57" grpId="0" animBg="1"/>
      <p:bldP spid="59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DFD1-ACC7-47DE-A46F-F283533D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Referenzvariablen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A7BF7-9B3F-4813-8CEB-B368A12E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0"/>
              <a:t>ABAP Objects - Abbildungen - Autor: Daniel Appenmaier - Version: 22-04-14</a:t>
            </a:r>
            <a:endParaRPr lang="de-DE" i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54409-BE65-4143-8EEA-63FFA96E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1093B-CE00-479D-AE5C-442756162CCB}" type="slidenum">
              <a:rPr lang="de-DE" i="0" smtClean="0"/>
              <a:pPr/>
              <a:t>6</a:t>
            </a:fld>
            <a:endParaRPr lang="de-DE" i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FA713-BCDE-440E-8E4E-BC1CD5DA8CFE}"/>
              </a:ext>
            </a:extLst>
          </p:cNvPr>
          <p:cNvSpPr txBox="1"/>
          <p:nvPr/>
        </p:nvSpPr>
        <p:spPr>
          <a:xfrm>
            <a:off x="852990" y="1431206"/>
            <a:ext cx="383791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de-DE" dirty="0">
                <a:solidFill>
                  <a:srgbClr val="0000FF"/>
                </a:solidFill>
                <a:cs typeface="Arial" panose="020B0604020202020204" pitchFamily="34" charset="0"/>
              </a:rPr>
              <a:t>DATA </a:t>
            </a:r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>
                <a:solidFill>
                  <a:srgbClr val="0000FF"/>
                </a:solidFill>
                <a:cs typeface="Arial" panose="020B0604020202020204" pitchFamily="34" charset="0"/>
              </a:rPr>
              <a:t>TYPE REF TO </a:t>
            </a:r>
            <a:r>
              <a:rPr lang="de-DE" dirty="0" err="1"/>
              <a:t>zcl_abap_vehicle</a:t>
            </a:r>
            <a:r>
              <a:rPr lang="de-DE" dirty="0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de-DE" dirty="0">
                <a:solidFill>
                  <a:srgbClr val="0000FF"/>
                </a:solidFill>
                <a:cs typeface="Arial" panose="020B0604020202020204" pitchFamily="34" charset="0"/>
              </a:rPr>
              <a:t>DATA </a:t>
            </a:r>
            <a:r>
              <a:rPr lang="de-DE" dirty="0"/>
              <a:t>vehicle2 </a:t>
            </a:r>
            <a:r>
              <a:rPr lang="de-DE" dirty="0">
                <a:solidFill>
                  <a:srgbClr val="0000FF"/>
                </a:solidFill>
                <a:cs typeface="Arial" panose="020B0604020202020204" pitchFamily="34" charset="0"/>
              </a:rPr>
              <a:t>TYPE REF TO </a:t>
            </a:r>
            <a:r>
              <a:rPr lang="de-DE" dirty="0" err="1"/>
              <a:t>zcl_abap_vehicle</a:t>
            </a:r>
            <a:r>
              <a:rPr lang="de-DE" dirty="0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FF953-E206-45F9-8E21-952B56828AAE}"/>
              </a:ext>
            </a:extLst>
          </p:cNvPr>
          <p:cNvSpPr txBox="1"/>
          <p:nvPr/>
        </p:nvSpPr>
        <p:spPr>
          <a:xfrm>
            <a:off x="852990" y="3203557"/>
            <a:ext cx="383791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de-DE" dirty="0" err="1"/>
              <a:t>vehicle</a:t>
            </a:r>
            <a:r>
              <a:rPr lang="de-DE" dirty="0"/>
              <a:t> </a:t>
            </a:r>
            <a:r>
              <a:rPr lang="de-DE" dirty="0">
                <a:solidFill>
                  <a:srgbClr val="0000FF"/>
                </a:solidFill>
                <a:cs typeface="Arial" panose="020B0604020202020204" pitchFamily="34" charset="0"/>
              </a:rPr>
              <a:t>= NEW #( ).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F030E5-C2EE-4F42-A4F1-05B862E130B0}"/>
              </a:ext>
            </a:extLst>
          </p:cNvPr>
          <p:cNvSpPr/>
          <p:nvPr/>
        </p:nvSpPr>
        <p:spPr>
          <a:xfrm>
            <a:off x="5481371" y="1434960"/>
            <a:ext cx="1079586" cy="3220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978B5-79E3-470D-AD35-B3AAB3F7408C}"/>
              </a:ext>
            </a:extLst>
          </p:cNvPr>
          <p:cNvSpPr txBox="1"/>
          <p:nvPr/>
        </p:nvSpPr>
        <p:spPr>
          <a:xfrm>
            <a:off x="5688541" y="1748258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de-DE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C46B1C-AFB8-40FC-9429-6DA6839E2B1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560957" y="1596003"/>
            <a:ext cx="3347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3DAB-AD30-4C26-849E-BBD07D849347}"/>
              </a:ext>
            </a:extLst>
          </p:cNvPr>
          <p:cNvSpPr/>
          <p:nvPr/>
        </p:nvSpPr>
        <p:spPr>
          <a:xfrm>
            <a:off x="5481371" y="3204308"/>
            <a:ext cx="1079586" cy="3220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E48FF2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A7E18-7AAB-4CB2-888A-CFE54BD5F1E3}"/>
              </a:ext>
            </a:extLst>
          </p:cNvPr>
          <p:cNvSpPr txBox="1"/>
          <p:nvPr/>
        </p:nvSpPr>
        <p:spPr>
          <a:xfrm>
            <a:off x="5688540" y="352393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de-DE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67F56A-C84B-47F7-B293-1DBACF7EF49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6560957" y="3365167"/>
            <a:ext cx="756785" cy="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Car">
            <a:extLst>
              <a:ext uri="{FF2B5EF4-FFF2-40B4-BE49-F238E27FC236}">
                <a16:creationId xmlns:a16="http://schemas.microsoft.com/office/drawing/2014/main" id="{7495D3E8-24F3-477F-AECB-758435E88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742" y="290796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52571B-B332-4CE1-A50B-0C60ABA01514}"/>
              </a:ext>
            </a:extLst>
          </p:cNvPr>
          <p:cNvSpPr txBox="1"/>
          <p:nvPr/>
        </p:nvSpPr>
        <p:spPr>
          <a:xfrm>
            <a:off x="7409297" y="3606911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E48FF2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407D50-4C98-44F5-818B-7739E42EFA2F}"/>
              </a:ext>
            </a:extLst>
          </p:cNvPr>
          <p:cNvSpPr/>
          <p:nvPr/>
        </p:nvSpPr>
        <p:spPr>
          <a:xfrm>
            <a:off x="5486198" y="2119223"/>
            <a:ext cx="1079586" cy="3220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08A7D-9E9E-492F-93EC-0A9C52A643F8}"/>
              </a:ext>
            </a:extLst>
          </p:cNvPr>
          <p:cNvSpPr txBox="1"/>
          <p:nvPr/>
        </p:nvSpPr>
        <p:spPr>
          <a:xfrm>
            <a:off x="5646061" y="2432416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D2F95-FC0E-4167-A00B-4CF240984756}"/>
              </a:ext>
            </a:extLst>
          </p:cNvPr>
          <p:cNvSpPr txBox="1"/>
          <p:nvPr/>
        </p:nvSpPr>
        <p:spPr>
          <a:xfrm>
            <a:off x="852991" y="4983946"/>
            <a:ext cx="38379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latin typeface="Consolas" panose="020B0609020204030204" pitchFamily="49" charset="0"/>
              </a:defRPr>
            </a:lvl1pPr>
          </a:lstStyle>
          <a:p>
            <a:r>
              <a:rPr lang="de-DE" dirty="0"/>
              <a:t>vehicle2 </a:t>
            </a:r>
            <a:r>
              <a:rPr lang="de-DE" dirty="0">
                <a:solidFill>
                  <a:srgbClr val="0000FF"/>
                </a:solidFill>
                <a:cs typeface="Arial" panose="020B0604020202020204" pitchFamily="34" charset="0"/>
              </a:rPr>
              <a:t>=</a:t>
            </a:r>
            <a:r>
              <a:rPr lang="de-DE" dirty="0"/>
              <a:t> </a:t>
            </a:r>
            <a:r>
              <a:rPr lang="de-DE" dirty="0" err="1"/>
              <a:t>vehicle</a:t>
            </a:r>
            <a:r>
              <a:rPr lang="de-DE" dirty="0">
                <a:solidFill>
                  <a:srgbClr val="0000FF"/>
                </a:solidFill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06DDFF-B701-453E-AB1B-DC15A8FB6E96}"/>
              </a:ext>
            </a:extLst>
          </p:cNvPr>
          <p:cNvCxnSpPr>
            <a:cxnSpLocks/>
            <a:stCxn id="49" idx="3"/>
            <a:endCxn id="29" idx="1"/>
          </p:cNvCxnSpPr>
          <p:nvPr/>
        </p:nvCxnSpPr>
        <p:spPr>
          <a:xfrm>
            <a:off x="6560957" y="5144989"/>
            <a:ext cx="756785" cy="3209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18304C7-2714-4E45-A002-92051E4E7A3C}"/>
              </a:ext>
            </a:extLst>
          </p:cNvPr>
          <p:cNvSpPr txBox="1"/>
          <p:nvPr/>
        </p:nvSpPr>
        <p:spPr>
          <a:xfrm>
            <a:off x="7409297" y="5692690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E48FF2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D957FE-AC68-4003-820D-294359D944C9}"/>
              </a:ext>
            </a:extLst>
          </p:cNvPr>
          <p:cNvSpPr/>
          <p:nvPr/>
        </p:nvSpPr>
        <p:spPr>
          <a:xfrm>
            <a:off x="5481371" y="3890510"/>
            <a:ext cx="1079586" cy="3220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32A210-33D6-46B9-BE82-A9CFD50263A2}"/>
              </a:ext>
            </a:extLst>
          </p:cNvPr>
          <p:cNvSpPr txBox="1"/>
          <p:nvPr/>
        </p:nvSpPr>
        <p:spPr>
          <a:xfrm>
            <a:off x="5648080" y="4218131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vehicle2</a:t>
            </a:r>
          </a:p>
        </p:txBody>
      </p:sp>
      <p:pic>
        <p:nvPicPr>
          <p:cNvPr id="29" name="Graphic 28" descr="Car">
            <a:extLst>
              <a:ext uri="{FF2B5EF4-FFF2-40B4-BE49-F238E27FC236}">
                <a16:creationId xmlns:a16="http://schemas.microsoft.com/office/drawing/2014/main" id="{FB578AB0-87D1-4DCE-9A0D-278A48502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742" y="5008709"/>
            <a:ext cx="914400" cy="9144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4EA81F-BCA8-41EF-AA47-D0DC1CE5D698}"/>
              </a:ext>
            </a:extLst>
          </p:cNvPr>
          <p:cNvCxnSpPr>
            <a:cxnSpLocks/>
            <a:stCxn id="51" idx="3"/>
            <a:endCxn id="29" idx="1"/>
          </p:cNvCxnSpPr>
          <p:nvPr/>
        </p:nvCxnSpPr>
        <p:spPr>
          <a:xfrm flipV="1">
            <a:off x="6560957" y="5465909"/>
            <a:ext cx="756785" cy="365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4BEE8C-63E1-4CED-8D88-C7651AB9507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565784" y="2280266"/>
            <a:ext cx="3299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577118-28C8-4294-81DB-2169C259C4D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560957" y="4051553"/>
            <a:ext cx="3299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486B8B9-4B23-43DD-B5F5-CF74BBF0CA9B}"/>
              </a:ext>
            </a:extLst>
          </p:cNvPr>
          <p:cNvSpPr/>
          <p:nvPr/>
        </p:nvSpPr>
        <p:spPr>
          <a:xfrm>
            <a:off x="5481371" y="4983946"/>
            <a:ext cx="1079586" cy="3220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E48FF2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ADC14F-B766-4C73-A868-06AE426E0D0B}"/>
              </a:ext>
            </a:extLst>
          </p:cNvPr>
          <p:cNvSpPr txBox="1"/>
          <p:nvPr/>
        </p:nvSpPr>
        <p:spPr>
          <a:xfrm>
            <a:off x="5688540" y="5303573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de-DE" sz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B87B4A4-28D5-4158-8033-0DA706BF7DDA}"/>
              </a:ext>
            </a:extLst>
          </p:cNvPr>
          <p:cNvSpPr/>
          <p:nvPr/>
        </p:nvSpPr>
        <p:spPr>
          <a:xfrm>
            <a:off x="5481371" y="5670148"/>
            <a:ext cx="1079586" cy="3220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E48FF2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21C453-C4D0-4FAF-9596-86D04EC1234D}"/>
              </a:ext>
            </a:extLst>
          </p:cNvPr>
          <p:cNvSpPr txBox="1"/>
          <p:nvPr/>
        </p:nvSpPr>
        <p:spPr>
          <a:xfrm>
            <a:off x="5648080" y="5997769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vehicle2</a:t>
            </a:r>
          </a:p>
        </p:txBody>
      </p:sp>
    </p:spTree>
    <p:extLst>
      <p:ext uri="{BB962C8B-B14F-4D97-AF65-F5344CB8AC3E}">
        <p14:creationId xmlns:p14="http://schemas.microsoft.com/office/powerpoint/2010/main" val="315255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 animBg="1"/>
      <p:bldP spid="12" grpId="0"/>
      <p:bldP spid="15" grpId="0"/>
      <p:bldP spid="16" grpId="0" animBg="1"/>
      <p:bldP spid="17" grpId="0"/>
      <p:bldP spid="19" grpId="0" animBg="1"/>
      <p:bldP spid="23" grpId="0"/>
      <p:bldP spid="24" grpId="0" animBg="1"/>
      <p:bldP spid="25" grpId="0"/>
      <p:bldP spid="49" grpId="0" animBg="1"/>
      <p:bldP spid="50" grpId="0"/>
      <p:bldP spid="51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5EB0-8218-47B5-A726-CE845AF0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D143E-B41F-4A82-AA5A-04467EBE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0"/>
              <a:t>ABAP Objects - Abbildungen - Autor: Daniel Appenmaier - Version: 22-04-14</a:t>
            </a:r>
            <a:endParaRPr lang="de-DE" i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28A99-BE44-4577-BC1A-B951FFC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1093B-CE00-479D-AE5C-442756162CCB}" type="slidenum">
              <a:rPr lang="de-DE" i="0" smtClean="0"/>
              <a:pPr/>
              <a:t>7</a:t>
            </a:fld>
            <a:endParaRPr lang="de-DE" i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6175A236-525C-44A0-BBB5-981800F04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06290"/>
              </p:ext>
            </p:extLst>
          </p:nvPr>
        </p:nvGraphicFramePr>
        <p:xfrm>
          <a:off x="4615974" y="1313339"/>
          <a:ext cx="296004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04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233812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endParaRPr lang="de-DE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9367"/>
                  </a:ext>
                </a:extLst>
              </a:tr>
              <a:tr h="573901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de-DE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de-DE" sz="140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400" u="sng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g_number_of_vehicles</a:t>
                      </a:r>
                      <a:r>
                        <a:rPr lang="de-DE" sz="140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  <a:tr h="10840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constructor(string, string)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get_make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string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get_model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string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to_string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string</a:t>
                      </a:r>
                    </a:p>
                    <a:p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400" u="sng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get_number_of_vehicles</a:t>
                      </a:r>
                      <a:r>
                        <a:rPr lang="en-US" sz="1400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400" u="none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de-DE" sz="140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070886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A095A48-3F75-457D-9421-DC0683610693}"/>
              </a:ext>
            </a:extLst>
          </p:cNvPr>
          <p:cNvCxnSpPr>
            <a:cxnSpLocks/>
            <a:stCxn id="10" idx="0"/>
            <a:endCxn id="6" idx="1"/>
          </p:cNvCxnSpPr>
          <p:nvPr/>
        </p:nvCxnSpPr>
        <p:spPr>
          <a:xfrm rot="5400000" flipH="1" flipV="1">
            <a:off x="3195524" y="2911155"/>
            <a:ext cx="1920986" cy="919914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7708670-971D-4B13-84E5-7986A4959CDB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rot="16200000" flipV="1">
            <a:off x="7075450" y="2911191"/>
            <a:ext cx="1921061" cy="919918"/>
          </a:xfrm>
          <a:prstGeom prst="bentConnector2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62C051-6AA3-43AE-9D2D-10AB46B4D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17063"/>
              </p:ext>
            </p:extLst>
          </p:nvPr>
        </p:nvGraphicFramePr>
        <p:xfrm>
          <a:off x="2216037" y="4331605"/>
          <a:ext cx="2960047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04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167062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</a:t>
                      </a:r>
                      <a:endParaRPr lang="de-DE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9367"/>
                  </a:ext>
                </a:extLst>
              </a:tr>
              <a:tr h="167062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40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seats</a:t>
                      </a:r>
                      <a:r>
                        <a:rPr lang="de-DE"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</a:t>
                      </a:r>
                      <a:endParaRPr lang="de-DE" sz="1400" u="sng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constructor(string, string,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get_seats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to_string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string</a:t>
                      </a:r>
                      <a:endParaRPr lang="de-DE" sz="1400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070886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4B95CA4B-F99B-4EAF-AEA4-4ACA72F6F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36229"/>
              </p:ext>
            </p:extLst>
          </p:nvPr>
        </p:nvGraphicFramePr>
        <p:xfrm>
          <a:off x="7015916" y="4331680"/>
          <a:ext cx="2960047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04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167062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truck</a:t>
                      </a:r>
                      <a:endParaRPr lang="de-DE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9367"/>
                  </a:ext>
                </a:extLst>
              </a:tr>
              <a:tr h="167062">
                <a:tc>
                  <a:txBody>
                    <a:bodyPr/>
                    <a:lstStyle/>
                    <a:p>
                      <a:r>
                        <a:rPr lang="de-DE"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de-DE" sz="140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cargo</a:t>
                      </a:r>
                      <a:r>
                        <a:rPr lang="de-DE"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</a:t>
                      </a:r>
                      <a:endParaRPr lang="de-DE" sz="1400" u="sng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  <a:tr h="45994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constructor(string, string,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get_cargo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to_string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string</a:t>
                      </a:r>
                      <a:endParaRPr lang="de-DE" sz="1400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070886"/>
                  </a:ext>
                </a:extLst>
              </a:tr>
            </a:tbl>
          </a:graphicData>
        </a:graphic>
      </p:graphicFrame>
      <p:sp>
        <p:nvSpPr>
          <p:cNvPr id="12" name="Arrow: Up 11">
            <a:extLst>
              <a:ext uri="{FF2B5EF4-FFF2-40B4-BE49-F238E27FC236}">
                <a16:creationId xmlns:a16="http://schemas.microsoft.com/office/drawing/2014/main" id="{7F4ECA25-CB48-4781-89C4-94EF6FC7D3DE}"/>
              </a:ext>
            </a:extLst>
          </p:cNvPr>
          <p:cNvSpPr/>
          <p:nvPr/>
        </p:nvSpPr>
        <p:spPr bwMode="gray">
          <a:xfrm>
            <a:off x="1068592" y="1319449"/>
            <a:ext cx="914400" cy="4347161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Generalisierung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1B9C35A-A10A-410E-8AB5-05052706646E}"/>
              </a:ext>
            </a:extLst>
          </p:cNvPr>
          <p:cNvSpPr/>
          <p:nvPr/>
        </p:nvSpPr>
        <p:spPr bwMode="gray">
          <a:xfrm rot="10800000">
            <a:off x="10209008" y="1313338"/>
            <a:ext cx="914400" cy="4359385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de-DE" sz="1400" ker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Spezia</a:t>
            </a:r>
            <a:r>
              <a:rPr kumimoji="0" lang="de-DE" sz="14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lisierung</a:t>
            </a:r>
            <a:endParaRPr kumimoji="0" lang="de-DE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96AC-596D-448F-AEF3-14444AE7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Probleme der Mehrfachvererbung (Diamantenproblem)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94B94-BA9F-4E7F-B785-57AF1B3A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0"/>
              <a:t>ABAP Objects - Abbildungen - Autor: Daniel Appenmaier - Version: 22-04-14</a:t>
            </a:r>
            <a:endParaRPr lang="de-DE" i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44104-4021-452C-BFE4-0AD6A671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1093B-CE00-479D-AE5C-442756162CCB}" type="slidenum">
              <a:rPr lang="de-DE" i="0" smtClean="0"/>
              <a:pPr/>
              <a:t>8</a:t>
            </a:fld>
            <a:endParaRPr lang="de-DE" i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8A33ECF-CF15-47B3-867B-8B0D2BF1007F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5699574" y="2190502"/>
            <a:ext cx="1191851" cy="1291927"/>
          </a:xfrm>
          <a:prstGeom prst="bentConnector3">
            <a:avLst/>
          </a:prstGeom>
          <a:ln w="28575">
            <a:solidFill>
              <a:srgbClr val="FF0000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3C9405A-2AA1-4D6C-9786-9E326D39B37F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16200000" flipV="1">
            <a:off x="6996575" y="2185428"/>
            <a:ext cx="1176067" cy="1286289"/>
          </a:xfrm>
          <a:prstGeom prst="bentConnector3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0E69476-C8F1-4280-B46A-34A68120ACB8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rot="16200000" flipV="1">
            <a:off x="5715358" y="3915209"/>
            <a:ext cx="1160283" cy="129192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A2D237F-2919-45D1-A687-5B2BBD4ACA82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rot="5400000" flipH="1" flipV="1">
            <a:off x="6996574" y="3910135"/>
            <a:ext cx="1176067" cy="12862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F9993A-9DA2-45DD-90C5-223CEBB25539}"/>
              </a:ext>
            </a:extLst>
          </p:cNvPr>
          <p:cNvSpPr txBox="1"/>
          <p:nvPr/>
        </p:nvSpPr>
        <p:spPr>
          <a:xfrm>
            <a:off x="833168" y="2890332"/>
            <a:ext cx="201246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>
                <a:latin typeface="Consolas" panose="020B0609020204030204" pitchFamily="49" charset="0"/>
              </a:rPr>
              <a:t>a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NEW #().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b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NEW #().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c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NEW #().</a:t>
            </a:r>
          </a:p>
          <a:p>
            <a:r>
              <a:rPr lang="de-DE" sz="1200" dirty="0">
                <a:latin typeface="Consolas" panose="020B0609020204030204" pitchFamily="49" charset="0"/>
              </a:rPr>
              <a:t>d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NEW #().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ED127512-96ED-4FB3-9C07-1670F2435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36294"/>
              </p:ext>
            </p:extLst>
          </p:nvPr>
        </p:nvGraphicFramePr>
        <p:xfrm>
          <a:off x="6295500" y="1691899"/>
          <a:ext cx="129192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92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16706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9367"/>
                  </a:ext>
                </a:extLst>
              </a:tr>
              <a:tr h="167062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de-DE" sz="1200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88BC8E2A-475D-4D36-BB38-13C2A2EAD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72921"/>
              </p:ext>
            </p:extLst>
          </p:nvPr>
        </p:nvGraphicFramePr>
        <p:xfrm>
          <a:off x="5003573" y="3432390"/>
          <a:ext cx="129192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92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16706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9367"/>
                  </a:ext>
                </a:extLst>
              </a:tr>
              <a:tr h="167062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de-DE" sz="1200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4D99AB99-FC35-41B6-A161-FC93D177E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95847"/>
              </p:ext>
            </p:extLst>
          </p:nvPr>
        </p:nvGraphicFramePr>
        <p:xfrm>
          <a:off x="7581789" y="3416606"/>
          <a:ext cx="129192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92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16706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9367"/>
                  </a:ext>
                </a:extLst>
              </a:tr>
              <a:tr h="167062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de-DE" sz="1200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71723AA0-8CA6-4D9F-8475-25AE83B43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988639"/>
              </p:ext>
            </p:extLst>
          </p:nvPr>
        </p:nvGraphicFramePr>
        <p:xfrm>
          <a:off x="6295499" y="5141313"/>
          <a:ext cx="129192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92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16706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9367"/>
                  </a:ext>
                </a:extLst>
              </a:tr>
              <a:tr h="167062">
                <a:tc>
                  <a:txBody>
                    <a:bodyPr/>
                    <a:lstStyle/>
                    <a:p>
                      <a:endParaRPr lang="de-DE" sz="120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</a:tbl>
          </a:graphicData>
        </a:graphic>
      </p:graphicFrame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F488A08-236F-48A3-9AEA-505AAEF53FE9}"/>
              </a:ext>
            </a:extLst>
          </p:cNvPr>
          <p:cNvSpPr/>
          <p:nvPr/>
        </p:nvSpPr>
        <p:spPr>
          <a:xfrm>
            <a:off x="9173615" y="3197937"/>
            <a:ext cx="1178984" cy="437335"/>
          </a:xfrm>
          <a:prstGeom prst="wedgeRectCallout">
            <a:avLst>
              <a:gd name="adj1" fmla="val -125461"/>
              <a:gd name="adj2" fmla="val 9178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nsolas" panose="020B0609020204030204" pitchFamily="49" charset="0"/>
              </a:rPr>
              <a:t>WRITE 'C'.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ADF21A5-DB09-4451-BB32-1B3ED154E5CF}"/>
              </a:ext>
            </a:extLst>
          </p:cNvPr>
          <p:cNvSpPr/>
          <p:nvPr/>
        </p:nvSpPr>
        <p:spPr>
          <a:xfrm>
            <a:off x="7855452" y="1473230"/>
            <a:ext cx="1178984" cy="437335"/>
          </a:xfrm>
          <a:prstGeom prst="wedgeRectCallout">
            <a:avLst>
              <a:gd name="adj1" fmla="val -122431"/>
              <a:gd name="adj2" fmla="val 921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nsolas" panose="020B0609020204030204" pitchFamily="49" charset="0"/>
              </a:rPr>
              <a:t>WRITE 'A'.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8862068-C5B0-46F2-AEC7-C68900B5F138}"/>
              </a:ext>
            </a:extLst>
          </p:cNvPr>
          <p:cNvSpPr/>
          <p:nvPr/>
        </p:nvSpPr>
        <p:spPr>
          <a:xfrm>
            <a:off x="3558078" y="3197938"/>
            <a:ext cx="1178984" cy="437335"/>
          </a:xfrm>
          <a:prstGeom prst="wedgeRectCallout">
            <a:avLst>
              <a:gd name="adj1" fmla="val 83907"/>
              <a:gd name="adj2" fmla="val 8768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nsolas" panose="020B0609020204030204" pitchFamily="49" charset="0"/>
              </a:rPr>
              <a:t>WRITE 'B'.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7B65B-33F0-4CED-9A03-EAFA98F9857D}"/>
              </a:ext>
            </a:extLst>
          </p:cNvPr>
          <p:cNvSpPr txBox="1"/>
          <p:nvPr/>
        </p:nvSpPr>
        <p:spPr>
          <a:xfrm>
            <a:off x="833167" y="4543004"/>
            <a:ext cx="15775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>
                <a:latin typeface="Consolas" panose="020B0609020204030204" pitchFamily="49" charset="0"/>
              </a:rPr>
              <a:t>d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-&gt;</a:t>
            </a:r>
            <a:r>
              <a:rPr lang="de-DE" sz="1200" dirty="0" err="1">
                <a:latin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().</a:t>
            </a:r>
            <a:endParaRPr lang="de-DE" sz="1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54A6D-286B-459B-868E-49706A41E22A}"/>
              </a:ext>
            </a:extLst>
          </p:cNvPr>
          <p:cNvSpPr txBox="1"/>
          <p:nvPr/>
        </p:nvSpPr>
        <p:spPr>
          <a:xfrm>
            <a:off x="833168" y="4266005"/>
            <a:ext cx="15775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>
                <a:latin typeface="Consolas" panose="020B0609020204030204" pitchFamily="49" charset="0"/>
              </a:rPr>
              <a:t>c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-&gt;</a:t>
            </a:r>
            <a:r>
              <a:rPr lang="de-DE" sz="1200" dirty="0" err="1">
                <a:latin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().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B80986-DE5C-4B78-9C71-6708BA49BC66}"/>
              </a:ext>
            </a:extLst>
          </p:cNvPr>
          <p:cNvSpPr txBox="1"/>
          <p:nvPr/>
        </p:nvSpPr>
        <p:spPr>
          <a:xfrm>
            <a:off x="833168" y="3993667"/>
            <a:ext cx="15775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-&gt;</a:t>
            </a:r>
            <a:r>
              <a:rPr lang="de-DE" sz="1200" dirty="0" err="1">
                <a:latin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().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7537FC-6FF0-49C7-A8CD-E5EA16602DAB}"/>
              </a:ext>
            </a:extLst>
          </p:cNvPr>
          <p:cNvSpPr txBox="1"/>
          <p:nvPr/>
        </p:nvSpPr>
        <p:spPr>
          <a:xfrm>
            <a:off x="833167" y="3716668"/>
            <a:ext cx="15776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-&gt;</a:t>
            </a:r>
            <a:r>
              <a:rPr lang="de-DE" sz="1200" dirty="0" err="1">
                <a:latin typeface="Consolas" panose="020B0609020204030204" pitchFamily="49" charset="0"/>
              </a:rPr>
              <a:t>print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().</a:t>
            </a:r>
            <a:endParaRPr lang="de-DE" sz="1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04B10-5780-455B-8B14-9F680C02058C}"/>
              </a:ext>
            </a:extLst>
          </p:cNvPr>
          <p:cNvSpPr txBox="1"/>
          <p:nvPr/>
        </p:nvSpPr>
        <p:spPr>
          <a:xfrm>
            <a:off x="2410708" y="4543004"/>
            <a:ext cx="4379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"?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D4078-B5F8-4D4B-8D22-CD1A0626E932}"/>
              </a:ext>
            </a:extLst>
          </p:cNvPr>
          <p:cNvSpPr txBox="1"/>
          <p:nvPr/>
        </p:nvSpPr>
        <p:spPr>
          <a:xfrm>
            <a:off x="2410709" y="4266005"/>
            <a:ext cx="4379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"C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742541-0278-4E1B-B3A4-2206552B260E}"/>
              </a:ext>
            </a:extLst>
          </p:cNvPr>
          <p:cNvSpPr txBox="1"/>
          <p:nvPr/>
        </p:nvSpPr>
        <p:spPr>
          <a:xfrm>
            <a:off x="2410709" y="3993667"/>
            <a:ext cx="4379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"B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5CA1FA-5255-44D5-A92F-517AF24E5A20}"/>
              </a:ext>
            </a:extLst>
          </p:cNvPr>
          <p:cNvSpPr txBox="1"/>
          <p:nvPr/>
        </p:nvSpPr>
        <p:spPr>
          <a:xfrm>
            <a:off x="2407696" y="3716627"/>
            <a:ext cx="43794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"A</a:t>
            </a:r>
          </a:p>
        </p:txBody>
      </p:sp>
    </p:spTree>
    <p:extLst>
      <p:ext uri="{BB962C8B-B14F-4D97-AF65-F5344CB8AC3E}">
        <p14:creationId xmlns:p14="http://schemas.microsoft.com/office/powerpoint/2010/main" val="392957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C455-6C07-42B8-A887-05F73644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des Diamantenproblems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E876F-8FA8-47D2-B9CE-DC85F5CC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0"/>
              <a:t>ABAP Objects - Abbildungen - Autor: Daniel Appenmaier - Version: 22-04-14</a:t>
            </a:r>
            <a:endParaRPr lang="de-DE" i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904F2-04FF-4E64-A38D-22B23BEE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1093B-CE00-479D-AE5C-442756162CCB}" type="slidenum">
              <a:rPr lang="de-DE" i="0" smtClean="0"/>
              <a:pPr/>
              <a:t>9</a:t>
            </a:fld>
            <a:endParaRPr lang="de-DE" i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7E7D6EE-4DAC-488D-A710-B85469FCDD24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rot="5400000" flipH="1" flipV="1">
            <a:off x="5699574" y="2190502"/>
            <a:ext cx="1191851" cy="12919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BC9972A-D2EB-4BB4-AA7F-1D6759F1AA0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6996575" y="2185428"/>
            <a:ext cx="1176067" cy="1286289"/>
          </a:xfrm>
          <a:prstGeom prst="bentConnector3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190C8F-059B-4F0E-8A9A-1DE17FE51500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rot="16200000" flipV="1">
            <a:off x="5715358" y="3915209"/>
            <a:ext cx="1160283" cy="129192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05EA745-CC3D-45FF-A48D-33C6D0C8F433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6996574" y="3910135"/>
            <a:ext cx="1176067" cy="12862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364B81-FE92-4ECC-8CA9-8CF749DB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48716"/>
              </p:ext>
            </p:extLst>
          </p:nvPr>
        </p:nvGraphicFramePr>
        <p:xfrm>
          <a:off x="6295500" y="1691899"/>
          <a:ext cx="129192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92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16706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9367"/>
                  </a:ext>
                </a:extLst>
              </a:tr>
              <a:tr h="167062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de-DE" sz="1200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9F28C344-F22F-4A47-8239-830DAB63E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63758"/>
              </p:ext>
            </p:extLst>
          </p:nvPr>
        </p:nvGraphicFramePr>
        <p:xfrm>
          <a:off x="7581789" y="3416606"/>
          <a:ext cx="129192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92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16706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9367"/>
                  </a:ext>
                </a:extLst>
              </a:tr>
              <a:tr h="167062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de-DE" sz="1200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DD409844-E55B-4E7B-9F29-54684CF98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85028"/>
              </p:ext>
            </p:extLst>
          </p:nvPr>
        </p:nvGraphicFramePr>
        <p:xfrm>
          <a:off x="6295499" y="5141313"/>
          <a:ext cx="129192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92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16706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9367"/>
                  </a:ext>
                </a:extLst>
              </a:tr>
              <a:tr h="167062">
                <a:tc>
                  <a:txBody>
                    <a:bodyPr/>
                    <a:lstStyle/>
                    <a:p>
                      <a:endParaRPr lang="de-DE" sz="120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</a:tbl>
          </a:graphicData>
        </a:graphic>
      </p:graphicFrame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49BD28D-CCB3-4194-81B2-F7E4AB90A144}"/>
              </a:ext>
            </a:extLst>
          </p:cNvPr>
          <p:cNvSpPr/>
          <p:nvPr/>
        </p:nvSpPr>
        <p:spPr>
          <a:xfrm>
            <a:off x="9173615" y="3197937"/>
            <a:ext cx="1178984" cy="437335"/>
          </a:xfrm>
          <a:prstGeom prst="wedgeRectCallout">
            <a:avLst>
              <a:gd name="adj1" fmla="val -125461"/>
              <a:gd name="adj2" fmla="val 9370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WRITE 'C'.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6685913-CC3A-4477-8B9E-921C81858DAD}"/>
              </a:ext>
            </a:extLst>
          </p:cNvPr>
          <p:cNvSpPr/>
          <p:nvPr/>
        </p:nvSpPr>
        <p:spPr>
          <a:xfrm>
            <a:off x="7855452" y="1473230"/>
            <a:ext cx="1178984" cy="437335"/>
          </a:xfrm>
          <a:prstGeom prst="wedgeRectCallout">
            <a:avLst>
              <a:gd name="adj1" fmla="val -121720"/>
              <a:gd name="adj2" fmla="val 9402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WRITE 'A'.</a:t>
            </a: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3D0A0773-BA76-427B-9816-CEC77CC30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234"/>
              </p:ext>
            </p:extLst>
          </p:nvPr>
        </p:nvGraphicFramePr>
        <p:xfrm>
          <a:off x="5003573" y="3432390"/>
          <a:ext cx="129192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92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167062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69367"/>
                  </a:ext>
                </a:extLst>
              </a:tr>
              <a:tr h="167062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de-DE" sz="1200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</a:tbl>
          </a:graphicData>
        </a:graphic>
      </p:graphicFrame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8361805-F666-4A29-A1FE-7B078C1968D0}"/>
              </a:ext>
            </a:extLst>
          </p:cNvPr>
          <p:cNvSpPr/>
          <p:nvPr/>
        </p:nvSpPr>
        <p:spPr>
          <a:xfrm>
            <a:off x="3558078" y="3197938"/>
            <a:ext cx="1178984" cy="437335"/>
          </a:xfrm>
          <a:prstGeom prst="wedgeRectCallout">
            <a:avLst>
              <a:gd name="adj1" fmla="val 83907"/>
              <a:gd name="adj2" fmla="val 896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WRITE 'B'.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3D03D6-FD21-435D-B3CB-F66BC662AD36}"/>
              </a:ext>
            </a:extLst>
          </p:cNvPr>
          <p:cNvSpPr/>
          <p:nvPr/>
        </p:nvSpPr>
        <p:spPr bwMode="gray">
          <a:xfrm>
            <a:off x="4522134" y="3713083"/>
            <a:ext cx="429856" cy="2576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E1AC-DC4F-44D5-BA4B-15D8FAD2491B}"/>
              </a:ext>
            </a:extLst>
          </p:cNvPr>
          <p:cNvSpPr txBox="1"/>
          <p:nvPr/>
        </p:nvSpPr>
        <p:spPr>
          <a:xfrm>
            <a:off x="3923926" y="3748624"/>
            <a:ext cx="5466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200" kern="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abstrakt</a:t>
            </a: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35661B81-F7A8-4F34-AD84-3561FA71F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30375"/>
              </p:ext>
            </p:extLst>
          </p:nvPr>
        </p:nvGraphicFramePr>
        <p:xfrm>
          <a:off x="6295499" y="5415634"/>
          <a:ext cx="1291927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927">
                  <a:extLst>
                    <a:ext uri="{9D8B030D-6E8A-4147-A177-3AD203B41FA5}">
                      <a16:colId xmlns:a16="http://schemas.microsoft.com/office/drawing/2014/main" val="1761059175"/>
                    </a:ext>
                  </a:extLst>
                </a:gridCol>
              </a:tblGrid>
              <a:tr h="167062">
                <a:tc>
                  <a:txBody>
                    <a:bodyPr/>
                    <a:lstStyle/>
                    <a:p>
                      <a:r>
                        <a:rPr lang="de-DE" sz="120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de-DE" sz="1200" u="none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de-DE" sz="120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809031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48F69F-5566-43EC-93C3-3469AE0F1C7E}"/>
              </a:ext>
            </a:extLst>
          </p:cNvPr>
          <p:cNvSpPr/>
          <p:nvPr/>
        </p:nvSpPr>
        <p:spPr bwMode="gray">
          <a:xfrm>
            <a:off x="4522134" y="3433277"/>
            <a:ext cx="429856" cy="25764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E58AD-AA9F-4F72-BE0B-0A1955ED928F}"/>
              </a:ext>
            </a:extLst>
          </p:cNvPr>
          <p:cNvSpPr txBox="1"/>
          <p:nvPr/>
        </p:nvSpPr>
        <p:spPr>
          <a:xfrm>
            <a:off x="3923926" y="3469768"/>
            <a:ext cx="54662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200" kern="0" dirty="0">
                <a:solidFill>
                  <a:srgbClr val="FF000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abstrakt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9C009013-1845-4869-8778-9BBB55D66C45}"/>
              </a:ext>
            </a:extLst>
          </p:cNvPr>
          <p:cNvSpPr/>
          <p:nvPr/>
        </p:nvSpPr>
        <p:spPr>
          <a:xfrm>
            <a:off x="4850005" y="4860110"/>
            <a:ext cx="1178984" cy="437335"/>
          </a:xfrm>
          <a:prstGeom prst="wedgeRectCallout">
            <a:avLst>
              <a:gd name="adj1" fmla="val 85330"/>
              <a:gd name="adj2" fmla="val 1030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WRITE 'D'.</a:t>
            </a:r>
          </a:p>
        </p:txBody>
      </p:sp>
    </p:spTree>
    <p:extLst>
      <p:ext uri="{BB962C8B-B14F-4D97-AF65-F5344CB8AC3E}">
        <p14:creationId xmlns:p14="http://schemas.microsoft.com/office/powerpoint/2010/main" val="132108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20" grpId="0" animBg="1"/>
      <p:bldP spid="20" grpId="1" animBg="1"/>
      <p:bldP spid="21" grpId="0"/>
      <p:bldP spid="21" grpId="1"/>
      <p:bldP spid="22" grpId="0" animBg="1"/>
      <p:bldP spid="2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29F7AC3D7CA47920F8DA192CC2333" ma:contentTypeVersion="10" ma:contentTypeDescription="Ein neues Dokument erstellen." ma:contentTypeScope="" ma:versionID="9250827440e543e713ac17ca27ca4a97">
  <xsd:schema xmlns:xsd="http://www.w3.org/2001/XMLSchema" xmlns:xs="http://www.w3.org/2001/XMLSchema" xmlns:p="http://schemas.microsoft.com/office/2006/metadata/properties" xmlns:ns2="673bc661-6ab8-4275-a7e3-b3f69e2845de" xmlns:ns3="7fb87ab0-b8a7-4680-a7e7-ee5523929c23" targetNamespace="http://schemas.microsoft.com/office/2006/metadata/properties" ma:root="true" ma:fieldsID="0ad479cbb2cec0a7298189d5fb6b625e" ns2:_="" ns3:_="">
    <xsd:import namespace="673bc661-6ab8-4275-a7e3-b3f69e2845de"/>
    <xsd:import namespace="7fb87ab0-b8a7-4680-a7e7-ee5523929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bc661-6ab8-4275-a7e3-b3f69e2845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87ab0-b8a7-4680-a7e7-ee5523929c2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BA7379-2E64-41D8-B02B-2F89BD3E4D76}"/>
</file>

<file path=customXml/itemProps2.xml><?xml version="1.0" encoding="utf-8"?>
<ds:datastoreItem xmlns:ds="http://schemas.openxmlformats.org/officeDocument/2006/customXml" ds:itemID="{06862909-A185-4CCD-8D77-154B680895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45D596-A0C7-4C83-956D-5576767E08C2}">
  <ds:schemaRefs>
    <ds:schemaRef ds:uri="539b3f7f-e5d7-4bb6-ae0a-be8b7e472059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377f1e07-9c56-47c0-8830-951c6e87014a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577</Words>
  <Application>Microsoft Office PowerPoint</Application>
  <PresentationFormat>Widescreen</PresentationFormat>
  <Paragraphs>159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ABAP Objects</vt:lpstr>
      <vt:lpstr>Begrifflichkeiten der Objektorientierung</vt:lpstr>
      <vt:lpstr>Datenkapselung</vt:lpstr>
      <vt:lpstr>Klassendiagramm (Teil 1)</vt:lpstr>
      <vt:lpstr>Klassendiagramm (Teil 2)</vt:lpstr>
      <vt:lpstr>Referenzvariablen</vt:lpstr>
      <vt:lpstr>Vererbung</vt:lpstr>
      <vt:lpstr>Probleme der Mehrfachvererbung (Diamantenproblem)</vt:lpstr>
      <vt:lpstr>Lösung des Diamantenproblems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Objects</dc:title>
  <dc:creator>Appenmaier, Daniel</dc:creator>
  <cp:lastModifiedBy>Appenmaier, Daniel</cp:lastModifiedBy>
  <cp:revision>2179</cp:revision>
  <cp:lastPrinted>2017-03-07T07:38:00Z</cp:lastPrinted>
  <dcterms:created xsi:type="dcterms:W3CDTF">2015-10-20T13:51:30Z</dcterms:created>
  <dcterms:modified xsi:type="dcterms:W3CDTF">2022-04-14T06:09:46Z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0x01010083629F7AC3D7CA47920F8DA192CC2333</vt:lpwstr>
  </property>
</Properties>
</file>