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1067" r:id="rId5"/>
    <p:sldId id="1077" r:id="rId6"/>
    <p:sldId id="1080" r:id="rId7"/>
    <p:sldId id="1066" r:id="rId8"/>
    <p:sldId id="1071" r:id="rId9"/>
    <p:sldId id="1082" r:id="rId10"/>
    <p:sldId id="265" r:id="rId11"/>
    <p:sldId id="268" r:id="rId12"/>
    <p:sldId id="1075" r:id="rId13"/>
    <p:sldId id="1081" r:id="rId14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CA07B65D-87FA-41DF-824D-6D4D24D0E0F0}">
          <p14:sldIdLst>
            <p14:sldId id="1067"/>
          </p14:sldIdLst>
        </p14:section>
        <p14:section name="Virtuelle Datenmodelle" id="{42604CBC-A68B-4359-BC9C-B5A4133F5F5E}">
          <p14:sldIdLst>
            <p14:sldId id="1077"/>
            <p14:sldId id="1080"/>
          </p14:sldIdLst>
        </p14:section>
        <p14:section name="SAP Fiori Elements" id="{ED485DE8-DBA1-4D83-B616-6935A478BCBC}">
          <p14:sldIdLst>
            <p14:sldId id="1066"/>
            <p14:sldId id="1071"/>
            <p14:sldId id="1082"/>
          </p14:sldIdLst>
        </p14:section>
        <p14:section name="CDS-basierte Geschäftsobjekte" id="{088F0164-CDEF-4906-A627-BB157550D985}">
          <p14:sldIdLst>
            <p14:sldId id="265"/>
            <p14:sldId id="268"/>
            <p14:sldId id="1075"/>
            <p14:sldId id="10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99000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BD7AE-5F22-457B-B51D-CC5FE6A13935}" v="229" dt="2022-04-20T07:22:41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0" autoAdjust="0"/>
    <p:restoredTop sz="87687" autoAdjust="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enmaier, Daniel" userId="a074f149-76a7-4e96-99bc-aadad5f25a38" providerId="ADAL" clId="{545BD7AE-5F22-457B-B51D-CC5FE6A13935}"/>
    <pc:docChg chg="undo custSel addSld delSld modSld delSection modSection">
      <pc:chgData name="Appenmaier, Daniel" userId="a074f149-76a7-4e96-99bc-aadad5f25a38" providerId="ADAL" clId="{545BD7AE-5F22-457B-B51D-CC5FE6A13935}" dt="2022-04-20T07:23:59.757" v="718" actId="1038"/>
      <pc:docMkLst>
        <pc:docMk/>
      </pc:docMkLst>
      <pc:sldChg chg="addSp delSp modSp mod delAnim modAnim">
        <pc:chgData name="Appenmaier, Daniel" userId="a074f149-76a7-4e96-99bc-aadad5f25a38" providerId="ADAL" clId="{545BD7AE-5F22-457B-B51D-CC5FE6A13935}" dt="2022-04-20T07:22:01.138" v="689"/>
        <pc:sldMkLst>
          <pc:docMk/>
          <pc:sldMk cId="3612025501" sldId="265"/>
        </pc:sldMkLst>
        <pc:spChg chg="del">
          <ac:chgData name="Appenmaier, Daniel" userId="a074f149-76a7-4e96-99bc-aadad5f25a38" providerId="ADAL" clId="{545BD7AE-5F22-457B-B51D-CC5FE6A13935}" dt="2022-03-25T11:01:56.719" v="380" actId="478"/>
          <ac:spMkLst>
            <pc:docMk/>
            <pc:sldMk cId="3612025501" sldId="265"/>
            <ac:spMk id="3" creationId="{86249915-21DF-4FA8-BEC0-3188AE339091}"/>
          </ac:spMkLst>
        </pc:spChg>
        <pc:spChg chg="add mod">
          <ac:chgData name="Appenmaier, Daniel" userId="a074f149-76a7-4e96-99bc-aadad5f25a38" providerId="ADAL" clId="{545BD7AE-5F22-457B-B51D-CC5FE6A13935}" dt="2022-03-25T11:55:23.867" v="420" actId="1036"/>
          <ac:spMkLst>
            <pc:docMk/>
            <pc:sldMk cId="3612025501" sldId="265"/>
            <ac:spMk id="43" creationId="{72D1BFAF-0E35-4895-A131-B313A219A7C9}"/>
          </ac:spMkLst>
        </pc:spChg>
        <pc:spChg chg="add mod ord">
          <ac:chgData name="Appenmaier, Daniel" userId="a074f149-76a7-4e96-99bc-aadad5f25a38" providerId="ADAL" clId="{545BD7AE-5F22-457B-B51D-CC5FE6A13935}" dt="2022-03-25T11:02:12.745" v="384" actId="1076"/>
          <ac:spMkLst>
            <pc:docMk/>
            <pc:sldMk cId="3612025501" sldId="265"/>
            <ac:spMk id="49" creationId="{0CAC49FF-EFC2-406D-BE0E-864CDD2E03D8}"/>
          </ac:spMkLst>
        </pc:spChg>
        <pc:cxnChg chg="mod">
          <ac:chgData name="Appenmaier, Daniel" userId="a074f149-76a7-4e96-99bc-aadad5f25a38" providerId="ADAL" clId="{545BD7AE-5F22-457B-B51D-CC5FE6A13935}" dt="2022-03-25T11:55:23.867" v="420" actId="1036"/>
          <ac:cxnSpMkLst>
            <pc:docMk/>
            <pc:sldMk cId="3612025501" sldId="265"/>
            <ac:cxnSpMk id="9" creationId="{EF366EEB-E1D1-43B7-B1C5-FFE8B26E72D5}"/>
          </ac:cxnSpMkLst>
        </pc:cxnChg>
        <pc:cxnChg chg="mod">
          <ac:chgData name="Appenmaier, Daniel" userId="a074f149-76a7-4e96-99bc-aadad5f25a38" providerId="ADAL" clId="{545BD7AE-5F22-457B-B51D-CC5FE6A13935}" dt="2022-03-25T10:58:36.082" v="340" actId="14100"/>
          <ac:cxnSpMkLst>
            <pc:docMk/>
            <pc:sldMk cId="3612025501" sldId="265"/>
            <ac:cxnSpMk id="23" creationId="{5FD5D38B-A4EE-4CD4-A68A-0103A06A2F40}"/>
          </ac:cxnSpMkLst>
        </pc:cxnChg>
        <pc:cxnChg chg="mod ord">
          <ac:chgData name="Appenmaier, Daniel" userId="a074f149-76a7-4e96-99bc-aadad5f25a38" providerId="ADAL" clId="{545BD7AE-5F22-457B-B51D-CC5FE6A13935}" dt="2022-03-25T10:58:55.059" v="344" actId="14100"/>
          <ac:cxnSpMkLst>
            <pc:docMk/>
            <pc:sldMk cId="3612025501" sldId="265"/>
            <ac:cxnSpMk id="24" creationId="{DF738DFF-071D-434D-8282-CA9D6BBD24EB}"/>
          </ac:cxnSpMkLst>
        </pc:cxnChg>
        <pc:cxnChg chg="mod ord">
          <ac:chgData name="Appenmaier, Daniel" userId="a074f149-76a7-4e96-99bc-aadad5f25a38" providerId="ADAL" clId="{545BD7AE-5F22-457B-B51D-CC5FE6A13935}" dt="2022-03-25T10:59:07.789" v="345" actId="14100"/>
          <ac:cxnSpMkLst>
            <pc:docMk/>
            <pc:sldMk cId="3612025501" sldId="265"/>
            <ac:cxnSpMk id="25" creationId="{71280EA4-00C5-47D2-87EC-94B4DBABDD9D}"/>
          </ac:cxnSpMkLst>
        </pc:cxnChg>
        <pc:cxnChg chg="mod">
          <ac:chgData name="Appenmaier, Daniel" userId="a074f149-76a7-4e96-99bc-aadad5f25a38" providerId="ADAL" clId="{545BD7AE-5F22-457B-B51D-CC5FE6A13935}" dt="2022-03-25T10:55:47.093" v="316" actId="693"/>
          <ac:cxnSpMkLst>
            <pc:docMk/>
            <pc:sldMk cId="3612025501" sldId="265"/>
            <ac:cxnSpMk id="30" creationId="{EF11E8D6-4BEF-472A-9A1E-0FFE1D74A43F}"/>
          </ac:cxnSpMkLst>
        </pc:cxnChg>
        <pc:cxnChg chg="mod">
          <ac:chgData name="Appenmaier, Daniel" userId="a074f149-76a7-4e96-99bc-aadad5f25a38" providerId="ADAL" clId="{545BD7AE-5F22-457B-B51D-CC5FE6A13935}" dt="2022-03-25T10:55:47.093" v="316" actId="693"/>
          <ac:cxnSpMkLst>
            <pc:docMk/>
            <pc:sldMk cId="3612025501" sldId="265"/>
            <ac:cxnSpMk id="31" creationId="{F9A37C82-B63D-49FB-A077-8BA1D1B6DEF0}"/>
          </ac:cxnSpMkLst>
        </pc:cxnChg>
        <pc:cxnChg chg="mod">
          <ac:chgData name="Appenmaier, Daniel" userId="a074f149-76a7-4e96-99bc-aadad5f25a38" providerId="ADAL" clId="{545BD7AE-5F22-457B-B51D-CC5FE6A13935}" dt="2022-03-25T10:55:47.093" v="316" actId="693"/>
          <ac:cxnSpMkLst>
            <pc:docMk/>
            <pc:sldMk cId="3612025501" sldId="265"/>
            <ac:cxnSpMk id="32" creationId="{53314FC9-8455-41FD-B34A-5D5E9C25A5CE}"/>
          </ac:cxnSpMkLst>
        </pc:cxnChg>
        <pc:cxnChg chg="mod">
          <ac:chgData name="Appenmaier, Daniel" userId="a074f149-76a7-4e96-99bc-aadad5f25a38" providerId="ADAL" clId="{545BD7AE-5F22-457B-B51D-CC5FE6A13935}" dt="2022-03-25T10:55:32.106" v="314" actId="693"/>
          <ac:cxnSpMkLst>
            <pc:docMk/>
            <pc:sldMk cId="3612025501" sldId="265"/>
            <ac:cxnSpMk id="33" creationId="{0D7DF708-4EAD-4D59-9D09-92384491C1E8}"/>
          </ac:cxnSpMkLst>
        </pc:cxnChg>
        <pc:cxnChg chg="del mod">
          <ac:chgData name="Appenmaier, Daniel" userId="a074f149-76a7-4e96-99bc-aadad5f25a38" providerId="ADAL" clId="{545BD7AE-5F22-457B-B51D-CC5FE6A13935}" dt="2022-03-25T10:58:23.402" v="335" actId="478"/>
          <ac:cxnSpMkLst>
            <pc:docMk/>
            <pc:sldMk cId="3612025501" sldId="265"/>
            <ac:cxnSpMk id="35" creationId="{72FB4F33-7706-48B9-B58B-154120CA51C2}"/>
          </ac:cxnSpMkLst>
        </pc:cxnChg>
        <pc:cxnChg chg="del mod">
          <ac:chgData name="Appenmaier, Daniel" userId="a074f149-76a7-4e96-99bc-aadad5f25a38" providerId="ADAL" clId="{545BD7AE-5F22-457B-B51D-CC5FE6A13935}" dt="2022-03-25T10:58:24.499" v="336" actId="478"/>
          <ac:cxnSpMkLst>
            <pc:docMk/>
            <pc:sldMk cId="3612025501" sldId="265"/>
            <ac:cxnSpMk id="36" creationId="{37734FCF-0048-4055-BFA5-DA8393D29F68}"/>
          </ac:cxnSpMkLst>
        </pc:cxnChg>
        <pc:cxnChg chg="del mod ord">
          <ac:chgData name="Appenmaier, Daniel" userId="a074f149-76a7-4e96-99bc-aadad5f25a38" providerId="ADAL" clId="{545BD7AE-5F22-457B-B51D-CC5FE6A13935}" dt="2022-03-25T10:58:22.539" v="334" actId="478"/>
          <ac:cxnSpMkLst>
            <pc:docMk/>
            <pc:sldMk cId="3612025501" sldId="265"/>
            <ac:cxnSpMk id="37" creationId="{08CB6A7F-932B-478E-A82C-7748183B67C1}"/>
          </ac:cxnSpMkLst>
        </pc:cxnChg>
        <pc:cxnChg chg="mod">
          <ac:chgData name="Appenmaier, Daniel" userId="a074f149-76a7-4e96-99bc-aadad5f25a38" providerId="ADAL" clId="{545BD7AE-5F22-457B-B51D-CC5FE6A13935}" dt="2022-03-25T10:55:32.106" v="314" actId="693"/>
          <ac:cxnSpMkLst>
            <pc:docMk/>
            <pc:sldMk cId="3612025501" sldId="265"/>
            <ac:cxnSpMk id="124" creationId="{0418C546-AF13-49C7-A3A8-1CFD179CE1E9}"/>
          </ac:cxnSpMkLst>
        </pc:cxnChg>
      </pc:sldChg>
      <pc:sldChg chg="modSp mod">
        <pc:chgData name="Appenmaier, Daniel" userId="a074f149-76a7-4e96-99bc-aadad5f25a38" providerId="ADAL" clId="{545BD7AE-5F22-457B-B51D-CC5FE6A13935}" dt="2022-04-20T07:20:31.353" v="688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545BD7AE-5F22-457B-B51D-CC5FE6A13935}" dt="2022-04-20T07:20:31.353" v="688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modSp del">
        <pc:chgData name="Appenmaier, Daniel" userId="a074f149-76a7-4e96-99bc-aadad5f25a38" providerId="ADAL" clId="{545BD7AE-5F22-457B-B51D-CC5FE6A13935}" dt="2022-03-25T10:46:08.854" v="202" actId="47"/>
        <pc:sldMkLst>
          <pc:docMk/>
          <pc:sldMk cId="479369524" sldId="1068"/>
        </pc:sldMkLst>
        <pc:spChg chg="mod">
          <ac:chgData name="Appenmaier, Daniel" userId="a074f149-76a7-4e96-99bc-aadad5f25a38" providerId="ADAL" clId="{545BD7AE-5F22-457B-B51D-CC5FE6A13935}" dt="2022-03-25T10:45:19.274" v="198" actId="114"/>
          <ac:spMkLst>
            <pc:docMk/>
            <pc:sldMk cId="479369524" sldId="1068"/>
            <ac:spMk id="3" creationId="{27EDBC1F-A833-4DA2-8D22-F9ED7B7EF858}"/>
          </ac:spMkLst>
        </pc:spChg>
        <pc:spChg chg="mod">
          <ac:chgData name="Appenmaier, Daniel" userId="a074f149-76a7-4e96-99bc-aadad5f25a38" providerId="ADAL" clId="{545BD7AE-5F22-457B-B51D-CC5FE6A13935}" dt="2022-03-25T10:45:50.709" v="201" actId="255"/>
          <ac:spMkLst>
            <pc:docMk/>
            <pc:sldMk cId="479369524" sldId="1068"/>
            <ac:spMk id="5" creationId="{A7C17E0E-D8A7-4A90-81E9-00ED07DB5CE0}"/>
          </ac:spMkLst>
        </pc:spChg>
        <pc:spChg chg="mod">
          <ac:chgData name="Appenmaier, Daniel" userId="a074f149-76a7-4e96-99bc-aadad5f25a38" providerId="ADAL" clId="{545BD7AE-5F22-457B-B51D-CC5FE6A13935}" dt="2022-03-25T10:45:19.274" v="198" actId="114"/>
          <ac:spMkLst>
            <pc:docMk/>
            <pc:sldMk cId="479369524" sldId="1068"/>
            <ac:spMk id="6" creationId="{FA5E9A96-F8F7-4A76-9E13-C323BAE59E45}"/>
          </ac:spMkLst>
        </pc:spChg>
        <pc:spChg chg="mod">
          <ac:chgData name="Appenmaier, Daniel" userId="a074f149-76a7-4e96-99bc-aadad5f25a38" providerId="ADAL" clId="{545BD7AE-5F22-457B-B51D-CC5FE6A13935}" dt="2022-03-25T10:45:31.486" v="200" actId="255"/>
          <ac:spMkLst>
            <pc:docMk/>
            <pc:sldMk cId="479369524" sldId="1068"/>
            <ac:spMk id="7" creationId="{CFDAE482-1CDB-4819-9C32-8CBBE0E73E84}"/>
          </ac:spMkLst>
        </pc:spChg>
        <pc:spChg chg="mod">
          <ac:chgData name="Appenmaier, Daniel" userId="a074f149-76a7-4e96-99bc-aadad5f25a38" providerId="ADAL" clId="{545BD7AE-5F22-457B-B51D-CC5FE6A13935}" dt="2022-03-25T10:45:26.524" v="199" actId="255"/>
          <ac:spMkLst>
            <pc:docMk/>
            <pc:sldMk cId="479369524" sldId="1068"/>
            <ac:spMk id="8" creationId="{665E7920-BADA-44A9-937C-95793D468E1B}"/>
          </ac:spMkLst>
        </pc:spChg>
      </pc:sldChg>
      <pc:sldChg chg="addSp delSp modSp mod delAnim modAnim">
        <pc:chgData name="Appenmaier, Daniel" userId="a074f149-76a7-4e96-99bc-aadad5f25a38" providerId="ADAL" clId="{545BD7AE-5F22-457B-B51D-CC5FE6A13935}" dt="2022-04-20T07:20:19.938" v="684" actId="14100"/>
        <pc:sldMkLst>
          <pc:docMk/>
          <pc:sldMk cId="3426489944" sldId="1075"/>
        </pc:sldMkLst>
        <pc:spChg chg="mod">
          <ac:chgData name="Appenmaier, Daniel" userId="a074f149-76a7-4e96-99bc-aadad5f25a38" providerId="ADAL" clId="{545BD7AE-5F22-457B-B51D-CC5FE6A13935}" dt="2022-04-20T07:19:54.408" v="672" actId="11530"/>
          <ac:spMkLst>
            <pc:docMk/>
            <pc:sldMk cId="3426489944" sldId="1075"/>
            <ac:spMk id="21" creationId="{6D0C0702-E735-45C6-BDB6-96A19938B41D}"/>
          </ac:spMkLst>
        </pc:spChg>
        <pc:spChg chg="mod">
          <ac:chgData name="Appenmaier, Daniel" userId="a074f149-76a7-4e96-99bc-aadad5f25a38" providerId="ADAL" clId="{545BD7AE-5F22-457B-B51D-CC5FE6A13935}" dt="2022-04-20T07:19:54.408" v="672" actId="11530"/>
          <ac:spMkLst>
            <pc:docMk/>
            <pc:sldMk cId="3426489944" sldId="1075"/>
            <ac:spMk id="22" creationId="{E452A9B5-FDB0-43DB-8C31-0DF74724C330}"/>
          </ac:spMkLst>
        </pc:spChg>
        <pc:spChg chg="mod">
          <ac:chgData name="Appenmaier, Daniel" userId="a074f149-76a7-4e96-99bc-aadad5f25a38" providerId="ADAL" clId="{545BD7AE-5F22-457B-B51D-CC5FE6A13935}" dt="2022-04-20T07:19:54.408" v="672" actId="11530"/>
          <ac:spMkLst>
            <pc:docMk/>
            <pc:sldMk cId="3426489944" sldId="1075"/>
            <ac:spMk id="23" creationId="{708D6C22-BE1C-47B5-A943-19E9BC13B858}"/>
          </ac:spMkLst>
        </pc:spChg>
        <pc:spChg chg="mod">
          <ac:chgData name="Appenmaier, Daniel" userId="a074f149-76a7-4e96-99bc-aadad5f25a38" providerId="ADAL" clId="{545BD7AE-5F22-457B-B51D-CC5FE6A13935}" dt="2022-03-25T11:01:20.375" v="375" actId="1076"/>
          <ac:spMkLst>
            <pc:docMk/>
            <pc:sldMk cId="3426489944" sldId="1075"/>
            <ac:spMk id="24" creationId="{BD35012C-1ADB-4499-817C-14F50A2D31B6}"/>
          </ac:spMkLst>
        </pc:spChg>
        <pc:spChg chg="mod">
          <ac:chgData name="Appenmaier, Daniel" userId="a074f149-76a7-4e96-99bc-aadad5f25a38" providerId="ADAL" clId="{545BD7AE-5F22-457B-B51D-CC5FE6A13935}" dt="2022-04-20T07:19:54.408" v="672" actId="11530"/>
          <ac:spMkLst>
            <pc:docMk/>
            <pc:sldMk cId="3426489944" sldId="1075"/>
            <ac:spMk id="27" creationId="{E332198B-B807-49FB-BF26-C401F9213702}"/>
          </ac:spMkLst>
        </pc:spChg>
        <pc:spChg chg="mod">
          <ac:chgData name="Appenmaier, Daniel" userId="a074f149-76a7-4e96-99bc-aadad5f25a38" providerId="ADAL" clId="{545BD7AE-5F22-457B-B51D-CC5FE6A13935}" dt="2022-03-25T11:01:29.928" v="376" actId="1076"/>
          <ac:spMkLst>
            <pc:docMk/>
            <pc:sldMk cId="3426489944" sldId="1075"/>
            <ac:spMk id="28" creationId="{5104A365-7388-4950-9BB4-65E05030FF73}"/>
          </ac:spMkLst>
        </pc:spChg>
        <pc:spChg chg="del">
          <ac:chgData name="Appenmaier, Daniel" userId="a074f149-76a7-4e96-99bc-aadad5f25a38" providerId="ADAL" clId="{545BD7AE-5F22-457B-B51D-CC5FE6A13935}" dt="2022-03-25T12:00:56.451" v="455" actId="478"/>
          <ac:spMkLst>
            <pc:docMk/>
            <pc:sldMk cId="3426489944" sldId="1075"/>
            <ac:spMk id="35" creationId="{336B7DAA-4E50-4F15-A6D7-E52D141BB088}"/>
          </ac:spMkLst>
        </pc:spChg>
        <pc:spChg chg="del">
          <ac:chgData name="Appenmaier, Daniel" userId="a074f149-76a7-4e96-99bc-aadad5f25a38" providerId="ADAL" clId="{545BD7AE-5F22-457B-B51D-CC5FE6A13935}" dt="2022-03-25T12:00:57.827" v="456" actId="478"/>
          <ac:spMkLst>
            <pc:docMk/>
            <pc:sldMk cId="3426489944" sldId="1075"/>
            <ac:spMk id="37" creationId="{5EE5223B-5476-4E06-89C2-7C86EF3BF674}"/>
          </ac:spMkLst>
        </pc:spChg>
        <pc:spChg chg="mod">
          <ac:chgData name="Appenmaier, Daniel" userId="a074f149-76a7-4e96-99bc-aadad5f25a38" providerId="ADAL" clId="{545BD7AE-5F22-457B-B51D-CC5FE6A13935}" dt="2022-04-20T07:19:54.408" v="672" actId="11530"/>
          <ac:spMkLst>
            <pc:docMk/>
            <pc:sldMk cId="3426489944" sldId="1075"/>
            <ac:spMk id="40" creationId="{78129CBD-76C3-42FE-A2BF-0B085C13439F}"/>
          </ac:spMkLst>
        </pc:spChg>
        <pc:spChg chg="mod">
          <ac:chgData name="Appenmaier, Daniel" userId="a074f149-76a7-4e96-99bc-aadad5f25a38" providerId="ADAL" clId="{545BD7AE-5F22-457B-B51D-CC5FE6A13935}" dt="2022-04-20T07:19:54.408" v="672" actId="11530"/>
          <ac:spMkLst>
            <pc:docMk/>
            <pc:sldMk cId="3426489944" sldId="1075"/>
            <ac:spMk id="41" creationId="{7A4DE5B4-EFE5-4370-BBFB-710E2D0D73B3}"/>
          </ac:spMkLst>
        </pc:spChg>
        <pc:spChg chg="add del mod ord">
          <ac:chgData name="Appenmaier, Daniel" userId="a074f149-76a7-4e96-99bc-aadad5f25a38" providerId="ADAL" clId="{545BD7AE-5F22-457B-B51D-CC5FE6A13935}" dt="2022-03-25T11:01:15.652" v="374" actId="478"/>
          <ac:spMkLst>
            <pc:docMk/>
            <pc:sldMk cId="3426489944" sldId="1075"/>
            <ac:spMk id="47" creationId="{DE256D8B-8F06-4051-95C7-9180281FFBE5}"/>
          </ac:spMkLst>
        </pc:spChg>
        <pc:spChg chg="del">
          <ac:chgData name="Appenmaier, Daniel" userId="a074f149-76a7-4e96-99bc-aadad5f25a38" providerId="ADAL" clId="{545BD7AE-5F22-457B-B51D-CC5FE6A13935}" dt="2022-03-25T11:00:18.667" v="360" actId="478"/>
          <ac:spMkLst>
            <pc:docMk/>
            <pc:sldMk cId="3426489944" sldId="1075"/>
            <ac:spMk id="51" creationId="{54CF5BE6-71AC-4748-845F-AD165AF9D8E9}"/>
          </ac:spMkLst>
        </pc:spChg>
        <pc:spChg chg="del">
          <ac:chgData name="Appenmaier, Daniel" userId="a074f149-76a7-4e96-99bc-aadad5f25a38" providerId="ADAL" clId="{545BD7AE-5F22-457B-B51D-CC5FE6A13935}" dt="2022-03-25T11:00:18.667" v="360" actId="478"/>
          <ac:spMkLst>
            <pc:docMk/>
            <pc:sldMk cId="3426489944" sldId="1075"/>
            <ac:spMk id="52" creationId="{802EEE3E-128C-4ED1-981C-0F8E387CC4C1}"/>
          </ac:spMkLst>
        </pc:spChg>
        <pc:spChg chg="del">
          <ac:chgData name="Appenmaier, Daniel" userId="a074f149-76a7-4e96-99bc-aadad5f25a38" providerId="ADAL" clId="{545BD7AE-5F22-457B-B51D-CC5FE6A13935}" dt="2022-03-25T11:00:18.667" v="360" actId="478"/>
          <ac:spMkLst>
            <pc:docMk/>
            <pc:sldMk cId="3426489944" sldId="1075"/>
            <ac:spMk id="54" creationId="{6EBE2BFA-F21B-4F8B-9448-9C3944448160}"/>
          </ac:spMkLst>
        </pc:spChg>
        <pc:spChg chg="add mod">
          <ac:chgData name="Appenmaier, Daniel" userId="a074f149-76a7-4e96-99bc-aadad5f25a38" providerId="ADAL" clId="{545BD7AE-5F22-457B-B51D-CC5FE6A13935}" dt="2022-03-25T11:55:12.755" v="417" actId="1038"/>
          <ac:spMkLst>
            <pc:docMk/>
            <pc:sldMk cId="3426489944" sldId="1075"/>
            <ac:spMk id="59" creationId="{0D63EB54-FA2E-46F2-AC83-8213019FF2BE}"/>
          </ac:spMkLst>
        </pc:spChg>
        <pc:spChg chg="add mod">
          <ac:chgData name="Appenmaier, Daniel" userId="a074f149-76a7-4e96-99bc-aadad5f25a38" providerId="ADAL" clId="{545BD7AE-5F22-457B-B51D-CC5FE6A13935}" dt="2022-03-25T11:55:35.223" v="422" actId="1076"/>
          <ac:spMkLst>
            <pc:docMk/>
            <pc:sldMk cId="3426489944" sldId="1075"/>
            <ac:spMk id="67" creationId="{FA6F19BC-B9D4-482F-982E-120DBF46E3BB}"/>
          </ac:spMkLst>
        </pc:spChg>
        <pc:spChg chg="add mod">
          <ac:chgData name="Appenmaier, Daniel" userId="a074f149-76a7-4e96-99bc-aadad5f25a38" providerId="ADAL" clId="{545BD7AE-5F22-457B-B51D-CC5FE6A13935}" dt="2022-03-25T11:56:10.810" v="430" actId="1035"/>
          <ac:spMkLst>
            <pc:docMk/>
            <pc:sldMk cId="3426489944" sldId="1075"/>
            <ac:spMk id="69" creationId="{B23C9A13-71A5-437F-A1F2-1B1527DE8B70}"/>
          </ac:spMkLst>
        </pc:spChg>
        <pc:spChg chg="add mod ord">
          <ac:chgData name="Appenmaier, Daniel" userId="a074f149-76a7-4e96-99bc-aadad5f25a38" providerId="ADAL" clId="{545BD7AE-5F22-457B-B51D-CC5FE6A13935}" dt="2022-03-25T12:01:27.084" v="463" actId="1076"/>
          <ac:spMkLst>
            <pc:docMk/>
            <pc:sldMk cId="3426489944" sldId="1075"/>
            <ac:spMk id="71" creationId="{F51F19D7-2E43-4BA4-B221-928AB3D548F7}"/>
          </ac:spMkLst>
        </pc:spChg>
        <pc:spChg chg="add mod ord">
          <ac:chgData name="Appenmaier, Daniel" userId="a074f149-76a7-4e96-99bc-aadad5f25a38" providerId="ADAL" clId="{545BD7AE-5F22-457B-B51D-CC5FE6A13935}" dt="2022-03-25T12:01:37.866" v="477" actId="167"/>
          <ac:spMkLst>
            <pc:docMk/>
            <pc:sldMk cId="3426489944" sldId="1075"/>
            <ac:spMk id="72" creationId="{63D69F1A-5DF3-4B86-8514-A0F55D8540E5}"/>
          </ac:spMkLst>
        </pc:spChg>
        <pc:spChg chg="mod">
          <ac:chgData name="Appenmaier, Daniel" userId="a074f149-76a7-4e96-99bc-aadad5f25a38" providerId="ADAL" clId="{545BD7AE-5F22-457B-B51D-CC5FE6A13935}" dt="2022-03-25T11:01:53.002" v="379" actId="14100"/>
          <ac:spMkLst>
            <pc:docMk/>
            <pc:sldMk cId="3426489944" sldId="1075"/>
            <ac:spMk id="77" creationId="{1DFAC876-BCB5-4A13-A83E-AC76AF7DA1D7}"/>
          </ac:spMkLst>
        </pc:spChg>
        <pc:cxnChg chg="mod">
          <ac:chgData name="Appenmaier, Daniel" userId="a074f149-76a7-4e96-99bc-aadad5f25a38" providerId="ADAL" clId="{545BD7AE-5F22-457B-B51D-CC5FE6A13935}" dt="2022-04-20T07:20:08.889" v="677" actId="14100"/>
          <ac:cxnSpMkLst>
            <pc:docMk/>
            <pc:sldMk cId="3426489944" sldId="1075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545BD7AE-5F22-457B-B51D-CC5FE6A13935}" dt="2022-04-20T07:20:07.498" v="676" actId="14100"/>
          <ac:cxnSpMkLst>
            <pc:docMk/>
            <pc:sldMk cId="3426489944" sldId="1075"/>
            <ac:cxnSpMk id="26" creationId="{61DC54D6-4CE8-47B0-87C1-1B4402740661}"/>
          </ac:cxnSpMkLst>
        </pc:cxnChg>
        <pc:cxnChg chg="mod">
          <ac:chgData name="Appenmaier, Daniel" userId="a074f149-76a7-4e96-99bc-aadad5f25a38" providerId="ADAL" clId="{545BD7AE-5F22-457B-B51D-CC5FE6A13935}" dt="2022-04-20T07:20:19.938" v="684" actId="14100"/>
          <ac:cxnSpMkLst>
            <pc:docMk/>
            <pc:sldMk cId="3426489944" sldId="1075"/>
            <ac:cxnSpMk id="29" creationId="{319F8B08-53E3-4E44-9004-161DB2CDFB47}"/>
          </ac:cxnSpMkLst>
        </pc:cxnChg>
        <pc:cxnChg chg="mod">
          <ac:chgData name="Appenmaier, Daniel" userId="a074f149-76a7-4e96-99bc-aadad5f25a38" providerId="ADAL" clId="{545BD7AE-5F22-457B-B51D-CC5FE6A13935}" dt="2022-04-20T07:20:15.849" v="681" actId="14100"/>
          <ac:cxnSpMkLst>
            <pc:docMk/>
            <pc:sldMk cId="3426489944" sldId="1075"/>
            <ac:cxnSpMk id="30" creationId="{129F21F1-772A-4FF3-924C-41D38C814ED5}"/>
          </ac:cxnSpMkLst>
        </pc:cxnChg>
        <pc:cxnChg chg="mod">
          <ac:chgData name="Appenmaier, Daniel" userId="a074f149-76a7-4e96-99bc-aadad5f25a38" providerId="ADAL" clId="{545BD7AE-5F22-457B-B51D-CC5FE6A13935}" dt="2022-04-20T07:20:05.058" v="674" actId="14100"/>
          <ac:cxnSpMkLst>
            <pc:docMk/>
            <pc:sldMk cId="3426489944" sldId="1075"/>
            <ac:cxnSpMk id="31" creationId="{8D6AF169-0FDF-4E99-81F4-269812DEA09B}"/>
          </ac:cxnSpMkLst>
        </pc:cxnChg>
        <pc:cxnChg chg="mod">
          <ac:chgData name="Appenmaier, Daniel" userId="a074f149-76a7-4e96-99bc-aadad5f25a38" providerId="ADAL" clId="{545BD7AE-5F22-457B-B51D-CC5FE6A13935}" dt="2022-04-20T07:20:18.469" v="683" actId="14100"/>
          <ac:cxnSpMkLst>
            <pc:docMk/>
            <pc:sldMk cId="3426489944" sldId="1075"/>
            <ac:cxnSpMk id="32" creationId="{5ED5E011-7F78-402D-A7A8-4EC12BC53E3E}"/>
          </ac:cxnSpMkLst>
        </pc:cxnChg>
        <pc:cxnChg chg="del">
          <ac:chgData name="Appenmaier, Daniel" userId="a074f149-76a7-4e96-99bc-aadad5f25a38" providerId="ADAL" clId="{545BD7AE-5F22-457B-B51D-CC5FE6A13935}" dt="2022-03-25T10:59:51.139" v="349" actId="478"/>
          <ac:cxnSpMkLst>
            <pc:docMk/>
            <pc:sldMk cId="3426489944" sldId="1075"/>
            <ac:cxnSpMk id="36" creationId="{74BE6B4E-DE56-4F5F-A854-2229643ABF81}"/>
          </ac:cxnSpMkLst>
        </pc:cxnChg>
        <pc:cxnChg chg="del mod">
          <ac:chgData name="Appenmaier, Daniel" userId="a074f149-76a7-4e96-99bc-aadad5f25a38" providerId="ADAL" clId="{545BD7AE-5F22-457B-B51D-CC5FE6A13935}" dt="2022-03-25T11:54:24.211" v="402" actId="478"/>
          <ac:cxnSpMkLst>
            <pc:docMk/>
            <pc:sldMk cId="3426489944" sldId="1075"/>
            <ac:cxnSpMk id="42" creationId="{171F919B-8FE4-448D-AC41-5E01DEF5CF1B}"/>
          </ac:cxnSpMkLst>
        </pc:cxnChg>
        <pc:cxnChg chg="add del mod">
          <ac:chgData name="Appenmaier, Daniel" userId="a074f149-76a7-4e96-99bc-aadad5f25a38" providerId="ADAL" clId="{545BD7AE-5F22-457B-B51D-CC5FE6A13935}" dt="2022-03-25T11:55:52.309" v="425" actId="478"/>
          <ac:cxnSpMkLst>
            <pc:docMk/>
            <pc:sldMk cId="3426489944" sldId="1075"/>
            <ac:cxnSpMk id="43" creationId="{CD5A1239-CDFA-4CC5-A1A5-931381D66910}"/>
          </ac:cxnSpMkLst>
        </pc:cxnChg>
        <pc:cxnChg chg="add del mod">
          <ac:chgData name="Appenmaier, Daniel" userId="a074f149-76a7-4e96-99bc-aadad5f25a38" providerId="ADAL" clId="{545BD7AE-5F22-457B-B51D-CC5FE6A13935}" dt="2022-03-25T11:55:52.309" v="425" actId="478"/>
          <ac:cxnSpMkLst>
            <pc:docMk/>
            <pc:sldMk cId="3426489944" sldId="1075"/>
            <ac:cxnSpMk id="44" creationId="{81EEF71A-6AB0-4C1D-85A4-C93DF5CC7D6B}"/>
          </ac:cxnSpMkLst>
        </pc:cxnChg>
        <pc:cxnChg chg="del mod">
          <ac:chgData name="Appenmaier, Daniel" userId="a074f149-76a7-4e96-99bc-aadad5f25a38" providerId="ADAL" clId="{545BD7AE-5F22-457B-B51D-CC5FE6A13935}" dt="2022-03-25T11:54:22.844" v="401" actId="478"/>
          <ac:cxnSpMkLst>
            <pc:docMk/>
            <pc:sldMk cId="3426489944" sldId="1075"/>
            <ac:cxnSpMk id="45" creationId="{93DAD8FD-6F47-49A3-99B6-5AB2D705DB09}"/>
          </ac:cxnSpMkLst>
        </pc:cxnChg>
        <pc:cxnChg chg="add del mod">
          <ac:chgData name="Appenmaier, Daniel" userId="a074f149-76a7-4e96-99bc-aadad5f25a38" providerId="ADAL" clId="{545BD7AE-5F22-457B-B51D-CC5FE6A13935}" dt="2022-03-25T11:55:52.309" v="425" actId="478"/>
          <ac:cxnSpMkLst>
            <pc:docMk/>
            <pc:sldMk cId="3426489944" sldId="1075"/>
            <ac:cxnSpMk id="46" creationId="{0BA9B030-AADF-493B-BC40-6B069DD79BBB}"/>
          </ac:cxnSpMkLst>
        </pc:cxnChg>
        <pc:cxnChg chg="mod">
          <ac:chgData name="Appenmaier, Daniel" userId="a074f149-76a7-4e96-99bc-aadad5f25a38" providerId="ADAL" clId="{545BD7AE-5F22-457B-B51D-CC5FE6A13935}" dt="2022-04-20T07:20:12.778" v="679" actId="14100"/>
          <ac:cxnSpMkLst>
            <pc:docMk/>
            <pc:sldMk cId="3426489944" sldId="1075"/>
            <ac:cxnSpMk id="48" creationId="{9CE8D1CF-BE51-44D3-B822-711BEE172336}"/>
          </ac:cxnSpMkLst>
        </pc:cxnChg>
        <pc:cxnChg chg="del mod">
          <ac:chgData name="Appenmaier, Daniel" userId="a074f149-76a7-4e96-99bc-aadad5f25a38" providerId="ADAL" clId="{545BD7AE-5F22-457B-B51D-CC5FE6A13935}" dt="2022-03-25T11:00:18.667" v="360" actId="478"/>
          <ac:cxnSpMkLst>
            <pc:docMk/>
            <pc:sldMk cId="3426489944" sldId="1075"/>
            <ac:cxnSpMk id="49" creationId="{6748DB95-382C-4930-BDE3-598BDF63A329}"/>
          </ac:cxnSpMkLst>
        </pc:cxnChg>
        <pc:cxnChg chg="del mod">
          <ac:chgData name="Appenmaier, Daniel" userId="a074f149-76a7-4e96-99bc-aadad5f25a38" providerId="ADAL" clId="{545BD7AE-5F22-457B-B51D-CC5FE6A13935}" dt="2022-03-25T11:00:18.667" v="360" actId="478"/>
          <ac:cxnSpMkLst>
            <pc:docMk/>
            <pc:sldMk cId="3426489944" sldId="1075"/>
            <ac:cxnSpMk id="50" creationId="{1B2DC754-CA17-436F-8BC4-EB6318853845}"/>
          </ac:cxnSpMkLst>
        </pc:cxnChg>
        <pc:cxnChg chg="del mod">
          <ac:chgData name="Appenmaier, Daniel" userId="a074f149-76a7-4e96-99bc-aadad5f25a38" providerId="ADAL" clId="{545BD7AE-5F22-457B-B51D-CC5FE6A13935}" dt="2022-03-25T11:00:18.667" v="360" actId="478"/>
          <ac:cxnSpMkLst>
            <pc:docMk/>
            <pc:sldMk cId="3426489944" sldId="1075"/>
            <ac:cxnSpMk id="53" creationId="{CA5CD504-C6D2-4A00-9E1D-EDFBE950FAA2}"/>
          </ac:cxnSpMkLst>
        </pc:cxnChg>
        <pc:cxnChg chg="del">
          <ac:chgData name="Appenmaier, Daniel" userId="a074f149-76a7-4e96-99bc-aadad5f25a38" providerId="ADAL" clId="{545BD7AE-5F22-457B-B51D-CC5FE6A13935}" dt="2022-03-25T11:00:07.396" v="353" actId="478"/>
          <ac:cxnSpMkLst>
            <pc:docMk/>
            <pc:sldMk cId="3426489944" sldId="1075"/>
            <ac:cxnSpMk id="62" creationId="{E73A28B5-F432-4AB5-85C8-68241699BB54}"/>
          </ac:cxnSpMkLst>
        </pc:cxnChg>
        <pc:cxnChg chg="del">
          <ac:chgData name="Appenmaier, Daniel" userId="a074f149-76a7-4e96-99bc-aadad5f25a38" providerId="ADAL" clId="{545BD7AE-5F22-457B-B51D-CC5FE6A13935}" dt="2022-03-25T11:00:09.877" v="355" actId="478"/>
          <ac:cxnSpMkLst>
            <pc:docMk/>
            <pc:sldMk cId="3426489944" sldId="1075"/>
            <ac:cxnSpMk id="63" creationId="{3C94936A-55B0-4A6B-889C-FA50C8F01C4A}"/>
          </ac:cxnSpMkLst>
        </pc:cxnChg>
        <pc:cxnChg chg="del">
          <ac:chgData name="Appenmaier, Daniel" userId="a074f149-76a7-4e96-99bc-aadad5f25a38" providerId="ADAL" clId="{545BD7AE-5F22-457B-B51D-CC5FE6A13935}" dt="2022-03-25T11:00:09.107" v="354" actId="478"/>
          <ac:cxnSpMkLst>
            <pc:docMk/>
            <pc:sldMk cId="3426489944" sldId="1075"/>
            <ac:cxnSpMk id="64" creationId="{4F463C16-BE73-4C3C-85D0-44A223F53D36}"/>
          </ac:cxnSpMkLst>
        </pc:cxnChg>
        <pc:cxnChg chg="del">
          <ac:chgData name="Appenmaier, Daniel" userId="a074f149-76a7-4e96-99bc-aadad5f25a38" providerId="ADAL" clId="{545BD7AE-5F22-457B-B51D-CC5FE6A13935}" dt="2022-03-25T11:00:10.709" v="356" actId="478"/>
          <ac:cxnSpMkLst>
            <pc:docMk/>
            <pc:sldMk cId="3426489944" sldId="1075"/>
            <ac:cxnSpMk id="65" creationId="{6297ECDD-D076-4749-AE56-FB33B311B210}"/>
          </ac:cxnSpMkLst>
        </pc:cxnChg>
        <pc:cxnChg chg="del">
          <ac:chgData name="Appenmaier, Daniel" userId="a074f149-76a7-4e96-99bc-aadad5f25a38" providerId="ADAL" clId="{545BD7AE-5F22-457B-B51D-CC5FE6A13935}" dt="2022-03-25T11:00:11.300" v="357" actId="478"/>
          <ac:cxnSpMkLst>
            <pc:docMk/>
            <pc:sldMk cId="3426489944" sldId="1075"/>
            <ac:cxnSpMk id="66" creationId="{99AB0D4F-848E-41DC-B452-59EA8CFE195A}"/>
          </ac:cxnSpMkLst>
        </pc:cxnChg>
        <pc:cxnChg chg="add mod">
          <ac:chgData name="Appenmaier, Daniel" userId="a074f149-76a7-4e96-99bc-aadad5f25a38" providerId="ADAL" clId="{545BD7AE-5F22-457B-B51D-CC5FE6A13935}" dt="2022-04-20T07:20:10.948" v="678" actId="14100"/>
          <ac:cxnSpMkLst>
            <pc:docMk/>
            <pc:sldMk cId="3426489944" sldId="1075"/>
            <ac:cxnSpMk id="68" creationId="{8FA31820-FAFB-4160-8C98-F8B11E335FD6}"/>
          </ac:cxnSpMkLst>
        </pc:cxnChg>
        <pc:cxnChg chg="del">
          <ac:chgData name="Appenmaier, Daniel" userId="a074f149-76a7-4e96-99bc-aadad5f25a38" providerId="ADAL" clId="{545BD7AE-5F22-457B-B51D-CC5FE6A13935}" dt="2022-03-25T10:59:51.588" v="350" actId="478"/>
          <ac:cxnSpMkLst>
            <pc:docMk/>
            <pc:sldMk cId="3426489944" sldId="1075"/>
            <ac:cxnSpMk id="70" creationId="{389224D8-9CC2-49A5-838D-2978EE6B28A5}"/>
          </ac:cxnSpMkLst>
        </pc:cxnChg>
        <pc:cxnChg chg="mod">
          <ac:chgData name="Appenmaier, Daniel" userId="a074f149-76a7-4e96-99bc-aadad5f25a38" providerId="ADAL" clId="{545BD7AE-5F22-457B-B51D-CC5FE6A13935}" dt="2022-03-25T11:55:44.776" v="424" actId="693"/>
          <ac:cxnSpMkLst>
            <pc:docMk/>
            <pc:sldMk cId="3426489944" sldId="1075"/>
            <ac:cxnSpMk id="75" creationId="{1BFB5B5D-0314-44C5-A557-68CBC5802E00}"/>
          </ac:cxnSpMkLst>
        </pc:cxnChg>
      </pc:sldChg>
      <pc:sldChg chg="addSp delSp modSp mod delAnim modAnim">
        <pc:chgData name="Appenmaier, Daniel" userId="a074f149-76a7-4e96-99bc-aadad5f25a38" providerId="ADAL" clId="{545BD7AE-5F22-457B-B51D-CC5FE6A13935}" dt="2022-04-20T07:16:56.609" v="625" actId="1037"/>
        <pc:sldMkLst>
          <pc:docMk/>
          <pc:sldMk cId="1063947619" sldId="1077"/>
        </pc:sldMkLst>
        <pc:spChg chg="mod">
          <ac:chgData name="Appenmaier, Daniel" userId="a074f149-76a7-4e96-99bc-aadad5f25a38" providerId="ADAL" clId="{545BD7AE-5F22-457B-B51D-CC5FE6A13935}" dt="2022-04-20T07:15:36.329" v="599" actId="11530"/>
          <ac:spMkLst>
            <pc:docMk/>
            <pc:sldMk cId="1063947619" sldId="1077"/>
            <ac:spMk id="22" creationId="{E452A9B5-FDB0-43DB-8C31-0DF74724C330}"/>
          </ac:spMkLst>
        </pc:spChg>
        <pc:spChg chg="del mod">
          <ac:chgData name="Appenmaier, Daniel" userId="a074f149-76a7-4e96-99bc-aadad5f25a38" providerId="ADAL" clId="{545BD7AE-5F22-457B-B51D-CC5FE6A13935}" dt="2022-03-25T10:47:36.345" v="218" actId="478"/>
          <ac:spMkLst>
            <pc:docMk/>
            <pc:sldMk cId="1063947619" sldId="1077"/>
            <ac:spMk id="24" creationId="{BD35012C-1ADB-4499-817C-14F50A2D31B6}"/>
          </ac:spMkLst>
        </pc:spChg>
        <pc:spChg chg="del">
          <ac:chgData name="Appenmaier, Daniel" userId="a074f149-76a7-4e96-99bc-aadad5f25a38" providerId="ADAL" clId="{545BD7AE-5F22-457B-B51D-CC5FE6A13935}" dt="2022-03-25T10:39:10.995" v="139" actId="478"/>
          <ac:spMkLst>
            <pc:docMk/>
            <pc:sldMk cId="1063947619" sldId="1077"/>
            <ac:spMk id="30" creationId="{6F958A70-EC4B-4CDB-815C-E912D28008D6}"/>
          </ac:spMkLst>
        </pc:spChg>
        <pc:spChg chg="del mod">
          <ac:chgData name="Appenmaier, Daniel" userId="a074f149-76a7-4e96-99bc-aadad5f25a38" providerId="ADAL" clId="{545BD7AE-5F22-457B-B51D-CC5FE6A13935}" dt="2022-03-25T10:39:11.803" v="140" actId="478"/>
          <ac:spMkLst>
            <pc:docMk/>
            <pc:sldMk cId="1063947619" sldId="1077"/>
            <ac:spMk id="32" creationId="{64F6A7FF-305D-4849-BC36-860947724770}"/>
          </ac:spMkLst>
        </pc:spChg>
        <pc:spChg chg="del">
          <ac:chgData name="Appenmaier, Daniel" userId="a074f149-76a7-4e96-99bc-aadad5f25a38" providerId="ADAL" clId="{545BD7AE-5F22-457B-B51D-CC5FE6A13935}" dt="2022-03-25T10:39:12.775" v="141" actId="478"/>
          <ac:spMkLst>
            <pc:docMk/>
            <pc:sldMk cId="1063947619" sldId="1077"/>
            <ac:spMk id="33" creationId="{801B6417-0A4F-4B8F-AD13-152220F1FA44}"/>
          </ac:spMkLst>
        </pc:spChg>
        <pc:spChg chg="mod">
          <ac:chgData name="Appenmaier, Daniel" userId="a074f149-76a7-4e96-99bc-aadad5f25a38" providerId="ADAL" clId="{545BD7AE-5F22-457B-B51D-CC5FE6A13935}" dt="2022-04-20T07:15:36.329" v="599" actId="11530"/>
          <ac:spMkLst>
            <pc:docMk/>
            <pc:sldMk cId="1063947619" sldId="1077"/>
            <ac:spMk id="40" creationId="{78129CBD-76C3-42FE-A2BF-0B085C13439F}"/>
          </ac:spMkLst>
        </pc:spChg>
        <pc:spChg chg="mod">
          <ac:chgData name="Appenmaier, Daniel" userId="a074f149-76a7-4e96-99bc-aadad5f25a38" providerId="ADAL" clId="{545BD7AE-5F22-457B-B51D-CC5FE6A13935}" dt="2022-04-20T07:15:36.329" v="599" actId="11530"/>
          <ac:spMkLst>
            <pc:docMk/>
            <pc:sldMk cId="1063947619" sldId="1077"/>
            <ac:spMk id="41" creationId="{7A4DE5B4-EFE5-4370-BBFB-710E2D0D73B3}"/>
          </ac:spMkLst>
        </pc:spChg>
        <pc:spChg chg="mod">
          <ac:chgData name="Appenmaier, Daniel" userId="a074f149-76a7-4e96-99bc-aadad5f25a38" providerId="ADAL" clId="{545BD7AE-5F22-457B-B51D-CC5FE6A13935}" dt="2022-04-20T07:16:56.609" v="625" actId="1037"/>
          <ac:spMkLst>
            <pc:docMk/>
            <pc:sldMk cId="1063947619" sldId="1077"/>
            <ac:spMk id="44" creationId="{9B28430C-AC24-4125-B89D-34B749D59879}"/>
          </ac:spMkLst>
        </pc:spChg>
        <pc:spChg chg="mod">
          <ac:chgData name="Appenmaier, Daniel" userId="a074f149-76a7-4e96-99bc-aadad5f25a38" providerId="ADAL" clId="{545BD7AE-5F22-457B-B51D-CC5FE6A13935}" dt="2022-03-25T10:43:41.860" v="189" actId="1076"/>
          <ac:spMkLst>
            <pc:docMk/>
            <pc:sldMk cId="1063947619" sldId="1077"/>
            <ac:spMk id="46" creationId="{44033086-51AD-42B7-92CB-0D4C14340D90}"/>
          </ac:spMkLst>
        </pc:spChg>
        <pc:spChg chg="mod">
          <ac:chgData name="Appenmaier, Daniel" userId="a074f149-76a7-4e96-99bc-aadad5f25a38" providerId="ADAL" clId="{545BD7AE-5F22-457B-B51D-CC5FE6A13935}" dt="2022-04-20T07:16:53.693" v="617" actId="1076"/>
          <ac:spMkLst>
            <pc:docMk/>
            <pc:sldMk cId="1063947619" sldId="1077"/>
            <ac:spMk id="56" creationId="{157E657B-8A72-4E50-860B-03A00E7F4A04}"/>
          </ac:spMkLst>
        </pc:spChg>
        <pc:spChg chg="add mod">
          <ac:chgData name="Appenmaier, Daniel" userId="a074f149-76a7-4e96-99bc-aadad5f25a38" providerId="ADAL" clId="{545BD7AE-5F22-457B-B51D-CC5FE6A13935}" dt="2022-03-25T10:47:38.510" v="219" actId="1076"/>
          <ac:spMkLst>
            <pc:docMk/>
            <pc:sldMk cId="1063947619" sldId="1077"/>
            <ac:spMk id="64" creationId="{20DBB106-824A-40FA-8E4D-81B3CE814566}"/>
          </ac:spMkLst>
        </pc:spChg>
        <pc:spChg chg="mod">
          <ac:chgData name="Appenmaier, Daniel" userId="a074f149-76a7-4e96-99bc-aadad5f25a38" providerId="ADAL" clId="{545BD7AE-5F22-457B-B51D-CC5FE6A13935}" dt="2022-04-20T07:16:47.598" v="615" actId="14100"/>
          <ac:spMkLst>
            <pc:docMk/>
            <pc:sldMk cId="1063947619" sldId="1077"/>
            <ac:spMk id="74" creationId="{2A552863-7BE1-4AF6-B03F-855B235D62DA}"/>
          </ac:spMkLst>
        </pc:spChg>
        <pc:spChg chg="mod">
          <ac:chgData name="Appenmaier, Daniel" userId="a074f149-76a7-4e96-99bc-aadad5f25a38" providerId="ADAL" clId="{545BD7AE-5F22-457B-B51D-CC5FE6A13935}" dt="2022-04-20T07:16:42.979" v="614" actId="14100"/>
          <ac:spMkLst>
            <pc:docMk/>
            <pc:sldMk cId="1063947619" sldId="1077"/>
            <ac:spMk id="226" creationId="{04BFF364-A2F7-4479-A381-E7AC7892D613}"/>
          </ac:spMkLst>
        </pc:spChg>
        <pc:cxnChg chg="mod">
          <ac:chgData name="Appenmaier, Daniel" userId="a074f149-76a7-4e96-99bc-aadad5f25a38" providerId="ADAL" clId="{545BD7AE-5F22-457B-B51D-CC5FE6A13935}" dt="2022-04-20T07:15:49.749" v="607" actId="14100"/>
          <ac:cxnSpMkLst>
            <pc:docMk/>
            <pc:sldMk cId="1063947619" sldId="1077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545BD7AE-5F22-457B-B51D-CC5FE6A13935}" dt="2022-04-20T07:15:48.089" v="606" actId="14100"/>
          <ac:cxnSpMkLst>
            <pc:docMk/>
            <pc:sldMk cId="1063947619" sldId="1077"/>
            <ac:cxnSpMk id="26" creationId="{61DC54D6-4CE8-47B0-87C1-1B4402740661}"/>
          </ac:cxnSpMkLst>
        </pc:cxnChg>
        <pc:cxnChg chg="del mod">
          <ac:chgData name="Appenmaier, Daniel" userId="a074f149-76a7-4e96-99bc-aadad5f25a38" providerId="ADAL" clId="{545BD7AE-5F22-457B-B51D-CC5FE6A13935}" dt="2022-03-25T10:39:09.257" v="138" actId="478"/>
          <ac:cxnSpMkLst>
            <pc:docMk/>
            <pc:sldMk cId="1063947619" sldId="1077"/>
            <ac:cxnSpMk id="29" creationId="{41D69682-37F6-4058-98DD-60FB84AD6C77}"/>
          </ac:cxnSpMkLst>
        </pc:cxnChg>
        <pc:cxnChg chg="mod">
          <ac:chgData name="Appenmaier, Daniel" userId="a074f149-76a7-4e96-99bc-aadad5f25a38" providerId="ADAL" clId="{545BD7AE-5F22-457B-B51D-CC5FE6A13935}" dt="2022-04-20T07:15:45.469" v="604" actId="14100"/>
          <ac:cxnSpMkLst>
            <pc:docMk/>
            <pc:sldMk cId="1063947619" sldId="1077"/>
            <ac:cxnSpMk id="31" creationId="{8D6AF169-0FDF-4E99-81F4-269812DEA09B}"/>
          </ac:cxnSpMkLst>
        </pc:cxnChg>
        <pc:cxnChg chg="del mod">
          <ac:chgData name="Appenmaier, Daniel" userId="a074f149-76a7-4e96-99bc-aadad5f25a38" providerId="ADAL" clId="{545BD7AE-5F22-457B-B51D-CC5FE6A13935}" dt="2022-03-25T10:39:09.257" v="138" actId="478"/>
          <ac:cxnSpMkLst>
            <pc:docMk/>
            <pc:sldMk cId="1063947619" sldId="1077"/>
            <ac:cxnSpMk id="34" creationId="{3F985A08-EF91-474B-A83D-D5FA4107D509}"/>
          </ac:cxnSpMkLst>
        </pc:cxnChg>
        <pc:cxnChg chg="del mod">
          <ac:chgData name="Appenmaier, Daniel" userId="a074f149-76a7-4e96-99bc-aadad5f25a38" providerId="ADAL" clId="{545BD7AE-5F22-457B-B51D-CC5FE6A13935}" dt="2022-03-25T10:39:09.257" v="138" actId="478"/>
          <ac:cxnSpMkLst>
            <pc:docMk/>
            <pc:sldMk cId="1063947619" sldId="1077"/>
            <ac:cxnSpMk id="35" creationId="{25E9E596-C176-46B3-A99C-C084A8321A83}"/>
          </ac:cxnSpMkLst>
        </pc:cxnChg>
        <pc:cxnChg chg="mod ord">
          <ac:chgData name="Appenmaier, Daniel" userId="a074f149-76a7-4e96-99bc-aadad5f25a38" providerId="ADAL" clId="{545BD7AE-5F22-457B-B51D-CC5FE6A13935}" dt="2022-04-20T07:16:56.609" v="625" actId="1037"/>
          <ac:cxnSpMkLst>
            <pc:docMk/>
            <pc:sldMk cId="1063947619" sldId="1077"/>
            <ac:cxnSpMk id="43" creationId="{2B7747A7-6A81-4DAB-9168-F2CA27B97318}"/>
          </ac:cxnSpMkLst>
        </pc:cxnChg>
        <pc:cxnChg chg="mod">
          <ac:chgData name="Appenmaier, Daniel" userId="a074f149-76a7-4e96-99bc-aadad5f25a38" providerId="ADAL" clId="{545BD7AE-5F22-457B-B51D-CC5FE6A13935}" dt="2022-04-20T07:15:42.808" v="602" actId="14100"/>
          <ac:cxnSpMkLst>
            <pc:docMk/>
            <pc:sldMk cId="1063947619" sldId="1077"/>
            <ac:cxnSpMk id="47" creationId="{666A8532-5210-4AA4-AF8D-E45061F444C9}"/>
          </ac:cxnSpMkLst>
        </pc:cxnChg>
        <pc:cxnChg chg="mod">
          <ac:chgData name="Appenmaier, Daniel" userId="a074f149-76a7-4e96-99bc-aadad5f25a38" providerId="ADAL" clId="{545BD7AE-5F22-457B-B51D-CC5FE6A13935}" dt="2022-04-20T07:16:47.598" v="615" actId="14100"/>
          <ac:cxnSpMkLst>
            <pc:docMk/>
            <pc:sldMk cId="1063947619" sldId="1077"/>
            <ac:cxnSpMk id="68" creationId="{E813FA63-A142-4ECC-86B8-DF3E4DB4B6E2}"/>
          </ac:cxnSpMkLst>
        </pc:cxnChg>
        <pc:cxnChg chg="mod">
          <ac:chgData name="Appenmaier, Daniel" userId="a074f149-76a7-4e96-99bc-aadad5f25a38" providerId="ADAL" clId="{545BD7AE-5F22-457B-B51D-CC5FE6A13935}" dt="2022-04-20T07:16:42.979" v="614" actId="14100"/>
          <ac:cxnSpMkLst>
            <pc:docMk/>
            <pc:sldMk cId="1063947619" sldId="1077"/>
            <ac:cxnSpMk id="227" creationId="{41A67F42-5B6C-46DD-A6C8-19DE076728D2}"/>
          </ac:cxnSpMkLst>
        </pc:cxnChg>
      </pc:sldChg>
      <pc:sldChg chg="del">
        <pc:chgData name="Appenmaier, Daniel" userId="a074f149-76a7-4e96-99bc-aadad5f25a38" providerId="ADAL" clId="{545BD7AE-5F22-457B-B51D-CC5FE6A13935}" dt="2022-03-25T11:09:22.108" v="387" actId="47"/>
        <pc:sldMkLst>
          <pc:docMk/>
          <pc:sldMk cId="1740316296" sldId="1079"/>
        </pc:sldMkLst>
      </pc:sldChg>
      <pc:sldChg chg="addSp delSp modSp mod modAnim">
        <pc:chgData name="Appenmaier, Daniel" userId="a074f149-76a7-4e96-99bc-aadad5f25a38" providerId="ADAL" clId="{545BD7AE-5F22-457B-B51D-CC5FE6A13935}" dt="2022-04-20T07:17:53.059" v="646" actId="1076"/>
        <pc:sldMkLst>
          <pc:docMk/>
          <pc:sldMk cId="2111435341" sldId="1080"/>
        </pc:sldMkLst>
        <pc:spChg chg="add mod ord">
          <ac:chgData name="Appenmaier, Daniel" userId="a074f149-76a7-4e96-99bc-aadad5f25a38" providerId="ADAL" clId="{545BD7AE-5F22-457B-B51D-CC5FE6A13935}" dt="2022-04-20T07:17:53.059" v="646" actId="1076"/>
          <ac:spMkLst>
            <pc:docMk/>
            <pc:sldMk cId="2111435341" sldId="1080"/>
            <ac:spMk id="42" creationId="{7FE601E7-3E4B-4603-92AD-46F5EBC7AFB7}"/>
          </ac:spMkLst>
        </pc:spChg>
        <pc:spChg chg="mod">
          <ac:chgData name="Appenmaier, Daniel" userId="a074f149-76a7-4e96-99bc-aadad5f25a38" providerId="ADAL" clId="{545BD7AE-5F22-457B-B51D-CC5FE6A13935}" dt="2022-04-20T07:16:23.098" v="612" actId="11530"/>
          <ac:spMkLst>
            <pc:docMk/>
            <pc:sldMk cId="2111435341" sldId="1080"/>
            <ac:spMk id="130" creationId="{B1C72361-D463-4A48-B465-0E13B7947950}"/>
          </ac:spMkLst>
        </pc:spChg>
        <pc:spChg chg="mod">
          <ac:chgData name="Appenmaier, Daniel" userId="a074f149-76a7-4e96-99bc-aadad5f25a38" providerId="ADAL" clId="{545BD7AE-5F22-457B-B51D-CC5FE6A13935}" dt="2022-04-20T07:16:23.098" v="612" actId="11530"/>
          <ac:spMkLst>
            <pc:docMk/>
            <pc:sldMk cId="2111435341" sldId="1080"/>
            <ac:spMk id="131" creationId="{C0352267-AA6F-4FD3-925E-45A1417F3B97}"/>
          </ac:spMkLst>
        </pc:spChg>
        <pc:spChg chg="mod">
          <ac:chgData name="Appenmaier, Daniel" userId="a074f149-76a7-4e96-99bc-aadad5f25a38" providerId="ADAL" clId="{545BD7AE-5F22-457B-B51D-CC5FE6A13935}" dt="2022-04-20T07:16:23.098" v="612" actId="11530"/>
          <ac:spMkLst>
            <pc:docMk/>
            <pc:sldMk cId="2111435341" sldId="1080"/>
            <ac:spMk id="132" creationId="{29507F51-DEBC-40E6-B6F3-AC0C28377D4E}"/>
          </ac:spMkLst>
        </pc:spChg>
        <pc:spChg chg="mod">
          <ac:chgData name="Appenmaier, Daniel" userId="a074f149-76a7-4e96-99bc-aadad5f25a38" providerId="ADAL" clId="{545BD7AE-5F22-457B-B51D-CC5FE6A13935}" dt="2022-03-25T10:48:28.262" v="224" actId="1076"/>
          <ac:spMkLst>
            <pc:docMk/>
            <pc:sldMk cId="2111435341" sldId="1080"/>
            <ac:spMk id="133" creationId="{12FB7509-992F-44E9-A23F-1B0621336871}"/>
          </ac:spMkLst>
        </pc:spChg>
        <pc:spChg chg="mod">
          <ac:chgData name="Appenmaier, Daniel" userId="a074f149-76a7-4e96-99bc-aadad5f25a38" providerId="ADAL" clId="{545BD7AE-5F22-457B-B51D-CC5FE6A13935}" dt="2022-04-20T07:16:23.098" v="612" actId="11530"/>
          <ac:spMkLst>
            <pc:docMk/>
            <pc:sldMk cId="2111435341" sldId="1080"/>
            <ac:spMk id="137" creationId="{AA34E1B0-EC02-48D2-B956-5179FB8079EE}"/>
          </ac:spMkLst>
        </pc:spChg>
        <pc:spChg chg="mod">
          <ac:chgData name="Appenmaier, Daniel" userId="a074f149-76a7-4e96-99bc-aadad5f25a38" providerId="ADAL" clId="{545BD7AE-5F22-457B-B51D-CC5FE6A13935}" dt="2022-04-20T07:16:23.098" v="612" actId="11530"/>
          <ac:spMkLst>
            <pc:docMk/>
            <pc:sldMk cId="2111435341" sldId="1080"/>
            <ac:spMk id="138" creationId="{DB2C46BB-B8B9-415B-8B4F-00161F647DD3}"/>
          </ac:spMkLst>
        </pc:spChg>
        <pc:spChg chg="mod">
          <ac:chgData name="Appenmaier, Daniel" userId="a074f149-76a7-4e96-99bc-aadad5f25a38" providerId="ADAL" clId="{545BD7AE-5F22-457B-B51D-CC5FE6A13935}" dt="2022-04-20T07:16:23.098" v="612" actId="11530"/>
          <ac:spMkLst>
            <pc:docMk/>
            <pc:sldMk cId="2111435341" sldId="1080"/>
            <ac:spMk id="139" creationId="{E0A9701A-873D-4CC5-A62A-2F67F0F134D5}"/>
          </ac:spMkLst>
        </pc:spChg>
        <pc:spChg chg="mod">
          <ac:chgData name="Appenmaier, Daniel" userId="a074f149-76a7-4e96-99bc-aadad5f25a38" providerId="ADAL" clId="{545BD7AE-5F22-457B-B51D-CC5FE6A13935}" dt="2022-03-25T10:48:28.262" v="224" actId="1076"/>
          <ac:spMkLst>
            <pc:docMk/>
            <pc:sldMk cId="2111435341" sldId="1080"/>
            <ac:spMk id="140" creationId="{BAC8878E-23A1-40FD-AE74-FB1283CAF2C0}"/>
          </ac:spMkLst>
        </pc:spChg>
        <pc:spChg chg="mod">
          <ac:chgData name="Appenmaier, Daniel" userId="a074f149-76a7-4e96-99bc-aadad5f25a38" providerId="ADAL" clId="{545BD7AE-5F22-457B-B51D-CC5FE6A13935}" dt="2022-04-20T07:17:43.749" v="642" actId="14100"/>
          <ac:spMkLst>
            <pc:docMk/>
            <pc:sldMk cId="2111435341" sldId="1080"/>
            <ac:spMk id="158" creationId="{129CBCD7-0275-474A-8A8A-A9AB256F1B65}"/>
          </ac:spMkLst>
        </pc:spChg>
        <pc:spChg chg="mod">
          <ac:chgData name="Appenmaier, Daniel" userId="a074f149-76a7-4e96-99bc-aadad5f25a38" providerId="ADAL" clId="{545BD7AE-5F22-457B-B51D-CC5FE6A13935}" dt="2022-04-20T07:17:46.109" v="643" actId="14100"/>
          <ac:spMkLst>
            <pc:docMk/>
            <pc:sldMk cId="2111435341" sldId="1080"/>
            <ac:spMk id="160" creationId="{0E880E77-765D-474D-AB91-3F20D85184F9}"/>
          </ac:spMkLst>
        </pc:spChg>
        <pc:spChg chg="del">
          <ac:chgData name="Appenmaier, Daniel" userId="a074f149-76a7-4e96-99bc-aadad5f25a38" providerId="ADAL" clId="{545BD7AE-5F22-457B-B51D-CC5FE6A13935}" dt="2022-03-25T10:40:43.294" v="171" actId="478"/>
          <ac:spMkLst>
            <pc:docMk/>
            <pc:sldMk cId="2111435341" sldId="1080"/>
            <ac:spMk id="164" creationId="{1D363CFC-74DA-4105-8A0E-D27092E5284C}"/>
          </ac:spMkLst>
        </pc:spChg>
        <pc:spChg chg="del">
          <ac:chgData name="Appenmaier, Daniel" userId="a074f149-76a7-4e96-99bc-aadad5f25a38" providerId="ADAL" clId="{545BD7AE-5F22-457B-B51D-CC5FE6A13935}" dt="2022-03-25T10:40:43.294" v="171" actId="478"/>
          <ac:spMkLst>
            <pc:docMk/>
            <pc:sldMk cId="2111435341" sldId="1080"/>
            <ac:spMk id="167" creationId="{D251811F-796E-4BE6-9B66-094B905F8E57}"/>
          </ac:spMkLst>
        </pc:spChg>
        <pc:spChg chg="del">
          <ac:chgData name="Appenmaier, Daniel" userId="a074f149-76a7-4e96-99bc-aadad5f25a38" providerId="ADAL" clId="{545BD7AE-5F22-457B-B51D-CC5FE6A13935}" dt="2022-03-25T10:40:43.294" v="171" actId="478"/>
          <ac:spMkLst>
            <pc:docMk/>
            <pc:sldMk cId="2111435341" sldId="1080"/>
            <ac:spMk id="168" creationId="{33406FFE-A4B0-4723-9769-D3F6EBD41D46}"/>
          </ac:spMkLst>
        </pc:spChg>
        <pc:cxnChg chg="mod">
          <ac:chgData name="Appenmaier, Daniel" userId="a074f149-76a7-4e96-99bc-aadad5f25a38" providerId="ADAL" clId="{545BD7AE-5F22-457B-B51D-CC5FE6A13935}" dt="2022-04-20T07:17:17.959" v="633" actId="14100"/>
          <ac:cxnSpMkLst>
            <pc:docMk/>
            <pc:sldMk cId="2111435341" sldId="1080"/>
            <ac:cxnSpMk id="134" creationId="{B7D8AD3A-5969-421F-AC2E-CF0778D9D0AB}"/>
          </ac:cxnSpMkLst>
        </pc:cxnChg>
        <pc:cxnChg chg="mod">
          <ac:chgData name="Appenmaier, Daniel" userId="a074f149-76a7-4e96-99bc-aadad5f25a38" providerId="ADAL" clId="{545BD7AE-5F22-457B-B51D-CC5FE6A13935}" dt="2022-04-20T07:17:11.819" v="629" actId="14100"/>
          <ac:cxnSpMkLst>
            <pc:docMk/>
            <pc:sldMk cId="2111435341" sldId="1080"/>
            <ac:cxnSpMk id="135" creationId="{3EB818B6-7E24-411D-BAE1-2ED8CCFD6576}"/>
          </ac:cxnSpMkLst>
        </pc:cxnChg>
        <pc:cxnChg chg="mod">
          <ac:chgData name="Appenmaier, Daniel" userId="a074f149-76a7-4e96-99bc-aadad5f25a38" providerId="ADAL" clId="{545BD7AE-5F22-457B-B51D-CC5FE6A13935}" dt="2022-04-20T07:17:14.899" v="631" actId="14100"/>
          <ac:cxnSpMkLst>
            <pc:docMk/>
            <pc:sldMk cId="2111435341" sldId="1080"/>
            <ac:cxnSpMk id="136" creationId="{4827ECA8-7D74-4E73-9BF3-19FEF1D2519B}"/>
          </ac:cxnSpMkLst>
        </pc:cxnChg>
        <pc:cxnChg chg="mod">
          <ac:chgData name="Appenmaier, Daniel" userId="a074f149-76a7-4e96-99bc-aadad5f25a38" providerId="ADAL" clId="{545BD7AE-5F22-457B-B51D-CC5FE6A13935}" dt="2022-04-20T07:17:21.288" v="635" actId="14100"/>
          <ac:cxnSpMkLst>
            <pc:docMk/>
            <pc:sldMk cId="2111435341" sldId="1080"/>
            <ac:cxnSpMk id="141" creationId="{5BF3D281-9FE9-4088-B537-A7DED85C60C0}"/>
          </ac:cxnSpMkLst>
        </pc:cxnChg>
        <pc:cxnChg chg="mod">
          <ac:chgData name="Appenmaier, Daniel" userId="a074f149-76a7-4e96-99bc-aadad5f25a38" providerId="ADAL" clId="{545BD7AE-5F22-457B-B51D-CC5FE6A13935}" dt="2022-04-20T07:17:27.949" v="639" actId="14100"/>
          <ac:cxnSpMkLst>
            <pc:docMk/>
            <pc:sldMk cId="2111435341" sldId="1080"/>
            <ac:cxnSpMk id="142" creationId="{299914B5-8583-4546-9C1B-6BF0F4465F25}"/>
          </ac:cxnSpMkLst>
        </pc:cxnChg>
        <pc:cxnChg chg="mod">
          <ac:chgData name="Appenmaier, Daniel" userId="a074f149-76a7-4e96-99bc-aadad5f25a38" providerId="ADAL" clId="{545BD7AE-5F22-457B-B51D-CC5FE6A13935}" dt="2022-04-20T07:17:25.098" v="637" actId="14100"/>
          <ac:cxnSpMkLst>
            <pc:docMk/>
            <pc:sldMk cId="2111435341" sldId="1080"/>
            <ac:cxnSpMk id="143" creationId="{340B3462-5714-4CB0-B4F0-6988DF25C68B}"/>
          </ac:cxnSpMkLst>
        </pc:cxnChg>
        <pc:cxnChg chg="mod">
          <ac:chgData name="Appenmaier, Daniel" userId="a074f149-76a7-4e96-99bc-aadad5f25a38" providerId="ADAL" clId="{545BD7AE-5F22-457B-B51D-CC5FE6A13935}" dt="2022-03-25T11:52:53.456" v="390"/>
          <ac:cxnSpMkLst>
            <pc:docMk/>
            <pc:sldMk cId="2111435341" sldId="1080"/>
            <ac:cxnSpMk id="148" creationId="{C2F33108-E344-4951-9254-109BAC042D17}"/>
          </ac:cxnSpMkLst>
        </pc:cxnChg>
        <pc:cxnChg chg="mod">
          <ac:chgData name="Appenmaier, Daniel" userId="a074f149-76a7-4e96-99bc-aadad5f25a38" providerId="ADAL" clId="{545BD7AE-5F22-457B-B51D-CC5FE6A13935}" dt="2022-03-25T11:52:47.566" v="389"/>
          <ac:cxnSpMkLst>
            <pc:docMk/>
            <pc:sldMk cId="2111435341" sldId="1080"/>
            <ac:cxnSpMk id="157" creationId="{08CC181D-8722-4414-8B96-9D79EF0416E7}"/>
          </ac:cxnSpMkLst>
        </pc:cxnChg>
        <pc:cxnChg chg="mod">
          <ac:chgData name="Appenmaier, Daniel" userId="a074f149-76a7-4e96-99bc-aadad5f25a38" providerId="ADAL" clId="{545BD7AE-5F22-457B-B51D-CC5FE6A13935}" dt="2022-04-20T07:17:43.749" v="642" actId="14100"/>
          <ac:cxnSpMkLst>
            <pc:docMk/>
            <pc:sldMk cId="2111435341" sldId="1080"/>
            <ac:cxnSpMk id="159" creationId="{B8484F8F-7250-4EA9-84DE-78049EB7F4A6}"/>
          </ac:cxnSpMkLst>
        </pc:cxnChg>
        <pc:cxnChg chg="mod">
          <ac:chgData name="Appenmaier, Daniel" userId="a074f149-76a7-4e96-99bc-aadad5f25a38" providerId="ADAL" clId="{545BD7AE-5F22-457B-B51D-CC5FE6A13935}" dt="2022-04-20T07:17:46.109" v="643" actId="14100"/>
          <ac:cxnSpMkLst>
            <pc:docMk/>
            <pc:sldMk cId="2111435341" sldId="1080"/>
            <ac:cxnSpMk id="161" creationId="{B3AE91C9-C105-421C-942D-C324CEC64BC0}"/>
          </ac:cxnSpMkLst>
        </pc:cxnChg>
        <pc:cxnChg chg="del mod">
          <ac:chgData name="Appenmaier, Daniel" userId="a074f149-76a7-4e96-99bc-aadad5f25a38" providerId="ADAL" clId="{545BD7AE-5F22-457B-B51D-CC5FE6A13935}" dt="2022-03-25T10:40:43.294" v="171" actId="478"/>
          <ac:cxnSpMkLst>
            <pc:docMk/>
            <pc:sldMk cId="2111435341" sldId="1080"/>
            <ac:cxnSpMk id="162" creationId="{F6F1DD60-5FAB-4A91-851E-E2EF0F0F294C}"/>
          </ac:cxnSpMkLst>
        </pc:cxnChg>
        <pc:cxnChg chg="del mod">
          <ac:chgData name="Appenmaier, Daniel" userId="a074f149-76a7-4e96-99bc-aadad5f25a38" providerId="ADAL" clId="{545BD7AE-5F22-457B-B51D-CC5FE6A13935}" dt="2022-03-25T10:40:43.294" v="171" actId="478"/>
          <ac:cxnSpMkLst>
            <pc:docMk/>
            <pc:sldMk cId="2111435341" sldId="1080"/>
            <ac:cxnSpMk id="166" creationId="{7FE0EFFD-21EF-414D-A219-59B08E78F890}"/>
          </ac:cxnSpMkLst>
        </pc:cxnChg>
        <pc:cxnChg chg="del mod">
          <ac:chgData name="Appenmaier, Daniel" userId="a074f149-76a7-4e96-99bc-aadad5f25a38" providerId="ADAL" clId="{545BD7AE-5F22-457B-B51D-CC5FE6A13935}" dt="2022-03-25T10:40:43.294" v="171" actId="478"/>
          <ac:cxnSpMkLst>
            <pc:docMk/>
            <pc:sldMk cId="2111435341" sldId="1080"/>
            <ac:cxnSpMk id="171" creationId="{B726ED08-1CCA-418F-AB74-C7E35785DC92}"/>
          </ac:cxnSpMkLst>
        </pc:cxnChg>
      </pc:sldChg>
      <pc:sldChg chg="addSp delSp modSp mod delAnim modAnim">
        <pc:chgData name="Appenmaier, Daniel" userId="a074f149-76a7-4e96-99bc-aadad5f25a38" providerId="ADAL" clId="{545BD7AE-5F22-457B-B51D-CC5FE6A13935}" dt="2022-04-20T07:23:59.757" v="718" actId="1038"/>
        <pc:sldMkLst>
          <pc:docMk/>
          <pc:sldMk cId="801712492" sldId="1081"/>
        </pc:sldMkLst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6" creationId="{1C82124C-F18C-4860-B8FA-E76C34B07C1A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7" creationId="{C1E9D74A-0803-436B-BE90-BB3DA35DE1C7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8" creationId="{43F41DE0-BDC8-448A-ACBB-21E0FD056B16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9" creationId="{4011A89B-FF00-4F41-AC42-B4DE1C40497B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13" creationId="{5466A90C-BB47-4640-8B31-69885833B3BA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14" creationId="{0FCB5C2B-480D-4216-8771-92014FC1F82A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15" creationId="{773B7971-4B35-432A-9237-608B4D646CF8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16" creationId="{F9259157-4721-458A-864B-230ACC149B7B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37" creationId="{17BA6BA3-9CA5-4EE7-ABE8-5A6A8E30EFDC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39" creationId="{2EDB1C19-B441-4913-92E9-94DDDD5FFE89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43" creationId="{84E08A3D-080E-4DB9-BE76-B817E2E4B250}"/>
          </ac:spMkLst>
        </pc:spChg>
        <pc:spChg chg="add mod">
          <ac:chgData name="Appenmaier, Daniel" userId="a074f149-76a7-4e96-99bc-aadad5f25a38" providerId="ADAL" clId="{545BD7AE-5F22-457B-B51D-CC5FE6A13935}" dt="2022-04-20T07:22:53.748" v="695" actId="1076"/>
          <ac:spMkLst>
            <pc:docMk/>
            <pc:sldMk cId="801712492" sldId="1081"/>
            <ac:spMk id="45" creationId="{4B928155-0A51-4F2D-858A-23E493D863F9}"/>
          </ac:spMkLst>
        </pc:spChg>
        <pc:spChg chg="add mod">
          <ac:chgData name="Appenmaier, Daniel" userId="a074f149-76a7-4e96-99bc-aadad5f25a38" providerId="ADAL" clId="{545BD7AE-5F22-457B-B51D-CC5FE6A13935}" dt="2022-04-20T07:22:46.122" v="692" actId="14100"/>
          <ac:spMkLst>
            <pc:docMk/>
            <pc:sldMk cId="801712492" sldId="1081"/>
            <ac:spMk id="46" creationId="{B3776B2E-BF3F-4BEC-B4FC-0478BC38E0E8}"/>
          </ac:spMkLst>
        </pc:spChg>
        <pc:spChg chg="add mod">
          <ac:chgData name="Appenmaier, Daniel" userId="a074f149-76a7-4e96-99bc-aadad5f25a38" providerId="ADAL" clId="{545BD7AE-5F22-457B-B51D-CC5FE6A13935}" dt="2022-04-20T07:22:48.848" v="693" actId="14100"/>
          <ac:spMkLst>
            <pc:docMk/>
            <pc:sldMk cId="801712492" sldId="1081"/>
            <ac:spMk id="47" creationId="{47B361B5-53DF-40DC-B8CE-140F6D41244E}"/>
          </ac:spMkLst>
        </pc:spChg>
        <pc:spChg chg="add mod">
          <ac:chgData name="Appenmaier, Daniel" userId="a074f149-76a7-4e96-99bc-aadad5f25a38" providerId="ADAL" clId="{545BD7AE-5F22-457B-B51D-CC5FE6A13935}" dt="2022-04-20T07:22:41.687" v="691" actId="11530"/>
          <ac:spMkLst>
            <pc:docMk/>
            <pc:sldMk cId="801712492" sldId="1081"/>
            <ac:spMk id="48" creationId="{0D3063A3-B247-446E-AB18-6A8141750980}"/>
          </ac:spMkLst>
        </pc:spChg>
        <pc:spChg chg="add mod">
          <ac:chgData name="Appenmaier, Daniel" userId="a074f149-76a7-4e96-99bc-aadad5f25a38" providerId="ADAL" clId="{545BD7AE-5F22-457B-B51D-CC5FE6A13935}" dt="2022-04-20T07:22:41.687" v="691" actId="11530"/>
          <ac:spMkLst>
            <pc:docMk/>
            <pc:sldMk cId="801712492" sldId="1081"/>
            <ac:spMk id="51" creationId="{721C2080-822E-46E7-9636-49F8124A1B48}"/>
          </ac:spMkLst>
        </pc:spChg>
        <pc:spChg chg="add mod">
          <ac:chgData name="Appenmaier, Daniel" userId="a074f149-76a7-4e96-99bc-aadad5f25a38" providerId="ADAL" clId="{545BD7AE-5F22-457B-B51D-CC5FE6A13935}" dt="2022-04-20T07:22:41.687" v="691" actId="11530"/>
          <ac:spMkLst>
            <pc:docMk/>
            <pc:sldMk cId="801712492" sldId="1081"/>
            <ac:spMk id="52" creationId="{5E3A6A43-2EC3-4992-B14C-6A2DD8873B43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53" creationId="{15B08120-BD27-4C11-9716-A72C18E64D8D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54" creationId="{26817D22-FCA9-4F88-AF48-5408C5D901BD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55" creationId="{A7E01271-69F8-4B20-B61A-ABFBDE1BE3FD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58" creationId="{2E1EB3C1-9A31-4065-85D3-9D5BA25D6899}"/>
          </ac:spMkLst>
        </pc:spChg>
        <pc:spChg chg="del">
          <ac:chgData name="Appenmaier, Daniel" userId="a074f149-76a7-4e96-99bc-aadad5f25a38" providerId="ADAL" clId="{545BD7AE-5F22-457B-B51D-CC5FE6A13935}" dt="2022-03-25T12:02:46.819" v="482" actId="478"/>
          <ac:spMkLst>
            <pc:docMk/>
            <pc:sldMk cId="801712492" sldId="1081"/>
            <ac:spMk id="69" creationId="{D981DA94-33B7-45AD-BF84-49A408C7F892}"/>
          </ac:spMkLst>
        </pc:spChg>
        <pc:spChg chg="add mod">
          <ac:chgData name="Appenmaier, Daniel" userId="a074f149-76a7-4e96-99bc-aadad5f25a38" providerId="ADAL" clId="{545BD7AE-5F22-457B-B51D-CC5FE6A13935}" dt="2022-03-25T12:02:47.963" v="483"/>
          <ac:spMkLst>
            <pc:docMk/>
            <pc:sldMk cId="801712492" sldId="1081"/>
            <ac:spMk id="70" creationId="{0C7D8AC3-6FE9-4BF8-BC10-1B702EE92B32}"/>
          </ac:spMkLst>
        </pc:spChg>
        <pc:spChg chg="add mod">
          <ac:chgData name="Appenmaier, Daniel" userId="a074f149-76a7-4e96-99bc-aadad5f25a38" providerId="ADAL" clId="{545BD7AE-5F22-457B-B51D-CC5FE6A13935}" dt="2022-04-20T07:22:41.687" v="691" actId="11530"/>
          <ac:spMkLst>
            <pc:docMk/>
            <pc:sldMk cId="801712492" sldId="1081"/>
            <ac:spMk id="75" creationId="{C6EF8E7E-7204-4478-95E5-89686B40F142}"/>
          </ac:spMkLst>
        </pc:spChg>
        <pc:spChg chg="add mod">
          <ac:chgData name="Appenmaier, Daniel" userId="a074f149-76a7-4e96-99bc-aadad5f25a38" providerId="ADAL" clId="{545BD7AE-5F22-457B-B51D-CC5FE6A13935}" dt="2022-04-20T07:22:41.687" v="691" actId="11530"/>
          <ac:spMkLst>
            <pc:docMk/>
            <pc:sldMk cId="801712492" sldId="1081"/>
            <ac:spMk id="76" creationId="{3FA2FD19-8A08-44F7-8D2D-523C03093F3A}"/>
          </ac:spMkLst>
        </pc:spChg>
        <pc:spChg chg="add mod">
          <ac:chgData name="Appenmaier, Daniel" userId="a074f149-76a7-4e96-99bc-aadad5f25a38" providerId="ADAL" clId="{545BD7AE-5F22-457B-B51D-CC5FE6A13935}" dt="2022-04-20T07:22:41.687" v="691" actId="11530"/>
          <ac:spMkLst>
            <pc:docMk/>
            <pc:sldMk cId="801712492" sldId="1081"/>
            <ac:spMk id="77" creationId="{FF035A96-485B-4941-A18A-2C7C340B9505}"/>
          </ac:spMkLst>
        </pc:spChg>
        <pc:spChg chg="add mod">
          <ac:chgData name="Appenmaier, Daniel" userId="a074f149-76a7-4e96-99bc-aadad5f25a38" providerId="ADAL" clId="{545BD7AE-5F22-457B-B51D-CC5FE6A13935}" dt="2022-03-25T12:02:47.963" v="483"/>
          <ac:spMkLst>
            <pc:docMk/>
            <pc:sldMk cId="801712492" sldId="1081"/>
            <ac:spMk id="78" creationId="{FB16EA1A-09B5-4A0B-8E1B-562294410B75}"/>
          </ac:spMkLst>
        </pc:spChg>
        <pc:spChg chg="add mod">
          <ac:chgData name="Appenmaier, Daniel" userId="a074f149-76a7-4e96-99bc-aadad5f25a38" providerId="ADAL" clId="{545BD7AE-5F22-457B-B51D-CC5FE6A13935}" dt="2022-04-20T07:22:46.122" v="692" actId="14100"/>
          <ac:spMkLst>
            <pc:docMk/>
            <pc:sldMk cId="801712492" sldId="1081"/>
            <ac:spMk id="84" creationId="{E2462EFB-B8A8-4652-863E-17DF989A93B5}"/>
          </ac:spMkLst>
        </pc:spChg>
        <pc:spChg chg="add mod">
          <ac:chgData name="Appenmaier, Daniel" userId="a074f149-76a7-4e96-99bc-aadad5f25a38" providerId="ADAL" clId="{545BD7AE-5F22-457B-B51D-CC5FE6A13935}" dt="2022-04-20T07:22:48.848" v="693" actId="14100"/>
          <ac:spMkLst>
            <pc:docMk/>
            <pc:sldMk cId="801712492" sldId="1081"/>
            <ac:spMk id="86" creationId="{E2CC8224-D4C5-4DEE-8035-3BCCAF027CC4}"/>
          </ac:spMkLst>
        </pc:spChg>
        <pc:spChg chg="add mod">
          <ac:chgData name="Appenmaier, Daniel" userId="a074f149-76a7-4e96-99bc-aadad5f25a38" providerId="ADAL" clId="{545BD7AE-5F22-457B-B51D-CC5FE6A13935}" dt="2022-03-25T12:04:18.622" v="504" actId="1038"/>
          <ac:spMkLst>
            <pc:docMk/>
            <pc:sldMk cId="801712492" sldId="1081"/>
            <ac:spMk id="91" creationId="{F7739024-4C71-449F-86E4-3E3BC81D27EA}"/>
          </ac:spMkLst>
        </pc:spChg>
        <pc:spChg chg="add mod">
          <ac:chgData name="Appenmaier, Daniel" userId="a074f149-76a7-4e96-99bc-aadad5f25a38" providerId="ADAL" clId="{545BD7AE-5F22-457B-B51D-CC5FE6A13935}" dt="2022-04-20T07:23:59.757" v="718" actId="1038"/>
          <ac:spMkLst>
            <pc:docMk/>
            <pc:sldMk cId="801712492" sldId="1081"/>
            <ac:spMk id="93" creationId="{380FD620-0253-4FCF-85F3-FFAE65885626}"/>
          </ac:spMkLst>
        </pc:sp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10" creationId="{919DB5AD-0BBB-495B-B89B-1D21EE956201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11" creationId="{B38921B7-F6F0-481A-8BCD-61FF94CFC901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12" creationId="{F40E1C64-EA21-4F4C-8377-A9CB140AB8E3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17" creationId="{6BAB3EC7-86F7-41E2-983C-0903179E917B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18" creationId="{47CEF8B2-7BC2-4416-8B6C-971E86F39DA2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19" creationId="{7A3D725B-34C4-4A30-89FE-F1B26C3EA708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33" creationId="{10CF96A3-2B19-47FA-9F4D-F51ED9E8CC06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38" creationId="{CB9CC389-8286-48EC-BC35-60D77F872A9B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40" creationId="{A2C24E91-6A71-448B-86C9-B0B2A8A2C6F7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49" creationId="{C3079D78-081B-4CC5-B666-3A556E61936A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50" creationId="{BB933DD8-2EAC-4F2F-BC96-EA4A5452BAB9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56" creationId="{13DBDC06-1618-4E85-9783-16E6A6D2182F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57" creationId="{3F0834A8-17AB-4334-9091-9E30EAA21B93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59" creationId="{CC542DF6-B8F0-46B8-A325-00F0A297A4A1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0" creationId="{ECBE4098-9EF2-4DBA-B86C-8063DE57C062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1" creationId="{37EAA45A-87CA-4802-89CB-231D2B8184A2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2" creationId="{A0324FA8-675D-4764-BAC8-C1098FAA151A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3" creationId="{7F803C3A-B3FE-4F19-82B6-C3FCAFD852D0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4" creationId="{F9D3AE5E-95D8-48B2-BA9E-01B52245E5D7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5" creationId="{E0255077-5215-446A-9286-2EB987FB8F25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6" creationId="{1D59541A-8BAA-4622-84C1-2A6E9C0CF1B5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7" creationId="{33521AC7-3E36-4BE3-B933-28D7CBD4DCEE}"/>
          </ac:cxnSpMkLst>
        </pc:cxnChg>
        <pc:cxnChg chg="del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68" creationId="{A20207DC-5837-4E17-A68E-E16AE8267790}"/>
          </ac:cxnSpMkLst>
        </pc:cxnChg>
        <pc:cxnChg chg="add mod">
          <ac:chgData name="Appenmaier, Daniel" userId="a074f149-76a7-4e96-99bc-aadad5f25a38" providerId="ADAL" clId="{545BD7AE-5F22-457B-B51D-CC5FE6A13935}" dt="2022-04-20T07:23:09.898" v="697" actId="14100"/>
          <ac:cxnSpMkLst>
            <pc:docMk/>
            <pc:sldMk cId="801712492" sldId="1081"/>
            <ac:cxnSpMk id="71" creationId="{D3696125-26CB-409E-819F-842104D40C62}"/>
          </ac:cxnSpMkLst>
        </pc:cxnChg>
        <pc:cxnChg chg="del mod">
          <ac:chgData name="Appenmaier, Daniel" userId="a074f149-76a7-4e96-99bc-aadad5f25a38" providerId="ADAL" clId="{545BD7AE-5F22-457B-B51D-CC5FE6A13935}" dt="2022-03-25T12:02:46.819" v="482" actId="478"/>
          <ac:cxnSpMkLst>
            <pc:docMk/>
            <pc:sldMk cId="801712492" sldId="1081"/>
            <ac:cxnSpMk id="72" creationId="{3651C95E-1C8B-41AA-845A-57935BB148A6}"/>
          </ac:cxnSpMkLst>
        </pc:cxnChg>
        <pc:cxnChg chg="add mod">
          <ac:chgData name="Appenmaier, Daniel" userId="a074f149-76a7-4e96-99bc-aadad5f25a38" providerId="ADAL" clId="{545BD7AE-5F22-457B-B51D-CC5FE6A13935}" dt="2022-04-20T07:23:15.288" v="701" actId="14100"/>
          <ac:cxnSpMkLst>
            <pc:docMk/>
            <pc:sldMk cId="801712492" sldId="1081"/>
            <ac:cxnSpMk id="73" creationId="{E9F1ECC1-B059-403E-9F85-7755CE470112}"/>
          </ac:cxnSpMkLst>
        </pc:cxnChg>
        <pc:cxnChg chg="add mod">
          <ac:chgData name="Appenmaier, Daniel" userId="a074f149-76a7-4e96-99bc-aadad5f25a38" providerId="ADAL" clId="{545BD7AE-5F22-457B-B51D-CC5FE6A13935}" dt="2022-04-20T07:23:12.698" v="699" actId="14100"/>
          <ac:cxnSpMkLst>
            <pc:docMk/>
            <pc:sldMk cId="801712492" sldId="1081"/>
            <ac:cxnSpMk id="74" creationId="{50486901-AA31-48FE-8D10-A04BA5B05333}"/>
          </ac:cxnSpMkLst>
        </pc:cxnChg>
        <pc:cxnChg chg="add mod">
          <ac:chgData name="Appenmaier, Daniel" userId="a074f149-76a7-4e96-99bc-aadad5f25a38" providerId="ADAL" clId="{545BD7AE-5F22-457B-B51D-CC5FE6A13935}" dt="2022-04-20T07:23:24.797" v="706" actId="14100"/>
          <ac:cxnSpMkLst>
            <pc:docMk/>
            <pc:sldMk cId="801712492" sldId="1081"/>
            <ac:cxnSpMk id="79" creationId="{5CA7CECF-E024-4613-8188-18B103611990}"/>
          </ac:cxnSpMkLst>
        </pc:cxnChg>
        <pc:cxnChg chg="add mod">
          <ac:chgData name="Appenmaier, Daniel" userId="a074f149-76a7-4e96-99bc-aadad5f25a38" providerId="ADAL" clId="{545BD7AE-5F22-457B-B51D-CC5FE6A13935}" dt="2022-04-20T07:23:18.398" v="703" actId="14100"/>
          <ac:cxnSpMkLst>
            <pc:docMk/>
            <pc:sldMk cId="801712492" sldId="1081"/>
            <ac:cxnSpMk id="80" creationId="{905F9EEA-F163-44EF-BB27-E69C9978FE8F}"/>
          </ac:cxnSpMkLst>
        </pc:cxnChg>
        <pc:cxnChg chg="add mod">
          <ac:chgData name="Appenmaier, Daniel" userId="a074f149-76a7-4e96-99bc-aadad5f25a38" providerId="ADAL" clId="{545BD7AE-5F22-457B-B51D-CC5FE6A13935}" dt="2022-04-20T07:23:27.737" v="708" actId="14100"/>
          <ac:cxnSpMkLst>
            <pc:docMk/>
            <pc:sldMk cId="801712492" sldId="1081"/>
            <ac:cxnSpMk id="81" creationId="{8DB912E6-E3C5-425B-A3E9-7AE9EB39701F}"/>
          </ac:cxnSpMkLst>
        </pc:cxnChg>
        <pc:cxnChg chg="add mod">
          <ac:chgData name="Appenmaier, Daniel" userId="a074f149-76a7-4e96-99bc-aadad5f25a38" providerId="ADAL" clId="{545BD7AE-5F22-457B-B51D-CC5FE6A13935}" dt="2022-03-25T12:02:47.963" v="483"/>
          <ac:cxnSpMkLst>
            <pc:docMk/>
            <pc:sldMk cId="801712492" sldId="1081"/>
            <ac:cxnSpMk id="82" creationId="{397567DC-BE77-4DC5-9BBA-05B1CC9547F8}"/>
          </ac:cxnSpMkLst>
        </pc:cxnChg>
        <pc:cxnChg chg="add del mod">
          <ac:chgData name="Appenmaier, Daniel" userId="a074f149-76a7-4e96-99bc-aadad5f25a38" providerId="ADAL" clId="{545BD7AE-5F22-457B-B51D-CC5FE6A13935}" dt="2022-03-25T12:02:58.468" v="486" actId="478"/>
          <ac:cxnSpMkLst>
            <pc:docMk/>
            <pc:sldMk cId="801712492" sldId="1081"/>
            <ac:cxnSpMk id="83" creationId="{96090597-0835-4951-AF37-714031F2D50E}"/>
          </ac:cxnSpMkLst>
        </pc:cxnChg>
        <pc:cxnChg chg="add mod">
          <ac:chgData name="Appenmaier, Daniel" userId="a074f149-76a7-4e96-99bc-aadad5f25a38" providerId="ADAL" clId="{545BD7AE-5F22-457B-B51D-CC5FE6A13935}" dt="2022-04-20T07:23:38.707" v="714" actId="14100"/>
          <ac:cxnSpMkLst>
            <pc:docMk/>
            <pc:sldMk cId="801712492" sldId="1081"/>
            <ac:cxnSpMk id="85" creationId="{3B1B3AFF-0A99-441E-BBA9-392ECB58AFAB}"/>
          </ac:cxnSpMkLst>
        </pc:cxnChg>
        <pc:cxnChg chg="add mod">
          <ac:chgData name="Appenmaier, Daniel" userId="a074f149-76a7-4e96-99bc-aadad5f25a38" providerId="ADAL" clId="{545BD7AE-5F22-457B-B51D-CC5FE6A13935}" dt="2022-04-20T07:23:35.238" v="712" actId="14100"/>
          <ac:cxnSpMkLst>
            <pc:docMk/>
            <pc:sldMk cId="801712492" sldId="1081"/>
            <ac:cxnSpMk id="87" creationId="{6C483B39-D32C-4A4D-A729-59EB43A274B5}"/>
          </ac:cxnSpMkLst>
        </pc:cxnChg>
        <pc:cxnChg chg="add mod">
          <ac:chgData name="Appenmaier, Daniel" userId="a074f149-76a7-4e96-99bc-aadad5f25a38" providerId="ADAL" clId="{545BD7AE-5F22-457B-B51D-CC5FE6A13935}" dt="2022-04-20T07:23:32.127" v="710" actId="14100"/>
          <ac:cxnSpMkLst>
            <pc:docMk/>
            <pc:sldMk cId="801712492" sldId="1081"/>
            <ac:cxnSpMk id="88" creationId="{1D292FDB-80EE-42E5-BCA6-B890B2610DA2}"/>
          </ac:cxnSpMkLst>
        </pc:cxnChg>
        <pc:cxnChg chg="add mod">
          <ac:chgData name="Appenmaier, Daniel" userId="a074f149-76a7-4e96-99bc-aadad5f25a38" providerId="ADAL" clId="{545BD7AE-5F22-457B-B51D-CC5FE6A13935}" dt="2022-04-20T07:23:41.667" v="716" actId="14100"/>
          <ac:cxnSpMkLst>
            <pc:docMk/>
            <pc:sldMk cId="801712492" sldId="1081"/>
            <ac:cxnSpMk id="89" creationId="{47D720AA-B569-4C50-9875-DDD132993520}"/>
          </ac:cxnSpMkLst>
        </pc:cxnChg>
        <pc:cxnChg chg="add mod">
          <ac:chgData name="Appenmaier, Daniel" userId="a074f149-76a7-4e96-99bc-aadad5f25a38" providerId="ADAL" clId="{545BD7AE-5F22-457B-B51D-CC5FE6A13935}" dt="2022-04-20T07:23:22.917" v="705" actId="14100"/>
          <ac:cxnSpMkLst>
            <pc:docMk/>
            <pc:sldMk cId="801712492" sldId="1081"/>
            <ac:cxnSpMk id="90" creationId="{FD759679-75DC-4C20-A829-38568C96D3B8}"/>
          </ac:cxnSpMkLst>
        </pc:cxnChg>
        <pc:cxnChg chg="add mod">
          <ac:chgData name="Appenmaier, Daniel" userId="a074f149-76a7-4e96-99bc-aadad5f25a38" providerId="ADAL" clId="{545BD7AE-5F22-457B-B51D-CC5FE6A13935}" dt="2022-04-20T07:23:59.757" v="718" actId="1038"/>
          <ac:cxnSpMkLst>
            <pc:docMk/>
            <pc:sldMk cId="801712492" sldId="1081"/>
            <ac:cxnSpMk id="92" creationId="{CC16C9FD-0B58-4921-90B9-2D1228C47CEC}"/>
          </ac:cxnSpMkLst>
        </pc:cxnChg>
      </pc:sldChg>
      <pc:sldChg chg="addSp delSp modSp mod delAnim modAnim">
        <pc:chgData name="Appenmaier, Daniel" userId="a074f149-76a7-4e96-99bc-aadad5f25a38" providerId="ADAL" clId="{545BD7AE-5F22-457B-B51D-CC5FE6A13935}" dt="2022-04-20T07:19:24.548" v="671" actId="14100"/>
        <pc:sldMkLst>
          <pc:docMk/>
          <pc:sldMk cId="867038445" sldId="1082"/>
        </pc:sldMkLst>
        <pc:spChg chg="add mod">
          <ac:chgData name="Appenmaier, Daniel" userId="a074f149-76a7-4e96-99bc-aadad5f25a38" providerId="ADAL" clId="{545BD7AE-5F22-457B-B51D-CC5FE6A13935}" dt="2022-04-20T07:18:29.018" v="648" actId="11530"/>
          <ac:spMkLst>
            <pc:docMk/>
            <pc:sldMk cId="867038445" sldId="1082"/>
            <ac:spMk id="35" creationId="{2986FCDA-F302-4EEE-B76E-5CBA4BEB35FF}"/>
          </ac:spMkLst>
        </pc:spChg>
        <pc:spChg chg="add mod">
          <ac:chgData name="Appenmaier, Daniel" userId="a074f149-76a7-4e96-99bc-aadad5f25a38" providerId="ADAL" clId="{545BD7AE-5F22-457B-B51D-CC5FE6A13935}" dt="2022-04-20T07:18:29.018" v="648" actId="11530"/>
          <ac:spMkLst>
            <pc:docMk/>
            <pc:sldMk cId="867038445" sldId="1082"/>
            <ac:spMk id="36" creationId="{E65C7B93-51A6-4BE4-BB25-EF28881E99A2}"/>
          </ac:spMkLst>
        </pc:spChg>
        <pc:spChg chg="add mod">
          <ac:chgData name="Appenmaier, Daniel" userId="a074f149-76a7-4e96-99bc-aadad5f25a38" providerId="ADAL" clId="{545BD7AE-5F22-457B-B51D-CC5FE6A13935}" dt="2022-04-20T07:18:29.018" v="648" actId="11530"/>
          <ac:spMkLst>
            <pc:docMk/>
            <pc:sldMk cId="867038445" sldId="1082"/>
            <ac:spMk id="37" creationId="{82026B7E-04C2-44C8-B144-2900E185E3B8}"/>
          </ac:spMkLst>
        </pc:spChg>
        <pc:spChg chg="add mod">
          <ac:chgData name="Appenmaier, Daniel" userId="a074f149-76a7-4e96-99bc-aadad5f25a38" providerId="ADAL" clId="{545BD7AE-5F22-457B-B51D-CC5FE6A13935}" dt="2022-03-25T10:48:31.042" v="225"/>
          <ac:spMkLst>
            <pc:docMk/>
            <pc:sldMk cId="867038445" sldId="1082"/>
            <ac:spMk id="38" creationId="{239BC5A4-EF53-4A85-930C-FA2F069F31C1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41" creationId="{0D75E7AA-B5A6-497A-8DFD-12B818512A69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42" creationId="{631310BF-0A60-49F7-B7ED-6B9B803EBFF4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44" creationId="{B663ADA9-383D-428A-83D0-BE824693EFF2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45" creationId="{1F492187-964F-46B1-BC78-3385F57C21A4}"/>
          </ac:spMkLst>
        </pc:spChg>
        <pc:spChg chg="add mod">
          <ac:chgData name="Appenmaier, Daniel" userId="a074f149-76a7-4e96-99bc-aadad5f25a38" providerId="ADAL" clId="{545BD7AE-5F22-457B-B51D-CC5FE6A13935}" dt="2022-04-20T07:18:29.018" v="648" actId="11530"/>
          <ac:spMkLst>
            <pc:docMk/>
            <pc:sldMk cId="867038445" sldId="1082"/>
            <ac:spMk id="46" creationId="{DF73262B-846D-4082-8EC3-F4ECEAFA82D1}"/>
          </ac:spMkLst>
        </pc:spChg>
        <pc:spChg chg="add mod">
          <ac:chgData name="Appenmaier, Daniel" userId="a074f149-76a7-4e96-99bc-aadad5f25a38" providerId="ADAL" clId="{545BD7AE-5F22-457B-B51D-CC5FE6A13935}" dt="2022-04-20T07:18:29.018" v="648" actId="11530"/>
          <ac:spMkLst>
            <pc:docMk/>
            <pc:sldMk cId="867038445" sldId="1082"/>
            <ac:spMk id="47" creationId="{273CB8E0-2559-47A8-BCE3-8EA5247BB5E8}"/>
          </ac:spMkLst>
        </pc:spChg>
        <pc:spChg chg="add mod">
          <ac:chgData name="Appenmaier, Daniel" userId="a074f149-76a7-4e96-99bc-aadad5f25a38" providerId="ADAL" clId="{545BD7AE-5F22-457B-B51D-CC5FE6A13935}" dt="2022-04-20T07:18:29.018" v="648" actId="11530"/>
          <ac:spMkLst>
            <pc:docMk/>
            <pc:sldMk cId="867038445" sldId="1082"/>
            <ac:spMk id="51" creationId="{C1955D81-DD5D-47ED-B42D-2CEAFC0F46D8}"/>
          </ac:spMkLst>
        </pc:spChg>
        <pc:spChg chg="add mod">
          <ac:chgData name="Appenmaier, Daniel" userId="a074f149-76a7-4e96-99bc-aadad5f25a38" providerId="ADAL" clId="{545BD7AE-5F22-457B-B51D-CC5FE6A13935}" dt="2022-03-25T10:48:31.042" v="225"/>
          <ac:spMkLst>
            <pc:docMk/>
            <pc:sldMk cId="867038445" sldId="1082"/>
            <ac:spMk id="52" creationId="{4741CEB7-7525-43CE-9A6C-C5A6D2938863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53" creationId="{64EC4737-C29D-4AD7-8698-B28974752277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54" creationId="{04237DA9-D1BF-4B84-8F2F-3E880A6CB501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57" creationId="{3A11C975-4ECD-47F2-9DB2-C195EC45A8C9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58" creationId="{3727CD89-3263-4455-8427-4EC9AC38EE33}"/>
          </ac:spMkLst>
        </pc:spChg>
        <pc:spChg chg="add mod">
          <ac:chgData name="Appenmaier, Daniel" userId="a074f149-76a7-4e96-99bc-aadad5f25a38" providerId="ADAL" clId="{545BD7AE-5F22-457B-B51D-CC5FE6A13935}" dt="2022-04-20T07:18:42.879" v="650" actId="14100"/>
          <ac:spMkLst>
            <pc:docMk/>
            <pc:sldMk cId="867038445" sldId="1082"/>
            <ac:spMk id="62" creationId="{AA94F03F-4A39-4E09-B501-AAEAB6F0102F}"/>
          </ac:spMkLst>
        </pc:spChg>
        <pc:spChg chg="add mod">
          <ac:chgData name="Appenmaier, Daniel" userId="a074f149-76a7-4e96-99bc-aadad5f25a38" providerId="ADAL" clId="{545BD7AE-5F22-457B-B51D-CC5FE6A13935}" dt="2022-04-20T07:18:46.099" v="651" actId="14100"/>
          <ac:spMkLst>
            <pc:docMk/>
            <pc:sldMk cId="867038445" sldId="1082"/>
            <ac:spMk id="64" creationId="{664A195A-F4C8-4236-8D5A-A757A070600C}"/>
          </ac:spMkLst>
        </pc:spChg>
        <pc:spChg chg="add mod ord">
          <ac:chgData name="Appenmaier, Daniel" userId="a074f149-76a7-4e96-99bc-aadad5f25a38" providerId="ADAL" clId="{545BD7AE-5F22-457B-B51D-CC5FE6A13935}" dt="2022-04-20T07:18:53.668" v="653" actId="1076"/>
          <ac:spMkLst>
            <pc:docMk/>
            <pc:sldMk cId="867038445" sldId="1082"/>
            <ac:spMk id="66" creationId="{ADD6D0CD-4052-4C63-9DE0-2164801C8668}"/>
          </ac:spMkLst>
        </pc:spChg>
        <pc:spChg chg="mod">
          <ac:chgData name="Appenmaier, Daniel" userId="a074f149-76a7-4e96-99bc-aadad5f25a38" providerId="ADAL" clId="{545BD7AE-5F22-457B-B51D-CC5FE6A13935}" dt="2022-04-20T07:18:42.879" v="650" actId="14100"/>
          <ac:spMkLst>
            <pc:docMk/>
            <pc:sldMk cId="867038445" sldId="1082"/>
            <ac:spMk id="73" creationId="{7C7729CB-E7EF-4A76-84E7-A0DE84FDC75C}"/>
          </ac:spMkLst>
        </pc:spChg>
        <pc:spChg chg="mod">
          <ac:chgData name="Appenmaier, Daniel" userId="a074f149-76a7-4e96-99bc-aadad5f25a38" providerId="ADAL" clId="{545BD7AE-5F22-457B-B51D-CC5FE6A13935}" dt="2022-04-20T07:18:46.099" v="651" actId="14100"/>
          <ac:spMkLst>
            <pc:docMk/>
            <pc:sldMk cId="867038445" sldId="1082"/>
            <ac:spMk id="74" creationId="{5E4037BC-347C-4C63-80FA-ED862BAD0699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86" creationId="{74F12B7C-D668-417D-BE23-D7B1E0C89C48}"/>
          </ac:spMkLst>
        </pc:spChg>
        <pc:spChg chg="del">
          <ac:chgData name="Appenmaier, Daniel" userId="a074f149-76a7-4e96-99bc-aadad5f25a38" providerId="ADAL" clId="{545BD7AE-5F22-457B-B51D-CC5FE6A13935}" dt="2022-03-25T10:48:15.003" v="223" actId="478"/>
          <ac:spMkLst>
            <pc:docMk/>
            <pc:sldMk cId="867038445" sldId="1082"/>
            <ac:spMk id="88" creationId="{747FC8DE-7AC3-400C-BA13-634383217571}"/>
          </ac:spMkLst>
        </pc:spChg>
        <pc:spChg chg="del">
          <ac:chgData name="Appenmaier, Daniel" userId="a074f149-76a7-4e96-99bc-aadad5f25a38" providerId="ADAL" clId="{545BD7AE-5F22-457B-B51D-CC5FE6A13935}" dt="2022-03-25T10:51:10.101" v="250" actId="478"/>
          <ac:spMkLst>
            <pc:docMk/>
            <pc:sldMk cId="867038445" sldId="1082"/>
            <ac:spMk id="91" creationId="{C4094766-D461-4CA0-BBC3-BEAD96A5935F}"/>
          </ac:spMkLst>
        </pc:spChg>
        <pc:spChg chg="del">
          <ac:chgData name="Appenmaier, Daniel" userId="a074f149-76a7-4e96-99bc-aadad5f25a38" providerId="ADAL" clId="{545BD7AE-5F22-457B-B51D-CC5FE6A13935}" dt="2022-03-25T10:51:09.302" v="249" actId="478"/>
          <ac:spMkLst>
            <pc:docMk/>
            <pc:sldMk cId="867038445" sldId="1082"/>
            <ac:spMk id="93" creationId="{BA41A7F2-33E3-48C2-8858-34C5990BDA44}"/>
          </ac:spMkLst>
        </pc:spChg>
        <pc:spChg chg="del">
          <ac:chgData name="Appenmaier, Daniel" userId="a074f149-76a7-4e96-99bc-aadad5f25a38" providerId="ADAL" clId="{545BD7AE-5F22-457B-B51D-CC5FE6A13935}" dt="2022-03-25T10:51:11.118" v="251" actId="478"/>
          <ac:spMkLst>
            <pc:docMk/>
            <pc:sldMk cId="867038445" sldId="1082"/>
            <ac:spMk id="94" creationId="{EB8C2E7A-D4FC-43E3-B4DD-37BD74E689B6}"/>
          </ac:spMkLst>
        </pc:spChg>
        <pc:cxnChg chg="add mod">
          <ac:chgData name="Appenmaier, Daniel" userId="a074f149-76a7-4e96-99bc-aadad5f25a38" providerId="ADAL" clId="{545BD7AE-5F22-457B-B51D-CC5FE6A13935}" dt="2022-04-20T07:19:10.259" v="662" actId="14100"/>
          <ac:cxnSpMkLst>
            <pc:docMk/>
            <pc:sldMk cId="867038445" sldId="1082"/>
            <ac:cxnSpMk id="39" creationId="{C672D726-CB5A-4D78-92E1-E4DBFCD93E48}"/>
          </ac:cxnSpMkLst>
        </pc:cxnChg>
        <pc:cxnChg chg="add mod">
          <ac:chgData name="Appenmaier, Daniel" userId="a074f149-76a7-4e96-99bc-aadad5f25a38" providerId="ADAL" clId="{545BD7AE-5F22-457B-B51D-CC5FE6A13935}" dt="2022-04-20T07:19:05.743" v="659" actId="14100"/>
          <ac:cxnSpMkLst>
            <pc:docMk/>
            <pc:sldMk cId="867038445" sldId="1082"/>
            <ac:cxnSpMk id="40" creationId="{448F0A35-312C-47C7-8195-E2664753F45A}"/>
          </ac:cxnSpMkLst>
        </pc:cxnChg>
        <pc:cxnChg chg="add mod">
          <ac:chgData name="Appenmaier, Daniel" userId="a074f149-76a7-4e96-99bc-aadad5f25a38" providerId="ADAL" clId="{545BD7AE-5F22-457B-B51D-CC5FE6A13935}" dt="2022-04-20T07:19:08.628" v="661" actId="14100"/>
          <ac:cxnSpMkLst>
            <pc:docMk/>
            <pc:sldMk cId="867038445" sldId="1082"/>
            <ac:cxnSpMk id="43" creationId="{A87F9C82-F919-419D-80F1-96B3E7244184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48" creationId="{4ADADFC2-DF1C-4C03-BA8A-C2AC7D095ADD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49" creationId="{DA750F5F-6584-4489-9FD2-838C0FC7BA4D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50" creationId="{E8B73BA9-B4FF-4FAF-83A0-9527A749940B}"/>
          </ac:cxnSpMkLst>
        </pc:cxnChg>
        <pc:cxnChg chg="add mod">
          <ac:chgData name="Appenmaier, Daniel" userId="a074f149-76a7-4e96-99bc-aadad5f25a38" providerId="ADAL" clId="{545BD7AE-5F22-457B-B51D-CC5FE6A13935}" dt="2022-04-20T07:19:12.078" v="663" actId="14100"/>
          <ac:cxnSpMkLst>
            <pc:docMk/>
            <pc:sldMk cId="867038445" sldId="1082"/>
            <ac:cxnSpMk id="55" creationId="{A9879D56-4C04-40F5-A70B-69C1EBCBEB0D}"/>
          </ac:cxnSpMkLst>
        </pc:cxnChg>
        <pc:cxnChg chg="add mod">
          <ac:chgData name="Appenmaier, Daniel" userId="a074f149-76a7-4e96-99bc-aadad5f25a38" providerId="ADAL" clId="{545BD7AE-5F22-457B-B51D-CC5FE6A13935}" dt="2022-04-20T07:19:17.838" v="667" actId="14100"/>
          <ac:cxnSpMkLst>
            <pc:docMk/>
            <pc:sldMk cId="867038445" sldId="1082"/>
            <ac:cxnSpMk id="56" creationId="{AC4E9741-CA58-4E2B-9A9F-BCC13BD65E6B}"/>
          </ac:cxnSpMkLst>
        </pc:cxnChg>
        <pc:cxnChg chg="add mod">
          <ac:chgData name="Appenmaier, Daniel" userId="a074f149-76a7-4e96-99bc-aadad5f25a38" providerId="ADAL" clId="{545BD7AE-5F22-457B-B51D-CC5FE6A13935}" dt="2022-04-20T07:19:15.118" v="665" actId="14100"/>
          <ac:cxnSpMkLst>
            <pc:docMk/>
            <pc:sldMk cId="867038445" sldId="1082"/>
            <ac:cxnSpMk id="59" creationId="{5F55975D-A0B4-4C98-A4E0-AA3118F3CEF5}"/>
          </ac:cxnSpMkLst>
        </pc:cxnChg>
        <pc:cxnChg chg="add mod">
          <ac:chgData name="Appenmaier, Daniel" userId="a074f149-76a7-4e96-99bc-aadad5f25a38" providerId="ADAL" clId="{545BD7AE-5F22-457B-B51D-CC5FE6A13935}" dt="2022-03-25T11:53:14.450" v="392"/>
          <ac:cxnSpMkLst>
            <pc:docMk/>
            <pc:sldMk cId="867038445" sldId="1082"/>
            <ac:cxnSpMk id="60" creationId="{38345F7F-D300-4FB9-90BC-0B93AE0897E7}"/>
          </ac:cxnSpMkLst>
        </pc:cxnChg>
        <pc:cxnChg chg="add mod">
          <ac:chgData name="Appenmaier, Daniel" userId="a074f149-76a7-4e96-99bc-aadad5f25a38" providerId="ADAL" clId="{545BD7AE-5F22-457B-B51D-CC5FE6A13935}" dt="2022-03-25T11:53:07.914" v="391"/>
          <ac:cxnSpMkLst>
            <pc:docMk/>
            <pc:sldMk cId="867038445" sldId="1082"/>
            <ac:cxnSpMk id="61" creationId="{B6F68F62-B72B-446C-B2B8-0E9085F7874F}"/>
          </ac:cxnSpMkLst>
        </pc:cxnChg>
        <pc:cxnChg chg="add mod">
          <ac:chgData name="Appenmaier, Daniel" userId="a074f149-76a7-4e96-99bc-aadad5f25a38" providerId="ADAL" clId="{545BD7AE-5F22-457B-B51D-CC5FE6A13935}" dt="2022-04-20T07:19:02.798" v="657" actId="14100"/>
          <ac:cxnSpMkLst>
            <pc:docMk/>
            <pc:sldMk cId="867038445" sldId="1082"/>
            <ac:cxnSpMk id="63" creationId="{53296C9A-5769-40E1-800A-79CF9AD715E0}"/>
          </ac:cxnSpMkLst>
        </pc:cxnChg>
        <pc:cxnChg chg="add mod">
          <ac:chgData name="Appenmaier, Daniel" userId="a074f149-76a7-4e96-99bc-aadad5f25a38" providerId="ADAL" clId="{545BD7AE-5F22-457B-B51D-CC5FE6A13935}" dt="2022-04-20T07:19:21.260" v="669" actId="14100"/>
          <ac:cxnSpMkLst>
            <pc:docMk/>
            <pc:sldMk cId="867038445" sldId="1082"/>
            <ac:cxnSpMk id="65" creationId="{78793304-79DE-46DC-BEE6-8B4BADBF25DF}"/>
          </ac:cxnSpMkLst>
        </pc:cxnChg>
        <pc:cxnChg chg="add mod">
          <ac:chgData name="Appenmaier, Daniel" userId="a074f149-76a7-4e96-99bc-aadad5f25a38" providerId="ADAL" clId="{545BD7AE-5F22-457B-B51D-CC5FE6A13935}" dt="2022-04-20T07:19:24.548" v="671" actId="14100"/>
          <ac:cxnSpMkLst>
            <pc:docMk/>
            <pc:sldMk cId="867038445" sldId="1082"/>
            <ac:cxnSpMk id="67" creationId="{00C79E5E-93EB-4A07-8C7C-201A113D947F}"/>
          </ac:cxnSpMkLst>
        </pc:cxnChg>
        <pc:cxnChg chg="add mod">
          <ac:chgData name="Appenmaier, Daniel" userId="a074f149-76a7-4e96-99bc-aadad5f25a38" providerId="ADAL" clId="{545BD7AE-5F22-457B-B51D-CC5FE6A13935}" dt="2022-04-20T07:18:58.949" v="655" actId="14100"/>
          <ac:cxnSpMkLst>
            <pc:docMk/>
            <pc:sldMk cId="867038445" sldId="1082"/>
            <ac:cxnSpMk id="68" creationId="{34227C6A-0325-42DE-A816-8F885255B92C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69" creationId="{385115AB-B5DD-4A52-83F4-FACFE614B32F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70" creationId="{4C6611A1-3D27-4757-AC36-C3BAEDE0952F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71" creationId="{CF3B6A87-587D-4331-85CF-023E33C5A539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72" creationId="{7E291FBA-1FDD-482E-A58C-35BE75D0B8EB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75" creationId="{E1985582-DE78-4356-8696-B95D8140BF95}"/>
          </ac:cxnSpMkLst>
        </pc:cxnChg>
        <pc:cxnChg chg="del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76" creationId="{B0A56930-CA15-445A-A8CA-6C470CDE8F0F}"/>
          </ac:cxnSpMkLst>
        </pc:cxnChg>
        <pc:cxnChg chg="del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85" creationId="{AEE8C576-B2F4-42BD-BFC7-92105E4B0DCD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87" creationId="{CC7358F1-BFC7-430F-BE34-836CD2F80A45}"/>
          </ac:cxnSpMkLst>
        </pc:cxnChg>
        <pc:cxnChg chg="del mod">
          <ac:chgData name="Appenmaier, Daniel" userId="a074f149-76a7-4e96-99bc-aadad5f25a38" providerId="ADAL" clId="{545BD7AE-5F22-457B-B51D-CC5FE6A13935}" dt="2022-03-25T10:48:15.003" v="223" actId="478"/>
          <ac:cxnSpMkLst>
            <pc:docMk/>
            <pc:sldMk cId="867038445" sldId="1082"/>
            <ac:cxnSpMk id="89" creationId="{DA3E122F-C188-443D-803E-2304F59A8375}"/>
          </ac:cxnSpMkLst>
        </pc:cxnChg>
        <pc:cxnChg chg="del mod">
          <ac:chgData name="Appenmaier, Daniel" userId="a074f149-76a7-4e96-99bc-aadad5f25a38" providerId="ADAL" clId="{545BD7AE-5F22-457B-B51D-CC5FE6A13935}" dt="2022-03-25T10:51:08.102" v="248" actId="478"/>
          <ac:cxnSpMkLst>
            <pc:docMk/>
            <pc:sldMk cId="867038445" sldId="1082"/>
            <ac:cxnSpMk id="90" creationId="{82C695CB-2AA6-4E7C-B748-9C89F6A2ED96}"/>
          </ac:cxnSpMkLst>
        </pc:cxnChg>
        <pc:cxnChg chg="del mod">
          <ac:chgData name="Appenmaier, Daniel" userId="a074f149-76a7-4e96-99bc-aadad5f25a38" providerId="ADAL" clId="{545BD7AE-5F22-457B-B51D-CC5FE6A13935}" dt="2022-03-25T10:51:08.102" v="248" actId="478"/>
          <ac:cxnSpMkLst>
            <pc:docMk/>
            <pc:sldMk cId="867038445" sldId="1082"/>
            <ac:cxnSpMk id="92" creationId="{99D1D0BA-804E-4D54-BC6E-6F4546AED255}"/>
          </ac:cxnSpMkLst>
        </pc:cxnChg>
        <pc:cxnChg chg="del mod">
          <ac:chgData name="Appenmaier, Daniel" userId="a074f149-76a7-4e96-99bc-aadad5f25a38" providerId="ADAL" clId="{545BD7AE-5F22-457B-B51D-CC5FE6A13935}" dt="2022-03-25T10:51:08.102" v="248" actId="478"/>
          <ac:cxnSpMkLst>
            <pc:docMk/>
            <pc:sldMk cId="867038445" sldId="1082"/>
            <ac:cxnSpMk id="95" creationId="{8E0B9E2C-A003-44A4-8548-88BD19B3A7D2}"/>
          </ac:cxnSpMkLst>
        </pc:cxnChg>
      </pc:sldChg>
      <pc:sldChg chg="addSp delSp modSp new del mod modAnim">
        <pc:chgData name="Appenmaier, Daniel" userId="a074f149-76a7-4e96-99bc-aadad5f25a38" providerId="ADAL" clId="{545BD7AE-5F22-457B-B51D-CC5FE6A13935}" dt="2022-03-25T12:52:24.239" v="588" actId="47"/>
        <pc:sldMkLst>
          <pc:docMk/>
          <pc:sldMk cId="4271448377" sldId="1083"/>
        </pc:sldMkLst>
        <pc:spChg chg="mod">
          <ac:chgData name="Appenmaier, Daniel" userId="a074f149-76a7-4e96-99bc-aadad5f25a38" providerId="ADAL" clId="{545BD7AE-5F22-457B-B51D-CC5FE6A13935}" dt="2022-03-25T12:49:55.112" v="528" actId="20577"/>
          <ac:spMkLst>
            <pc:docMk/>
            <pc:sldMk cId="4271448377" sldId="1083"/>
            <ac:spMk id="2" creationId="{6A1BD655-D299-4270-B02B-F8B45C7B1E32}"/>
          </ac:spMkLst>
        </pc:spChg>
        <pc:spChg chg="del">
          <ac:chgData name="Appenmaier, Daniel" userId="a074f149-76a7-4e96-99bc-aadad5f25a38" providerId="ADAL" clId="{545BD7AE-5F22-457B-B51D-CC5FE6A13935}" dt="2022-03-25T12:50:00.767" v="529" actId="478"/>
          <ac:spMkLst>
            <pc:docMk/>
            <pc:sldMk cId="4271448377" sldId="1083"/>
            <ac:spMk id="3" creationId="{A65B0AE6-E6CE-4B64-BF96-53C02FAD306B}"/>
          </ac:spMkLst>
        </pc:spChg>
        <pc:spChg chg="add mod">
          <ac:chgData name="Appenmaier, Daniel" userId="a074f149-76a7-4e96-99bc-aadad5f25a38" providerId="ADAL" clId="{545BD7AE-5F22-457B-B51D-CC5FE6A13935}" dt="2022-03-25T12:51:16.304" v="547" actId="20577"/>
          <ac:spMkLst>
            <pc:docMk/>
            <pc:sldMk cId="4271448377" sldId="1083"/>
            <ac:spMk id="6" creationId="{DBE1AB94-A9F1-4AD7-8C2D-93418B34BD63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8" creationId="{66EFF408-7DD3-4B83-856D-D4906BB3630C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9" creationId="{5159A7C3-94E6-4900-8E5F-703996323269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11" creationId="{F4056677-C4C7-41D6-BD77-F0639D8548D3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12" creationId="{10098317-7EE4-447F-994A-55395C1CBE3B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13" creationId="{4DD239F1-7708-47B3-9422-F88A8D0F03FB}"/>
          </ac:spMkLst>
        </pc:spChg>
        <pc:spChg chg="add mod">
          <ac:chgData name="Appenmaier, Daniel" userId="a074f149-76a7-4e96-99bc-aadad5f25a38" providerId="ADAL" clId="{545BD7AE-5F22-457B-B51D-CC5FE6A13935}" dt="2022-03-25T12:51:10.345" v="538" actId="20577"/>
          <ac:spMkLst>
            <pc:docMk/>
            <pc:sldMk cId="4271448377" sldId="1083"/>
            <ac:spMk id="14" creationId="{6AF78BCC-31F9-454C-86A5-AE5C0152A840}"/>
          </ac:spMkLst>
        </pc:spChg>
        <pc:spChg chg="add mod">
          <ac:chgData name="Appenmaier, Daniel" userId="a074f149-76a7-4e96-99bc-aadad5f25a38" providerId="ADAL" clId="{545BD7AE-5F22-457B-B51D-CC5FE6A13935}" dt="2022-03-25T12:51:43.055" v="587" actId="20577"/>
          <ac:spMkLst>
            <pc:docMk/>
            <pc:sldMk cId="4271448377" sldId="1083"/>
            <ac:spMk id="15" creationId="{F7295944-6BDE-4E08-A61F-2BFF6155C362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16" creationId="{16A2F763-DD35-401F-BA9D-FC362AA96823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17" creationId="{6898343B-F532-47A8-93E0-04853D6BFDCF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19" creationId="{FCF06CB7-798B-4170-AEBE-B11763989002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20" creationId="{2E236DC4-34CC-4226-887B-A67DDEB7046C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21" creationId="{731CB1A2-65C0-4F49-9165-40CF55BBD55E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22" creationId="{1BC81AC3-F030-443F-8356-3F382B767E8A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23" creationId="{CC636F49-AFEB-4AFE-B4DD-07AC5914FF86}"/>
          </ac:spMkLst>
        </pc:spChg>
        <pc:spChg chg="add mod">
          <ac:chgData name="Appenmaier, Daniel" userId="a074f149-76a7-4e96-99bc-aadad5f25a38" providerId="ADAL" clId="{545BD7AE-5F22-457B-B51D-CC5FE6A13935}" dt="2022-03-25T12:50:14.758" v="530"/>
          <ac:spMkLst>
            <pc:docMk/>
            <pc:sldMk cId="4271448377" sldId="1083"/>
            <ac:spMk id="24" creationId="{4F1B6D92-7C02-4EB7-BAFB-254AA07E80A1}"/>
          </ac:spMkLst>
        </pc:spChg>
        <pc:cxnChg chg="add mod">
          <ac:chgData name="Appenmaier, Daniel" userId="a074f149-76a7-4e96-99bc-aadad5f25a38" providerId="ADAL" clId="{545BD7AE-5F22-457B-B51D-CC5FE6A13935}" dt="2022-03-25T12:50:14.758" v="530"/>
          <ac:cxnSpMkLst>
            <pc:docMk/>
            <pc:sldMk cId="4271448377" sldId="1083"/>
            <ac:cxnSpMk id="7" creationId="{94D62C72-4002-43B4-AD26-606D71E08D64}"/>
          </ac:cxnSpMkLst>
        </pc:cxnChg>
        <pc:cxnChg chg="add mod">
          <ac:chgData name="Appenmaier, Daniel" userId="a074f149-76a7-4e96-99bc-aadad5f25a38" providerId="ADAL" clId="{545BD7AE-5F22-457B-B51D-CC5FE6A13935}" dt="2022-03-25T12:50:14.758" v="530"/>
          <ac:cxnSpMkLst>
            <pc:docMk/>
            <pc:sldMk cId="4271448377" sldId="1083"/>
            <ac:cxnSpMk id="10" creationId="{12D8B821-216F-440E-AF31-635B39C8DF05}"/>
          </ac:cxnSpMkLst>
        </pc:cxnChg>
        <pc:cxnChg chg="add mod">
          <ac:chgData name="Appenmaier, Daniel" userId="a074f149-76a7-4e96-99bc-aadad5f25a38" providerId="ADAL" clId="{545BD7AE-5F22-457B-B51D-CC5FE6A13935}" dt="2022-03-25T12:50:14.758" v="530"/>
          <ac:cxnSpMkLst>
            <pc:docMk/>
            <pc:sldMk cId="4271448377" sldId="1083"/>
            <ac:cxnSpMk id="18" creationId="{2589FDDD-2460-42F5-9D71-B66A42EE6AAC}"/>
          </ac:cxnSpMkLst>
        </pc:cxnChg>
      </pc:sldChg>
    </pc:docChg>
  </pc:docChgLst>
  <pc:docChgLst>
    <pc:chgData name="Appenmaier, Daniel" userId="a074f149-76a7-4e96-99bc-aadad5f25a38" providerId="ADAL" clId="{B264A3EB-9356-4D8B-B567-118DA9595855}"/>
    <pc:docChg chg="undo custSel addSld delSld modSld sldOrd addSection modSection">
      <pc:chgData name="Appenmaier, Daniel" userId="a074f149-76a7-4e96-99bc-aadad5f25a38" providerId="ADAL" clId="{B264A3EB-9356-4D8B-B567-118DA9595855}" dt="2022-01-20T06:59:44.406" v="1828" actId="17846"/>
      <pc:docMkLst>
        <pc:docMk/>
      </pc:docMkLst>
      <pc:sldChg chg="modSp mod">
        <pc:chgData name="Appenmaier, Daniel" userId="a074f149-76a7-4e96-99bc-aadad5f25a38" providerId="ADAL" clId="{B264A3EB-9356-4D8B-B567-118DA9595855}" dt="2022-01-18T12:07:32.701" v="1718" actId="14100"/>
        <pc:sldMkLst>
          <pc:docMk/>
          <pc:sldMk cId="3612025501" sldId="265"/>
        </pc:sldMkLst>
        <pc:spChg chg="mod">
          <ac:chgData name="Appenmaier, Daniel" userId="a074f149-76a7-4e96-99bc-aadad5f25a38" providerId="ADAL" clId="{B264A3EB-9356-4D8B-B567-118DA9595855}" dt="2022-01-18T12:05:39.405" v="1706" actId="1076"/>
          <ac:spMkLst>
            <pc:docMk/>
            <pc:sldMk cId="3612025501" sldId="265"/>
            <ac:spMk id="3" creationId="{86249915-21DF-4FA8-BEC0-3188AE339091}"/>
          </ac:spMkLst>
        </pc:spChg>
        <pc:spChg chg="mod">
          <ac:chgData name="Appenmaier, Daniel" userId="a074f149-76a7-4e96-99bc-aadad5f25a38" providerId="ADAL" clId="{B264A3EB-9356-4D8B-B567-118DA9595855}" dt="2022-01-18T12:05:39.405" v="1706" actId="1076"/>
          <ac:spMkLst>
            <pc:docMk/>
            <pc:sldMk cId="3612025501" sldId="265"/>
            <ac:spMk id="4" creationId="{564809F1-AD1C-4410-A959-78B981591D3C}"/>
          </ac:spMkLst>
        </pc:spChg>
        <pc:spChg chg="mod">
          <ac:chgData name="Appenmaier, Daniel" userId="a074f149-76a7-4e96-99bc-aadad5f25a38" providerId="ADAL" clId="{B264A3EB-9356-4D8B-B567-118DA9595855}" dt="2022-01-18T12:05:39.405" v="1706" actId="1076"/>
          <ac:spMkLst>
            <pc:docMk/>
            <pc:sldMk cId="3612025501" sldId="265"/>
            <ac:spMk id="5" creationId="{536C4EF3-E4A7-4E4C-A09C-CD31B2259EAE}"/>
          </ac:spMkLst>
        </pc:spChg>
        <pc:spChg chg="mod">
          <ac:chgData name="Appenmaier, Daniel" userId="a074f149-76a7-4e96-99bc-aadad5f25a38" providerId="ADAL" clId="{B264A3EB-9356-4D8B-B567-118DA9595855}" dt="2022-01-17T06:15:43.627" v="1629" actId="255"/>
          <ac:spMkLst>
            <pc:docMk/>
            <pc:sldMk cId="3612025501" sldId="265"/>
            <ac:spMk id="20" creationId="{F978A4D5-76BA-478B-9C8D-9BFC58700CC7}"/>
          </ac:spMkLst>
        </pc:spChg>
        <pc:spChg chg="mod">
          <ac:chgData name="Appenmaier, Daniel" userId="a074f149-76a7-4e96-99bc-aadad5f25a38" providerId="ADAL" clId="{B264A3EB-9356-4D8B-B567-118DA9595855}" dt="2022-01-17T06:15:43.627" v="1629" actId="255"/>
          <ac:spMkLst>
            <pc:docMk/>
            <pc:sldMk cId="3612025501" sldId="265"/>
            <ac:spMk id="21" creationId="{9A020099-46BF-4AD0-8EBE-DB252B473247}"/>
          </ac:spMkLst>
        </pc:spChg>
        <pc:spChg chg="mod">
          <ac:chgData name="Appenmaier, Daniel" userId="a074f149-76a7-4e96-99bc-aadad5f25a38" providerId="ADAL" clId="{B264A3EB-9356-4D8B-B567-118DA9595855}" dt="2022-01-17T06:15:43.627" v="1629" actId="255"/>
          <ac:spMkLst>
            <pc:docMk/>
            <pc:sldMk cId="3612025501" sldId="265"/>
            <ac:spMk id="22" creationId="{FAA7FE73-56FE-4B70-B602-8EA682A52656}"/>
          </ac:spMkLst>
        </pc:spChg>
        <pc:spChg chg="mod">
          <ac:chgData name="Appenmaier, Daniel" userId="a074f149-76a7-4e96-99bc-aadad5f25a38" providerId="ADAL" clId="{B264A3EB-9356-4D8B-B567-118DA9595855}" dt="2022-01-17T06:15:43.627" v="1629" actId="255"/>
          <ac:spMkLst>
            <pc:docMk/>
            <pc:sldMk cId="3612025501" sldId="265"/>
            <ac:spMk id="55" creationId="{57F0406E-9110-4FEF-B971-777CF850496F}"/>
          </ac:spMkLst>
        </pc:spChg>
        <pc:spChg chg="mod">
          <ac:chgData name="Appenmaier, Daniel" userId="a074f149-76a7-4e96-99bc-aadad5f25a38" providerId="ADAL" clId="{B264A3EB-9356-4D8B-B567-118DA9595855}" dt="2022-01-17T06:15:43.627" v="1629" actId="255"/>
          <ac:spMkLst>
            <pc:docMk/>
            <pc:sldMk cId="3612025501" sldId="265"/>
            <ac:spMk id="65" creationId="{94A2FCE9-19C0-4F7F-8291-AED521517454}"/>
          </ac:spMkLst>
        </pc:spChg>
        <pc:spChg chg="mod">
          <ac:chgData name="Appenmaier, Daniel" userId="a074f149-76a7-4e96-99bc-aadad5f25a38" providerId="ADAL" clId="{B264A3EB-9356-4D8B-B567-118DA9595855}" dt="2022-01-17T06:15:43.627" v="1629" actId="255"/>
          <ac:spMkLst>
            <pc:docMk/>
            <pc:sldMk cId="3612025501" sldId="265"/>
            <ac:spMk id="66" creationId="{4F3D6230-30A9-42F7-B834-0DFB5D6E089F}"/>
          </ac:spMkLst>
        </pc:spChg>
        <pc:spChg chg="mod">
          <ac:chgData name="Appenmaier, Daniel" userId="a074f149-76a7-4e96-99bc-aadad5f25a38" providerId="ADAL" clId="{B264A3EB-9356-4D8B-B567-118DA9595855}" dt="2022-01-17T06:15:43.627" v="1629" actId="255"/>
          <ac:spMkLst>
            <pc:docMk/>
            <pc:sldMk cId="3612025501" sldId="265"/>
            <ac:spMk id="123" creationId="{8D549B94-5664-4300-85F5-6A0330EF3AC8}"/>
          </ac:spMkLst>
        </pc:spChg>
        <pc:cxnChg chg="mod">
          <ac:chgData name="Appenmaier, Daniel" userId="a074f149-76a7-4e96-99bc-aadad5f25a38" providerId="ADAL" clId="{B264A3EB-9356-4D8B-B567-118DA9595855}" dt="2022-01-18T12:05:39.405" v="1706" actId="1076"/>
          <ac:cxnSpMkLst>
            <pc:docMk/>
            <pc:sldMk cId="3612025501" sldId="265"/>
            <ac:cxnSpMk id="9" creationId="{EF366EEB-E1D1-43B7-B1C5-FFE8B26E72D5}"/>
          </ac:cxnSpMkLst>
        </pc:cxnChg>
        <pc:cxnChg chg="mod">
          <ac:chgData name="Appenmaier, Daniel" userId="a074f149-76a7-4e96-99bc-aadad5f25a38" providerId="ADAL" clId="{B264A3EB-9356-4D8B-B567-118DA9595855}" dt="2022-01-18T12:07:14.896" v="1715" actId="14100"/>
          <ac:cxnSpMkLst>
            <pc:docMk/>
            <pc:sldMk cId="3612025501" sldId="265"/>
            <ac:cxnSpMk id="23" creationId="{5FD5D38B-A4EE-4CD4-A68A-0103A06A2F40}"/>
          </ac:cxnSpMkLst>
        </pc:cxnChg>
        <pc:cxnChg chg="mod">
          <ac:chgData name="Appenmaier, Daniel" userId="a074f149-76a7-4e96-99bc-aadad5f25a38" providerId="ADAL" clId="{B264A3EB-9356-4D8B-B567-118DA9595855}" dt="2022-01-18T12:07:11.812" v="1714" actId="14100"/>
          <ac:cxnSpMkLst>
            <pc:docMk/>
            <pc:sldMk cId="3612025501" sldId="265"/>
            <ac:cxnSpMk id="24" creationId="{DF738DFF-071D-434D-8282-CA9D6BBD24EB}"/>
          </ac:cxnSpMkLst>
        </pc:cxnChg>
        <pc:cxnChg chg="mod">
          <ac:chgData name="Appenmaier, Daniel" userId="a074f149-76a7-4e96-99bc-aadad5f25a38" providerId="ADAL" clId="{B264A3EB-9356-4D8B-B567-118DA9595855}" dt="2022-01-18T12:07:06.456" v="1713" actId="14100"/>
          <ac:cxnSpMkLst>
            <pc:docMk/>
            <pc:sldMk cId="3612025501" sldId="265"/>
            <ac:cxnSpMk id="25" creationId="{71280EA4-00C5-47D2-87EC-94B4DBABDD9D}"/>
          </ac:cxnSpMkLst>
        </pc:cxnChg>
        <pc:cxnChg chg="mod">
          <ac:chgData name="Appenmaier, Daniel" userId="a074f149-76a7-4e96-99bc-aadad5f25a38" providerId="ADAL" clId="{B264A3EB-9356-4D8B-B567-118DA9595855}" dt="2022-01-18T12:05:39.405" v="1706" actId="1076"/>
          <ac:cxnSpMkLst>
            <pc:docMk/>
            <pc:sldMk cId="3612025501" sldId="265"/>
            <ac:cxnSpMk id="33" creationId="{0D7DF708-4EAD-4D59-9D09-92384491C1E8}"/>
          </ac:cxnSpMkLst>
        </pc:cxnChg>
        <pc:cxnChg chg="mod">
          <ac:chgData name="Appenmaier, Daniel" userId="a074f149-76a7-4e96-99bc-aadad5f25a38" providerId="ADAL" clId="{B264A3EB-9356-4D8B-B567-118DA9595855}" dt="2022-01-18T12:07:27.904" v="1717" actId="14100"/>
          <ac:cxnSpMkLst>
            <pc:docMk/>
            <pc:sldMk cId="3612025501" sldId="265"/>
            <ac:cxnSpMk id="35" creationId="{72FB4F33-7706-48B9-B58B-154120CA51C2}"/>
          </ac:cxnSpMkLst>
        </pc:cxnChg>
        <pc:cxnChg chg="mod">
          <ac:chgData name="Appenmaier, Daniel" userId="a074f149-76a7-4e96-99bc-aadad5f25a38" providerId="ADAL" clId="{B264A3EB-9356-4D8B-B567-118DA9595855}" dt="2022-01-18T12:07:22.175" v="1716" actId="14100"/>
          <ac:cxnSpMkLst>
            <pc:docMk/>
            <pc:sldMk cId="3612025501" sldId="265"/>
            <ac:cxnSpMk id="36" creationId="{37734FCF-0048-4055-BFA5-DA8393D29F68}"/>
          </ac:cxnSpMkLst>
        </pc:cxnChg>
        <pc:cxnChg chg="mod">
          <ac:chgData name="Appenmaier, Daniel" userId="a074f149-76a7-4e96-99bc-aadad5f25a38" providerId="ADAL" clId="{B264A3EB-9356-4D8B-B567-118DA9595855}" dt="2022-01-18T12:07:32.701" v="1718" actId="14100"/>
          <ac:cxnSpMkLst>
            <pc:docMk/>
            <pc:sldMk cId="3612025501" sldId="265"/>
            <ac:cxnSpMk id="37" creationId="{08CB6A7F-932B-478E-A82C-7748183B67C1}"/>
          </ac:cxnSpMkLst>
        </pc:cxnChg>
        <pc:cxnChg chg="mod">
          <ac:chgData name="Appenmaier, Daniel" userId="a074f149-76a7-4e96-99bc-aadad5f25a38" providerId="ADAL" clId="{B264A3EB-9356-4D8B-B567-118DA9595855}" dt="2022-01-18T12:05:39.405" v="1706" actId="1076"/>
          <ac:cxnSpMkLst>
            <pc:docMk/>
            <pc:sldMk cId="3612025501" sldId="265"/>
            <ac:cxnSpMk id="124" creationId="{0418C546-AF13-49C7-A3A8-1CFD179CE1E9}"/>
          </ac:cxnSpMkLst>
        </pc:cxnChg>
      </pc:sldChg>
      <pc:sldChg chg="modSp del">
        <pc:chgData name="Appenmaier, Daniel" userId="a074f149-76a7-4e96-99bc-aadad5f25a38" providerId="ADAL" clId="{B264A3EB-9356-4D8B-B567-118DA9595855}" dt="2022-01-17T07:40:42.407" v="1662" actId="47"/>
        <pc:sldMkLst>
          <pc:docMk/>
          <pc:sldMk cId="1991337430" sldId="1063"/>
        </pc:sldMkLst>
        <pc:spChg chg="mod">
          <ac:chgData name="Appenmaier, Daniel" userId="a074f149-76a7-4e96-99bc-aadad5f25a38" providerId="ADAL" clId="{B264A3EB-9356-4D8B-B567-118DA9595855}" dt="2022-01-13T12:09:09.962" v="433" actId="20577"/>
          <ac:spMkLst>
            <pc:docMk/>
            <pc:sldMk cId="1991337430" sldId="1063"/>
            <ac:spMk id="2" creationId="{CF756D8D-7613-4F44-B3F6-5858BB8E2D0D}"/>
          </ac:spMkLst>
        </pc:spChg>
        <pc:spChg chg="mod">
          <ac:chgData name="Appenmaier, Daniel" userId="a074f149-76a7-4e96-99bc-aadad5f25a38" providerId="ADAL" clId="{B264A3EB-9356-4D8B-B567-118DA9595855}" dt="2022-01-13T12:09:05.372" v="417" actId="20577"/>
          <ac:spMkLst>
            <pc:docMk/>
            <pc:sldMk cId="1991337430" sldId="1063"/>
            <ac:spMk id="3" creationId="{D47E4263-5CF6-4D46-98DB-FD6FAB766EC4}"/>
          </ac:spMkLst>
        </pc:spChg>
        <pc:spChg chg="mod">
          <ac:chgData name="Appenmaier, Daniel" userId="a074f149-76a7-4e96-99bc-aadad5f25a38" providerId="ADAL" clId="{B264A3EB-9356-4D8B-B567-118DA9595855}" dt="2022-01-13T12:08:58.352" v="402" actId="20577"/>
          <ac:spMkLst>
            <pc:docMk/>
            <pc:sldMk cId="1991337430" sldId="1063"/>
            <ac:spMk id="4" creationId="{3F50C3FD-7AD1-43AF-ADC1-D29A7414E797}"/>
          </ac:spMkLst>
        </pc:spChg>
      </pc:sldChg>
      <pc:sldChg chg="modSp mod">
        <pc:chgData name="Appenmaier, Daniel" userId="a074f149-76a7-4e96-99bc-aadad5f25a38" providerId="ADAL" clId="{B264A3EB-9356-4D8B-B567-118DA9595855}" dt="2022-01-20T06:58:24.399" v="1816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B264A3EB-9356-4D8B-B567-118DA9595855}" dt="2022-01-20T06:58:24.399" v="1816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del">
        <pc:chgData name="Appenmaier, Daniel" userId="a074f149-76a7-4e96-99bc-aadad5f25a38" providerId="ADAL" clId="{B264A3EB-9356-4D8B-B567-118DA9595855}" dt="2022-01-13T12:05:06.793" v="342" actId="47"/>
        <pc:sldMkLst>
          <pc:docMk/>
          <pc:sldMk cId="759082959" sldId="1069"/>
        </pc:sldMkLst>
      </pc:sldChg>
      <pc:sldChg chg="del modAnim">
        <pc:chgData name="Appenmaier, Daniel" userId="a074f149-76a7-4e96-99bc-aadad5f25a38" providerId="ADAL" clId="{B264A3EB-9356-4D8B-B567-118DA9595855}" dt="2022-01-17T07:40:42.407" v="1662" actId="47"/>
        <pc:sldMkLst>
          <pc:docMk/>
          <pc:sldMk cId="3490464116" sldId="1072"/>
        </pc:sldMkLst>
      </pc:sldChg>
      <pc:sldChg chg="del">
        <pc:chgData name="Appenmaier, Daniel" userId="a074f149-76a7-4e96-99bc-aadad5f25a38" providerId="ADAL" clId="{B264A3EB-9356-4D8B-B567-118DA9595855}" dt="2022-01-13T12:10:52.771" v="450" actId="47"/>
        <pc:sldMkLst>
          <pc:docMk/>
          <pc:sldMk cId="2064682376" sldId="1073"/>
        </pc:sldMkLst>
      </pc:sldChg>
      <pc:sldChg chg="del">
        <pc:chgData name="Appenmaier, Daniel" userId="a074f149-76a7-4e96-99bc-aadad5f25a38" providerId="ADAL" clId="{B264A3EB-9356-4D8B-B567-118DA9595855}" dt="2022-01-13T12:33:55.137" v="854" actId="47"/>
        <pc:sldMkLst>
          <pc:docMk/>
          <pc:sldMk cId="706154010" sldId="1074"/>
        </pc:sldMkLst>
      </pc:sldChg>
      <pc:sldChg chg="addSp delSp modSp mod ord addAnim delAnim modAnim">
        <pc:chgData name="Appenmaier, Daniel" userId="a074f149-76a7-4e96-99bc-aadad5f25a38" providerId="ADAL" clId="{B264A3EB-9356-4D8B-B567-118DA9595855}" dt="2022-01-18T14:59:25.486" v="1812" actId="14100"/>
        <pc:sldMkLst>
          <pc:docMk/>
          <pc:sldMk cId="3426489944" sldId="1075"/>
        </pc:sldMkLst>
        <pc:spChg chg="mod">
          <ac:chgData name="Appenmaier, Daniel" userId="a074f149-76a7-4e96-99bc-aadad5f25a38" providerId="ADAL" clId="{B264A3EB-9356-4D8B-B567-118DA9595855}" dt="2022-01-13T12:57:46.886" v="1331" actId="20577"/>
          <ac:spMkLst>
            <pc:docMk/>
            <pc:sldMk cId="3426489944" sldId="1075"/>
            <ac:spMk id="2" creationId="{14D26C2B-4532-4324-8BC0-55F17EA4F894}"/>
          </ac:spMkLst>
        </pc:spChg>
        <pc:spChg chg="mod">
          <ac:chgData name="Appenmaier, Daniel" userId="a074f149-76a7-4e96-99bc-aadad5f25a38" providerId="ADAL" clId="{B264A3EB-9356-4D8B-B567-118DA9595855}" dt="2022-01-13T13:05:50.875" v="1370" actId="1076"/>
          <ac:spMkLst>
            <pc:docMk/>
            <pc:sldMk cId="3426489944" sldId="1075"/>
            <ac:spMk id="4" creationId="{170AAF0D-C26D-4C67-835E-3919DC58F1FA}"/>
          </ac:spMkLst>
        </pc:spChg>
        <pc:spChg chg="del mod">
          <ac:chgData name="Appenmaier, Daniel" userId="a074f149-76a7-4e96-99bc-aadad5f25a38" providerId="ADAL" clId="{B264A3EB-9356-4D8B-B567-118DA9595855}" dt="2022-01-13T12:58:44.841" v="1340" actId="478"/>
          <ac:spMkLst>
            <pc:docMk/>
            <pc:sldMk cId="3426489944" sldId="1075"/>
            <ac:spMk id="19" creationId="{47A9C545-AD5A-4658-B258-5F3A3FC2CF2E}"/>
          </ac:spMkLst>
        </pc:spChg>
        <pc:spChg chg="mod">
          <ac:chgData name="Appenmaier, Daniel" userId="a074f149-76a7-4e96-99bc-aadad5f25a38" providerId="ADAL" clId="{B264A3EB-9356-4D8B-B567-118DA9595855}" dt="2022-01-17T06:15:21.700" v="1627" actId="255"/>
          <ac:spMkLst>
            <pc:docMk/>
            <pc:sldMk cId="3426489944" sldId="1075"/>
            <ac:spMk id="21" creationId="{6D0C0702-E735-45C6-BDB6-96A19938B41D}"/>
          </ac:spMkLst>
        </pc:spChg>
        <pc:spChg chg="mod">
          <ac:chgData name="Appenmaier, Daniel" userId="a074f149-76a7-4e96-99bc-aadad5f25a38" providerId="ADAL" clId="{B264A3EB-9356-4D8B-B567-118DA9595855}" dt="2022-01-17T06:15:21.700" v="1627" actId="255"/>
          <ac:spMkLst>
            <pc:docMk/>
            <pc:sldMk cId="3426489944" sldId="1075"/>
            <ac:spMk id="22" creationId="{E452A9B5-FDB0-43DB-8C31-0DF74724C330}"/>
          </ac:spMkLst>
        </pc:spChg>
        <pc:spChg chg="mod">
          <ac:chgData name="Appenmaier, Daniel" userId="a074f149-76a7-4e96-99bc-aadad5f25a38" providerId="ADAL" clId="{B264A3EB-9356-4D8B-B567-118DA9595855}" dt="2022-01-17T06:15:21.700" v="1627" actId="255"/>
          <ac:spMkLst>
            <pc:docMk/>
            <pc:sldMk cId="3426489944" sldId="1075"/>
            <ac:spMk id="23" creationId="{708D6C22-BE1C-47B5-A943-19E9BC13B858}"/>
          </ac:spMkLst>
        </pc:spChg>
        <pc:spChg chg="mod">
          <ac:chgData name="Appenmaier, Daniel" userId="a074f149-76a7-4e96-99bc-aadad5f25a38" providerId="ADAL" clId="{B264A3EB-9356-4D8B-B567-118DA9595855}" dt="2022-01-17T06:15:21.700" v="1627" actId="255"/>
          <ac:spMkLst>
            <pc:docMk/>
            <pc:sldMk cId="3426489944" sldId="1075"/>
            <ac:spMk id="24" creationId="{BD35012C-1ADB-4499-817C-14F50A2D31B6}"/>
          </ac:spMkLst>
        </pc:spChg>
        <pc:spChg chg="mod">
          <ac:chgData name="Appenmaier, Daniel" userId="a074f149-76a7-4e96-99bc-aadad5f25a38" providerId="ADAL" clId="{B264A3EB-9356-4D8B-B567-118DA9595855}" dt="2022-01-17T06:15:21.700" v="1627" actId="255"/>
          <ac:spMkLst>
            <pc:docMk/>
            <pc:sldMk cId="3426489944" sldId="1075"/>
            <ac:spMk id="27" creationId="{E332198B-B807-49FB-BF26-C401F9213702}"/>
          </ac:spMkLst>
        </pc:spChg>
        <pc:spChg chg="mod">
          <ac:chgData name="Appenmaier, Daniel" userId="a074f149-76a7-4e96-99bc-aadad5f25a38" providerId="ADAL" clId="{B264A3EB-9356-4D8B-B567-118DA9595855}" dt="2022-01-17T06:15:21.700" v="1627" actId="255"/>
          <ac:spMkLst>
            <pc:docMk/>
            <pc:sldMk cId="3426489944" sldId="1075"/>
            <ac:spMk id="28" creationId="{5104A365-7388-4950-9BB4-65E05030FF73}"/>
          </ac:spMkLst>
        </pc:spChg>
        <pc:spChg chg="del mod">
          <ac:chgData name="Appenmaier, Daniel" userId="a074f149-76a7-4e96-99bc-aadad5f25a38" providerId="ADAL" clId="{B264A3EB-9356-4D8B-B567-118DA9595855}" dt="2022-01-13T12:58:30.413" v="1336" actId="478"/>
          <ac:spMkLst>
            <pc:docMk/>
            <pc:sldMk cId="3426489944" sldId="1075"/>
            <ac:spMk id="33" creationId="{3284FAB2-F86E-4C83-AED7-1FCCEAB2DAC5}"/>
          </ac:spMkLst>
        </pc:spChg>
        <pc:spChg chg="add mod">
          <ac:chgData name="Appenmaier, Daniel" userId="a074f149-76a7-4e96-99bc-aadad5f25a38" providerId="ADAL" clId="{B264A3EB-9356-4D8B-B567-118DA9595855}" dt="2022-01-17T06:14:32.446" v="1622" actId="1076"/>
          <ac:spMkLst>
            <pc:docMk/>
            <pc:sldMk cId="3426489944" sldId="1075"/>
            <ac:spMk id="35" creationId="{336B7DAA-4E50-4F15-A6D7-E52D141BB088}"/>
          </ac:spMkLst>
        </pc:spChg>
        <pc:spChg chg="add mod">
          <ac:chgData name="Appenmaier, Daniel" userId="a074f149-76a7-4e96-99bc-aadad5f25a38" providerId="ADAL" clId="{B264A3EB-9356-4D8B-B567-118DA9595855}" dt="2022-01-17T06:14:41.635" v="1625" actId="14100"/>
          <ac:spMkLst>
            <pc:docMk/>
            <pc:sldMk cId="3426489944" sldId="1075"/>
            <ac:spMk id="37" creationId="{5EE5223B-5476-4E06-89C2-7C86EF3BF674}"/>
          </ac:spMkLst>
        </pc:spChg>
        <pc:spChg chg="add del mod">
          <ac:chgData name="Appenmaier, Daniel" userId="a074f149-76a7-4e96-99bc-aadad5f25a38" providerId="ADAL" clId="{B264A3EB-9356-4D8B-B567-118DA9595855}" dt="2022-01-17T06:16:56.469" v="1642" actId="478"/>
          <ac:spMkLst>
            <pc:docMk/>
            <pc:sldMk cId="3426489944" sldId="1075"/>
            <ac:spMk id="38" creationId="{FB227E82-3A1E-476C-BC67-76020679F5B9}"/>
          </ac:spMkLst>
        </pc:spChg>
        <pc:spChg chg="add del mod">
          <ac:chgData name="Appenmaier, Daniel" userId="a074f149-76a7-4e96-99bc-aadad5f25a38" providerId="ADAL" clId="{B264A3EB-9356-4D8B-B567-118DA9595855}" dt="2022-01-17T06:16:56.469" v="1642" actId="478"/>
          <ac:spMkLst>
            <pc:docMk/>
            <pc:sldMk cId="3426489944" sldId="1075"/>
            <ac:spMk id="39" creationId="{6D2B0769-D9F0-447A-8357-F62E7E2A9B23}"/>
          </ac:spMkLst>
        </pc:spChg>
        <pc:spChg chg="mod">
          <ac:chgData name="Appenmaier, Daniel" userId="a074f149-76a7-4e96-99bc-aadad5f25a38" providerId="ADAL" clId="{B264A3EB-9356-4D8B-B567-118DA9595855}" dt="2022-01-17T06:15:21.700" v="1627" actId="255"/>
          <ac:spMkLst>
            <pc:docMk/>
            <pc:sldMk cId="3426489944" sldId="1075"/>
            <ac:spMk id="40" creationId="{78129CBD-76C3-42FE-A2BF-0B085C13439F}"/>
          </ac:spMkLst>
        </pc:spChg>
        <pc:spChg chg="mod">
          <ac:chgData name="Appenmaier, Daniel" userId="a074f149-76a7-4e96-99bc-aadad5f25a38" providerId="ADAL" clId="{B264A3EB-9356-4D8B-B567-118DA9595855}" dt="2022-01-17T06:15:21.700" v="1627" actId="255"/>
          <ac:spMkLst>
            <pc:docMk/>
            <pc:sldMk cId="3426489944" sldId="1075"/>
            <ac:spMk id="41" creationId="{7A4DE5B4-EFE5-4370-BBFB-710E2D0D73B3}"/>
          </ac:spMkLst>
        </pc:spChg>
        <pc:spChg chg="add del mod">
          <ac:chgData name="Appenmaier, Daniel" userId="a074f149-76a7-4e96-99bc-aadad5f25a38" providerId="ADAL" clId="{B264A3EB-9356-4D8B-B567-118DA9595855}" dt="2022-01-17T06:16:56.469" v="1642" actId="478"/>
          <ac:spMkLst>
            <pc:docMk/>
            <pc:sldMk cId="3426489944" sldId="1075"/>
            <ac:spMk id="43" creationId="{A25711FE-0B77-46DC-8CB8-C42BB83D8D54}"/>
          </ac:spMkLst>
        </pc:spChg>
        <pc:spChg chg="del mod">
          <ac:chgData name="Appenmaier, Daniel" userId="a074f149-76a7-4e96-99bc-aadad5f25a38" providerId="ADAL" clId="{B264A3EB-9356-4D8B-B567-118DA9595855}" dt="2022-01-13T12:58:20.961" v="1335" actId="478"/>
          <ac:spMkLst>
            <pc:docMk/>
            <pc:sldMk cId="3426489944" sldId="1075"/>
            <ac:spMk id="44" creationId="{9B28430C-AC24-4125-B89D-34B749D59879}"/>
          </ac:spMkLst>
        </pc:spChg>
        <pc:spChg chg="del mod">
          <ac:chgData name="Appenmaier, Daniel" userId="a074f149-76a7-4e96-99bc-aadad5f25a38" providerId="ADAL" clId="{B264A3EB-9356-4D8B-B567-118DA9595855}" dt="2022-01-13T12:58:20.961" v="1335" actId="478"/>
          <ac:spMkLst>
            <pc:docMk/>
            <pc:sldMk cId="3426489944" sldId="1075"/>
            <ac:spMk id="46" creationId="{44033086-51AD-42B7-92CB-0D4C14340D90}"/>
          </ac:spMkLst>
        </pc:spChg>
        <pc:spChg chg="add mod">
          <ac:chgData name="Appenmaier, Daniel" userId="a074f149-76a7-4e96-99bc-aadad5f25a38" providerId="ADAL" clId="{B264A3EB-9356-4D8B-B567-118DA9595855}" dt="2022-01-18T12:14:13.198" v="1773" actId="1076"/>
          <ac:spMkLst>
            <pc:docMk/>
            <pc:sldMk cId="3426489944" sldId="1075"/>
            <ac:spMk id="46" creationId="{C80D745E-16F0-44CF-93E3-5F9D56DFB6C5}"/>
          </ac:spMkLst>
        </pc:spChg>
        <pc:spChg chg="add mod">
          <ac:chgData name="Appenmaier, Daniel" userId="a074f149-76a7-4e96-99bc-aadad5f25a38" providerId="ADAL" clId="{B264A3EB-9356-4D8B-B567-118DA9595855}" dt="2022-01-17T06:17:05.388" v="1644" actId="1076"/>
          <ac:spMkLst>
            <pc:docMk/>
            <pc:sldMk cId="3426489944" sldId="1075"/>
            <ac:spMk id="47" creationId="{0DE30A52-6A7A-427F-9F0A-DFCDCFE7D6C2}"/>
          </ac:spMkLst>
        </pc:spChg>
        <pc:spChg chg="mod">
          <ac:chgData name="Appenmaier, Daniel" userId="a074f149-76a7-4e96-99bc-aadad5f25a38" providerId="ADAL" clId="{B264A3EB-9356-4D8B-B567-118DA9595855}" dt="2022-01-17T06:18:12.464" v="1652" actId="1076"/>
          <ac:spMkLst>
            <pc:docMk/>
            <pc:sldMk cId="3426489944" sldId="1075"/>
            <ac:spMk id="51" creationId="{54CF5BE6-71AC-4748-845F-AD165AF9D8E9}"/>
          </ac:spMkLst>
        </pc:spChg>
        <pc:spChg chg="mod">
          <ac:chgData name="Appenmaier, Daniel" userId="a074f149-76a7-4e96-99bc-aadad5f25a38" providerId="ADAL" clId="{B264A3EB-9356-4D8B-B567-118DA9595855}" dt="2022-01-18T12:08:49.695" v="1720" actId="207"/>
          <ac:spMkLst>
            <pc:docMk/>
            <pc:sldMk cId="3426489944" sldId="1075"/>
            <ac:spMk id="52" creationId="{802EEE3E-128C-4ED1-981C-0F8E387CC4C1}"/>
          </ac:spMkLst>
        </pc:spChg>
        <pc:spChg chg="mod">
          <ac:chgData name="Appenmaier, Daniel" userId="a074f149-76a7-4e96-99bc-aadad5f25a38" providerId="ADAL" clId="{B264A3EB-9356-4D8B-B567-118DA9595855}" dt="2022-01-17T06:18:12.464" v="1652" actId="1076"/>
          <ac:spMkLst>
            <pc:docMk/>
            <pc:sldMk cId="3426489944" sldId="1075"/>
            <ac:spMk id="54" creationId="{6EBE2BFA-F21B-4F8B-9448-9C3944448160}"/>
          </ac:spMkLst>
        </pc:spChg>
        <pc:spChg chg="add mod">
          <ac:chgData name="Appenmaier, Daniel" userId="a074f149-76a7-4e96-99bc-aadad5f25a38" providerId="ADAL" clId="{B264A3EB-9356-4D8B-B567-118DA9595855}" dt="2022-01-17T06:17:05.388" v="1644" actId="1076"/>
          <ac:spMkLst>
            <pc:docMk/>
            <pc:sldMk cId="3426489944" sldId="1075"/>
            <ac:spMk id="55" creationId="{368BF2E1-2315-4C1A-9204-818109815328}"/>
          </ac:spMkLst>
        </pc:spChg>
        <pc:spChg chg="add del mod">
          <ac:chgData name="Appenmaier, Daniel" userId="a074f149-76a7-4e96-99bc-aadad5f25a38" providerId="ADAL" clId="{B264A3EB-9356-4D8B-B567-118DA9595855}" dt="2022-01-13T12:58:44.841" v="1340" actId="478"/>
          <ac:spMkLst>
            <pc:docMk/>
            <pc:sldMk cId="3426489944" sldId="1075"/>
            <ac:spMk id="55" creationId="{AADF878C-8358-47AB-BC04-92A771A2A009}"/>
          </ac:spMkLst>
        </pc:spChg>
        <pc:spChg chg="del mod">
          <ac:chgData name="Appenmaier, Daniel" userId="a074f149-76a7-4e96-99bc-aadad5f25a38" providerId="ADAL" clId="{B264A3EB-9356-4D8B-B567-118DA9595855}" dt="2022-01-13T12:58:33.641" v="1338" actId="478"/>
          <ac:spMkLst>
            <pc:docMk/>
            <pc:sldMk cId="3426489944" sldId="1075"/>
            <ac:spMk id="56" creationId="{157E657B-8A72-4E50-860B-03A00E7F4A04}"/>
          </ac:spMkLst>
        </pc:spChg>
        <pc:spChg chg="del mod">
          <ac:chgData name="Appenmaier, Daniel" userId="a074f149-76a7-4e96-99bc-aadad5f25a38" providerId="ADAL" clId="{B264A3EB-9356-4D8B-B567-118DA9595855}" dt="2022-01-13T12:58:44.841" v="1340" actId="478"/>
          <ac:spMkLst>
            <pc:docMk/>
            <pc:sldMk cId="3426489944" sldId="1075"/>
            <ac:spMk id="59" creationId="{8DD33386-2D80-4ABF-A951-073C9C58E403}"/>
          </ac:spMkLst>
        </pc:spChg>
        <pc:spChg chg="add del mod">
          <ac:chgData name="Appenmaier, Daniel" userId="a074f149-76a7-4e96-99bc-aadad5f25a38" providerId="ADAL" clId="{B264A3EB-9356-4D8B-B567-118DA9595855}" dt="2022-01-13T12:58:44.841" v="1340" actId="478"/>
          <ac:spMkLst>
            <pc:docMk/>
            <pc:sldMk cId="3426489944" sldId="1075"/>
            <ac:spMk id="60" creationId="{67F6C404-9208-48E4-9583-2A77CE04530D}"/>
          </ac:spMkLst>
        </pc:spChg>
        <pc:spChg chg="add del mod">
          <ac:chgData name="Appenmaier, Daniel" userId="a074f149-76a7-4e96-99bc-aadad5f25a38" providerId="ADAL" clId="{B264A3EB-9356-4D8B-B567-118DA9595855}" dt="2022-01-13T12:58:30.413" v="1336" actId="478"/>
          <ac:spMkLst>
            <pc:docMk/>
            <pc:sldMk cId="3426489944" sldId="1075"/>
            <ac:spMk id="61" creationId="{E453AA3A-37F1-401A-BCDD-63DA067AB8A0}"/>
          </ac:spMkLst>
        </pc:spChg>
        <pc:spChg chg="del mod">
          <ac:chgData name="Appenmaier, Daniel" userId="a074f149-76a7-4e96-99bc-aadad5f25a38" providerId="ADAL" clId="{B264A3EB-9356-4D8B-B567-118DA9595855}" dt="2022-01-13T12:58:30.413" v="1336" actId="478"/>
          <ac:spMkLst>
            <pc:docMk/>
            <pc:sldMk cId="3426489944" sldId="1075"/>
            <ac:spMk id="226" creationId="{04BFF364-A2F7-4479-A381-E7AC7892D613}"/>
          </ac:spMkLst>
        </pc:spChg>
        <pc:cxnChg chg="mod">
          <ac:chgData name="Appenmaier, Daniel" userId="a074f149-76a7-4e96-99bc-aadad5f25a38" providerId="ADAL" clId="{B264A3EB-9356-4D8B-B567-118DA9595855}" dt="2022-01-17T06:13:27.820" v="1542" actId="1076"/>
          <ac:cxnSpMkLst>
            <pc:docMk/>
            <pc:sldMk cId="3426489944" sldId="1075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B264A3EB-9356-4D8B-B567-118DA9595855}" dt="2022-01-17T06:13:27.820" v="1542" actId="1076"/>
          <ac:cxnSpMkLst>
            <pc:docMk/>
            <pc:sldMk cId="3426489944" sldId="1075"/>
            <ac:cxnSpMk id="26" creationId="{61DC54D6-4CE8-47B0-87C1-1B4402740661}"/>
          </ac:cxnSpMkLst>
        </pc:cxnChg>
        <pc:cxnChg chg="mod">
          <ac:chgData name="Appenmaier, Daniel" userId="a074f149-76a7-4e96-99bc-aadad5f25a38" providerId="ADAL" clId="{B264A3EB-9356-4D8B-B567-118DA9595855}" dt="2022-01-17T06:13:27.820" v="1542" actId="1076"/>
          <ac:cxnSpMkLst>
            <pc:docMk/>
            <pc:sldMk cId="3426489944" sldId="1075"/>
            <ac:cxnSpMk id="29" creationId="{319F8B08-53E3-4E44-9004-161DB2CDFB47}"/>
          </ac:cxnSpMkLst>
        </pc:cxnChg>
        <pc:cxnChg chg="mod">
          <ac:chgData name="Appenmaier, Daniel" userId="a074f149-76a7-4e96-99bc-aadad5f25a38" providerId="ADAL" clId="{B264A3EB-9356-4D8B-B567-118DA9595855}" dt="2022-01-17T06:13:27.820" v="1542" actId="1076"/>
          <ac:cxnSpMkLst>
            <pc:docMk/>
            <pc:sldMk cId="3426489944" sldId="1075"/>
            <ac:cxnSpMk id="30" creationId="{129F21F1-772A-4FF3-924C-41D38C814ED5}"/>
          </ac:cxnSpMkLst>
        </pc:cxnChg>
        <pc:cxnChg chg="mod">
          <ac:chgData name="Appenmaier, Daniel" userId="a074f149-76a7-4e96-99bc-aadad5f25a38" providerId="ADAL" clId="{B264A3EB-9356-4D8B-B567-118DA9595855}" dt="2022-01-17T06:13:27.820" v="1542" actId="1076"/>
          <ac:cxnSpMkLst>
            <pc:docMk/>
            <pc:sldMk cId="3426489944" sldId="1075"/>
            <ac:cxnSpMk id="31" creationId="{8D6AF169-0FDF-4E99-81F4-269812DEA09B}"/>
          </ac:cxnSpMkLst>
        </pc:cxnChg>
        <pc:cxnChg chg="mod">
          <ac:chgData name="Appenmaier, Daniel" userId="a074f149-76a7-4e96-99bc-aadad5f25a38" providerId="ADAL" clId="{B264A3EB-9356-4D8B-B567-118DA9595855}" dt="2022-01-17T06:13:27.820" v="1542" actId="1076"/>
          <ac:cxnSpMkLst>
            <pc:docMk/>
            <pc:sldMk cId="3426489944" sldId="1075"/>
            <ac:cxnSpMk id="32" creationId="{5ED5E011-7F78-402D-A7A8-4EC12BC53E3E}"/>
          </ac:cxnSpMkLst>
        </pc:cxnChg>
        <pc:cxnChg chg="del mod">
          <ac:chgData name="Appenmaier, Daniel" userId="a074f149-76a7-4e96-99bc-aadad5f25a38" providerId="ADAL" clId="{B264A3EB-9356-4D8B-B567-118DA9595855}" dt="2022-01-13T12:58:30.413" v="1336" actId="478"/>
          <ac:cxnSpMkLst>
            <pc:docMk/>
            <pc:sldMk cId="3426489944" sldId="1075"/>
            <ac:cxnSpMk id="34" creationId="{2D9DD4B8-E990-4EA2-948A-9E61A809BC59}"/>
          </ac:cxnSpMkLst>
        </pc:cxnChg>
        <pc:cxnChg chg="del">
          <ac:chgData name="Appenmaier, Daniel" userId="a074f149-76a7-4e96-99bc-aadad5f25a38" providerId="ADAL" clId="{B264A3EB-9356-4D8B-B567-118DA9595855}" dt="2022-01-13T12:58:30.413" v="1336" actId="478"/>
          <ac:cxnSpMkLst>
            <pc:docMk/>
            <pc:sldMk cId="3426489944" sldId="1075"/>
            <ac:cxnSpMk id="35" creationId="{4041CD89-2F77-48BB-AD14-7FA5B9E1B394}"/>
          </ac:cxnSpMkLst>
        </pc:cxnChg>
        <pc:cxnChg chg="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36" creationId="{74BE6B4E-DE56-4F5F-A854-2229643ABF81}"/>
          </ac:cxnSpMkLst>
        </pc:cxnChg>
        <pc:cxnChg chg="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42" creationId="{171F919B-8FE4-448D-AC41-5E01DEF5CF1B}"/>
          </ac:cxnSpMkLst>
        </pc:cxnChg>
        <pc:cxnChg chg="del mod">
          <ac:chgData name="Appenmaier, Daniel" userId="a074f149-76a7-4e96-99bc-aadad5f25a38" providerId="ADAL" clId="{B264A3EB-9356-4D8B-B567-118DA9595855}" dt="2022-01-13T12:58:20.961" v="1335" actId="478"/>
          <ac:cxnSpMkLst>
            <pc:docMk/>
            <pc:sldMk cId="3426489944" sldId="1075"/>
            <ac:cxnSpMk id="43" creationId="{2B7747A7-6A81-4DAB-9168-F2CA27B97318}"/>
          </ac:cxnSpMkLst>
        </pc:cxnChg>
        <pc:cxnChg chg="add mod">
          <ac:chgData name="Appenmaier, Daniel" userId="a074f149-76a7-4e96-99bc-aadad5f25a38" providerId="ADAL" clId="{B264A3EB-9356-4D8B-B567-118DA9595855}" dt="2022-01-18T14:58:40.341" v="1802" actId="14100"/>
          <ac:cxnSpMkLst>
            <pc:docMk/>
            <pc:sldMk cId="3426489944" sldId="1075"/>
            <ac:cxnSpMk id="43" creationId="{E05E49F3-A7F1-4ADB-94B0-BF5225490236}"/>
          </ac:cxnSpMkLst>
        </pc:cxnChg>
        <pc:cxnChg chg="add del mod">
          <ac:chgData name="Appenmaier, Daniel" userId="a074f149-76a7-4e96-99bc-aadad5f25a38" providerId="ADAL" clId="{B264A3EB-9356-4D8B-B567-118DA9595855}" dt="2022-01-17T06:16:56.469" v="1642" actId="478"/>
          <ac:cxnSpMkLst>
            <pc:docMk/>
            <pc:sldMk cId="3426489944" sldId="1075"/>
            <ac:cxnSpMk id="44" creationId="{F70FC963-387A-4B50-B31C-B3465435DAF6}"/>
          </ac:cxnSpMkLst>
        </pc:cxnChg>
        <pc:cxnChg chg="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45" creationId="{93DAD8FD-6F47-49A3-99B6-5AB2D705DB09}"/>
          </ac:cxnSpMkLst>
        </pc:cxnChg>
        <pc:cxnChg chg="del mod">
          <ac:chgData name="Appenmaier, Daniel" userId="a074f149-76a7-4e96-99bc-aadad5f25a38" providerId="ADAL" clId="{B264A3EB-9356-4D8B-B567-118DA9595855}" dt="2022-01-13T12:58:20.961" v="1335" actId="478"/>
          <ac:cxnSpMkLst>
            <pc:docMk/>
            <pc:sldMk cId="3426489944" sldId="1075"/>
            <ac:cxnSpMk id="47" creationId="{666A8532-5210-4AA4-AF8D-E45061F444C9}"/>
          </ac:cxnSpMkLst>
        </pc:cxnChg>
        <pc:cxnChg chg="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48" creationId="{9CE8D1CF-BE51-44D3-B822-711BEE172336}"/>
          </ac:cxnSpMkLst>
        </pc:cxnChg>
        <pc:cxnChg chg="mod">
          <ac:chgData name="Appenmaier, Daniel" userId="a074f149-76a7-4e96-99bc-aadad5f25a38" providerId="ADAL" clId="{B264A3EB-9356-4D8B-B567-118DA9595855}" dt="2022-01-17T06:18:12.464" v="1652" actId="1076"/>
          <ac:cxnSpMkLst>
            <pc:docMk/>
            <pc:sldMk cId="3426489944" sldId="1075"/>
            <ac:cxnSpMk id="49" creationId="{6748DB95-382C-4930-BDE3-598BDF63A329}"/>
          </ac:cxnSpMkLst>
        </pc:cxnChg>
        <pc:cxnChg chg="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50" creationId="{1B2DC754-CA17-436F-8BC4-EB6318853845}"/>
          </ac:cxnSpMkLst>
        </pc:cxnChg>
        <pc:cxnChg chg="mod">
          <ac:chgData name="Appenmaier, Daniel" userId="a074f149-76a7-4e96-99bc-aadad5f25a38" providerId="ADAL" clId="{B264A3EB-9356-4D8B-B567-118DA9595855}" dt="2022-01-17T06:18:12.464" v="1652" actId="1076"/>
          <ac:cxnSpMkLst>
            <pc:docMk/>
            <pc:sldMk cId="3426489944" sldId="1075"/>
            <ac:cxnSpMk id="53" creationId="{CA5CD504-C6D2-4A00-9E1D-EDFBE950FAA2}"/>
          </ac:cxnSpMkLst>
        </pc:cxnChg>
        <pc:cxnChg chg="add del mod">
          <ac:chgData name="Appenmaier, Daniel" userId="a074f149-76a7-4e96-99bc-aadad5f25a38" providerId="ADAL" clId="{B264A3EB-9356-4D8B-B567-118DA9595855}" dt="2022-01-18T12:14:00.502" v="1765" actId="478"/>
          <ac:cxnSpMkLst>
            <pc:docMk/>
            <pc:sldMk cId="3426489944" sldId="1075"/>
            <ac:cxnSpMk id="56" creationId="{A85BAB26-07DD-4038-AE61-4BDD2A286F8E}"/>
          </ac:cxnSpMkLst>
        </pc:cxnChg>
        <pc:cxnChg chg="add mod">
          <ac:chgData name="Appenmaier, Daniel" userId="a074f149-76a7-4e96-99bc-aadad5f25a38" providerId="ADAL" clId="{B264A3EB-9356-4D8B-B567-118DA9595855}" dt="2022-01-18T14:59:25.486" v="1812" actId="14100"/>
          <ac:cxnSpMkLst>
            <pc:docMk/>
            <pc:sldMk cId="3426489944" sldId="1075"/>
            <ac:cxnSpMk id="57" creationId="{F4933734-CABB-432E-A971-92404C336031}"/>
          </ac:cxnSpMkLst>
        </pc:cxnChg>
        <pc:cxnChg chg="add del mod">
          <ac:chgData name="Appenmaier, Daniel" userId="a074f149-76a7-4e96-99bc-aadad5f25a38" providerId="ADAL" clId="{B264A3EB-9356-4D8B-B567-118DA9595855}" dt="2022-01-18T12:14:01.871" v="1766" actId="478"/>
          <ac:cxnSpMkLst>
            <pc:docMk/>
            <pc:sldMk cId="3426489944" sldId="1075"/>
            <ac:cxnSpMk id="58" creationId="{F1914BDB-B8F5-40A0-BBE9-88B6A77A6A9A}"/>
          </ac:cxnSpMkLst>
        </pc:cxnChg>
        <pc:cxnChg chg="add 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62" creationId="{E73A28B5-F432-4AB5-85C8-68241699BB54}"/>
          </ac:cxnSpMkLst>
        </pc:cxnChg>
        <pc:cxnChg chg="add 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63" creationId="{3C94936A-55B0-4A6B-889C-FA50C8F01C4A}"/>
          </ac:cxnSpMkLst>
        </pc:cxnChg>
        <pc:cxnChg chg="add 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64" creationId="{4F463C16-BE73-4C3C-85D0-44A223F53D36}"/>
          </ac:cxnSpMkLst>
        </pc:cxnChg>
        <pc:cxnChg chg="add 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65" creationId="{6297ECDD-D076-4749-AE56-FB33B311B210}"/>
          </ac:cxnSpMkLst>
        </pc:cxnChg>
        <pc:cxnChg chg="add 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66" creationId="{99AB0D4F-848E-41DC-B452-59EA8CFE195A}"/>
          </ac:cxnSpMkLst>
        </pc:cxnChg>
        <pc:cxnChg chg="add del mod">
          <ac:chgData name="Appenmaier, Daniel" userId="a074f149-76a7-4e96-99bc-aadad5f25a38" providerId="ADAL" clId="{B264A3EB-9356-4D8B-B567-118DA9595855}" dt="2022-01-18T12:14:02.358" v="1767" actId="478"/>
          <ac:cxnSpMkLst>
            <pc:docMk/>
            <pc:sldMk cId="3426489944" sldId="1075"/>
            <ac:cxnSpMk id="67" creationId="{63BC07E5-4172-42BB-919B-1A62785B1B92}"/>
          </ac:cxnSpMkLst>
        </pc:cxnChg>
        <pc:cxnChg chg="add mod">
          <ac:chgData name="Appenmaier, Daniel" userId="a074f149-76a7-4e96-99bc-aadad5f25a38" providerId="ADAL" clId="{B264A3EB-9356-4D8B-B567-118DA9595855}" dt="2022-01-18T12:08:45.013" v="1719" actId="208"/>
          <ac:cxnSpMkLst>
            <pc:docMk/>
            <pc:sldMk cId="3426489944" sldId="1075"/>
            <ac:cxnSpMk id="70" creationId="{389224D8-9CC2-49A5-838D-2978EE6B28A5}"/>
          </ac:cxnSpMkLst>
        </pc:cxnChg>
        <pc:cxnChg chg="add mod">
          <ac:chgData name="Appenmaier, Daniel" userId="a074f149-76a7-4e96-99bc-aadad5f25a38" providerId="ADAL" clId="{B264A3EB-9356-4D8B-B567-118DA9595855}" dt="2022-01-18T14:59:02.178" v="1805" actId="14100"/>
          <ac:cxnSpMkLst>
            <pc:docMk/>
            <pc:sldMk cId="3426489944" sldId="1075"/>
            <ac:cxnSpMk id="71" creationId="{2E21A2FD-76EC-4C79-9A57-88E6CF9A85E9}"/>
          </ac:cxnSpMkLst>
        </pc:cxnChg>
        <pc:cxnChg chg="add mod">
          <ac:chgData name="Appenmaier, Daniel" userId="a074f149-76a7-4e96-99bc-aadad5f25a38" providerId="ADAL" clId="{B264A3EB-9356-4D8B-B567-118DA9595855}" dt="2022-01-18T14:58:36.112" v="1801" actId="14100"/>
          <ac:cxnSpMkLst>
            <pc:docMk/>
            <pc:sldMk cId="3426489944" sldId="1075"/>
            <ac:cxnSpMk id="75" creationId="{1BFB5B5D-0314-44C5-A557-68CBC5802E00}"/>
          </ac:cxnSpMkLst>
        </pc:cxnChg>
        <pc:cxnChg chg="del mod">
          <ac:chgData name="Appenmaier, Daniel" userId="a074f149-76a7-4e96-99bc-aadad5f25a38" providerId="ADAL" clId="{B264A3EB-9356-4D8B-B567-118DA9595855}" dt="2022-01-13T12:58:30.413" v="1336" actId="478"/>
          <ac:cxnSpMkLst>
            <pc:docMk/>
            <pc:sldMk cId="3426489944" sldId="1075"/>
            <ac:cxnSpMk id="227" creationId="{41A67F42-5B6C-46DD-A6C8-19DE076728D2}"/>
          </ac:cxnSpMkLst>
        </pc:cxnChg>
      </pc:sldChg>
      <pc:sldChg chg="addSp delSp modSp add del mod ord delAnim modAnim">
        <pc:chgData name="Appenmaier, Daniel" userId="a074f149-76a7-4e96-99bc-aadad5f25a38" providerId="ADAL" clId="{B264A3EB-9356-4D8B-B567-118DA9595855}" dt="2022-01-13T12:59:02.731" v="1341" actId="47"/>
        <pc:sldMkLst>
          <pc:docMk/>
          <pc:sldMk cId="986516477" sldId="1076"/>
        </pc:sldMkLst>
        <pc:spChg chg="mod">
          <ac:chgData name="Appenmaier, Daniel" userId="a074f149-76a7-4e96-99bc-aadad5f25a38" providerId="ADAL" clId="{B264A3EB-9356-4D8B-B567-118DA9595855}" dt="2022-01-13T09:08:56.217" v="167" actId="20577"/>
          <ac:spMkLst>
            <pc:docMk/>
            <pc:sldMk cId="986516477" sldId="1076"/>
            <ac:spMk id="2" creationId="{14D26C2B-4532-4324-8BC0-55F17EA4F894}"/>
          </ac:spMkLst>
        </pc:spChg>
        <pc:spChg chg="add mod">
          <ac:chgData name="Appenmaier, Daniel" userId="a074f149-76a7-4e96-99bc-aadad5f25a38" providerId="ADAL" clId="{B264A3EB-9356-4D8B-B567-118DA9595855}" dt="2022-01-13T12:10:51.122" v="449" actId="1076"/>
          <ac:spMkLst>
            <pc:docMk/>
            <pc:sldMk cId="986516477" sldId="1076"/>
            <ac:spMk id="3" creationId="{2A77E3DC-3951-4017-8A79-FF9AC5BEC196}"/>
          </ac:spMkLst>
        </pc:spChg>
        <pc:spChg chg="del">
          <ac:chgData name="Appenmaier, Daniel" userId="a074f149-76a7-4e96-99bc-aadad5f25a38" providerId="ADAL" clId="{B264A3EB-9356-4D8B-B567-118DA9595855}" dt="2022-01-13T09:09:09.307" v="168" actId="478"/>
          <ac:spMkLst>
            <pc:docMk/>
            <pc:sldMk cId="986516477" sldId="1076"/>
            <ac:spMk id="19" creationId="{47A9C545-AD5A-4658-B258-5F3A3FC2CF2E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21" creationId="{6D0C0702-E735-45C6-BDB6-96A19938B41D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22" creationId="{E452A9B5-FDB0-43DB-8C31-0DF74724C330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23" creationId="{708D6C22-BE1C-47B5-A943-19E9BC13B858}"/>
          </ac:spMkLst>
        </pc:spChg>
        <pc:spChg chg="mod">
          <ac:chgData name="Appenmaier, Daniel" userId="a074f149-76a7-4e96-99bc-aadad5f25a38" providerId="ADAL" clId="{B264A3EB-9356-4D8B-B567-118DA9595855}" dt="2022-01-13T12:33:25.672" v="852" actId="11530"/>
          <ac:spMkLst>
            <pc:docMk/>
            <pc:sldMk cId="986516477" sldId="1076"/>
            <ac:spMk id="24" creationId="{BD35012C-1ADB-4499-817C-14F50A2D31B6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27" creationId="{E332198B-B807-49FB-BF26-C401F9213702}"/>
          </ac:spMkLst>
        </pc:spChg>
        <pc:spChg chg="mod">
          <ac:chgData name="Appenmaier, Daniel" userId="a074f149-76a7-4e96-99bc-aadad5f25a38" providerId="ADAL" clId="{B264A3EB-9356-4D8B-B567-118DA9595855}" dt="2022-01-13T12:33:25.672" v="852" actId="11530"/>
          <ac:spMkLst>
            <pc:docMk/>
            <pc:sldMk cId="986516477" sldId="1076"/>
            <ac:spMk id="28" creationId="{5104A365-7388-4950-9BB4-65E05030FF73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33" creationId="{3284FAB2-F86E-4C83-AED7-1FCCEAB2DAC5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40" creationId="{78129CBD-76C3-42FE-A2BF-0B085C13439F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41" creationId="{7A4DE5B4-EFE5-4370-BBFB-710E2D0D73B3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44" creationId="{9B28430C-AC24-4125-B89D-34B749D59879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46" creationId="{44033086-51AD-42B7-92CB-0D4C14340D90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51" creationId="{54CF5BE6-71AC-4748-845F-AD165AF9D8E9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52" creationId="{802EEE3E-128C-4ED1-981C-0F8E387CC4C1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54" creationId="{6EBE2BFA-F21B-4F8B-9448-9C3944448160}"/>
          </ac:spMkLst>
        </pc:spChg>
        <pc:spChg chg="del">
          <ac:chgData name="Appenmaier, Daniel" userId="a074f149-76a7-4e96-99bc-aadad5f25a38" providerId="ADAL" clId="{B264A3EB-9356-4D8B-B567-118DA9595855}" dt="2022-01-13T09:09:09.307" v="168" actId="478"/>
          <ac:spMkLst>
            <pc:docMk/>
            <pc:sldMk cId="986516477" sldId="1076"/>
            <ac:spMk id="55" creationId="{AADF878C-8358-47AB-BC04-92A771A2A009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56" creationId="{157E657B-8A72-4E50-860B-03A00E7F4A04}"/>
          </ac:spMkLst>
        </pc:spChg>
        <pc:spChg chg="add del mod">
          <ac:chgData name="Appenmaier, Daniel" userId="a074f149-76a7-4e96-99bc-aadad5f25a38" providerId="ADAL" clId="{B264A3EB-9356-4D8B-B567-118DA9595855}" dt="2022-01-13T09:11:16.756" v="333" actId="21"/>
          <ac:spMkLst>
            <pc:docMk/>
            <pc:sldMk cId="986516477" sldId="1076"/>
            <ac:spMk id="57" creationId="{E4646A63-1F11-4C92-A181-7199C82B8A67}"/>
          </ac:spMkLst>
        </pc:spChg>
        <pc:spChg chg="add del mod">
          <ac:chgData name="Appenmaier, Daniel" userId="a074f149-76a7-4e96-99bc-aadad5f25a38" providerId="ADAL" clId="{B264A3EB-9356-4D8B-B567-118DA9595855}" dt="2022-01-13T09:11:16.756" v="333" actId="21"/>
          <ac:spMkLst>
            <pc:docMk/>
            <pc:sldMk cId="986516477" sldId="1076"/>
            <ac:spMk id="58" creationId="{8BCEA8F4-6260-4E15-A39F-988121BB9FAB}"/>
          </ac:spMkLst>
        </pc:spChg>
        <pc:spChg chg="del">
          <ac:chgData name="Appenmaier, Daniel" userId="a074f149-76a7-4e96-99bc-aadad5f25a38" providerId="ADAL" clId="{B264A3EB-9356-4D8B-B567-118DA9595855}" dt="2022-01-13T09:09:09.307" v="168" actId="478"/>
          <ac:spMkLst>
            <pc:docMk/>
            <pc:sldMk cId="986516477" sldId="1076"/>
            <ac:spMk id="59" creationId="{8DD33386-2D80-4ABF-A951-073C9C58E403}"/>
          </ac:spMkLst>
        </pc:spChg>
        <pc:spChg chg="del">
          <ac:chgData name="Appenmaier, Daniel" userId="a074f149-76a7-4e96-99bc-aadad5f25a38" providerId="ADAL" clId="{B264A3EB-9356-4D8B-B567-118DA9595855}" dt="2022-01-13T09:09:09.307" v="168" actId="478"/>
          <ac:spMkLst>
            <pc:docMk/>
            <pc:sldMk cId="986516477" sldId="1076"/>
            <ac:spMk id="60" creationId="{67F6C404-9208-48E4-9583-2A77CE04530D}"/>
          </ac:spMkLst>
        </pc:spChg>
        <pc:spChg chg="del">
          <ac:chgData name="Appenmaier, Daniel" userId="a074f149-76a7-4e96-99bc-aadad5f25a38" providerId="ADAL" clId="{B264A3EB-9356-4D8B-B567-118DA9595855}" dt="2022-01-13T09:09:09.307" v="168" actId="478"/>
          <ac:spMkLst>
            <pc:docMk/>
            <pc:sldMk cId="986516477" sldId="1076"/>
            <ac:spMk id="61" creationId="{E453AA3A-37F1-401A-BCDD-63DA067AB8A0}"/>
          </ac:spMkLst>
        </pc:spChg>
        <pc:spChg chg="add del mod">
          <ac:chgData name="Appenmaier, Daniel" userId="a074f149-76a7-4e96-99bc-aadad5f25a38" providerId="ADAL" clId="{B264A3EB-9356-4D8B-B567-118DA9595855}" dt="2022-01-13T09:11:16.756" v="333" actId="21"/>
          <ac:spMkLst>
            <pc:docMk/>
            <pc:sldMk cId="986516477" sldId="1076"/>
            <ac:spMk id="67" creationId="{3319A921-3A6B-48F7-A8DE-A3BE302BB046}"/>
          </ac:spMkLst>
        </pc:spChg>
        <pc:spChg chg="add del mod">
          <ac:chgData name="Appenmaier, Daniel" userId="a074f149-76a7-4e96-99bc-aadad5f25a38" providerId="ADAL" clId="{B264A3EB-9356-4D8B-B567-118DA9595855}" dt="2022-01-13T09:11:16.756" v="333" actId="21"/>
          <ac:spMkLst>
            <pc:docMk/>
            <pc:sldMk cId="986516477" sldId="1076"/>
            <ac:spMk id="68" creationId="{F7C71522-C35B-4EA5-BE51-4C4C030E3270}"/>
          </ac:spMkLst>
        </pc:spChg>
        <pc:spChg chg="add mod">
          <ac:chgData name="Appenmaier, Daniel" userId="a074f149-76a7-4e96-99bc-aadad5f25a38" providerId="ADAL" clId="{B264A3EB-9356-4D8B-B567-118DA9595855}" dt="2022-01-13T12:51:06.543" v="859" actId="6549"/>
          <ac:spMkLst>
            <pc:docMk/>
            <pc:sldMk cId="986516477" sldId="1076"/>
            <ac:spMk id="69" creationId="{66E0AA9D-CFD2-4ED7-8265-C6C0B3AC7F80}"/>
          </ac:spMkLst>
        </pc:spChg>
        <pc:spChg chg="add mod">
          <ac:chgData name="Appenmaier, Daniel" userId="a074f149-76a7-4e96-99bc-aadad5f25a38" providerId="ADAL" clId="{B264A3EB-9356-4D8B-B567-118DA9595855}" dt="2022-01-13T09:11:36.437" v="336" actId="1076"/>
          <ac:spMkLst>
            <pc:docMk/>
            <pc:sldMk cId="986516477" sldId="1076"/>
            <ac:spMk id="70" creationId="{84BCD990-4756-4C60-BE3D-B1AC96E1A238}"/>
          </ac:spMkLst>
        </pc:spChg>
        <pc:spChg chg="add mod">
          <ac:chgData name="Appenmaier, Daniel" userId="a074f149-76a7-4e96-99bc-aadad5f25a38" providerId="ADAL" clId="{B264A3EB-9356-4D8B-B567-118DA9595855}" dt="2022-01-13T09:11:36.437" v="336" actId="1076"/>
          <ac:spMkLst>
            <pc:docMk/>
            <pc:sldMk cId="986516477" sldId="1076"/>
            <ac:spMk id="71" creationId="{6895F61A-0927-48CE-909F-B40B5D06A5A7}"/>
          </ac:spMkLst>
        </pc:spChg>
        <pc:spChg chg="add mod">
          <ac:chgData name="Appenmaier, Daniel" userId="a074f149-76a7-4e96-99bc-aadad5f25a38" providerId="ADAL" clId="{B264A3EB-9356-4D8B-B567-118DA9595855}" dt="2022-01-13T09:11:36.437" v="336" actId="1076"/>
          <ac:spMkLst>
            <pc:docMk/>
            <pc:sldMk cId="986516477" sldId="1076"/>
            <ac:spMk id="72" creationId="{0DC2D4A2-B858-43D0-B407-370B6BBFA676}"/>
          </ac:spMkLst>
        </pc:spChg>
        <pc:spChg chg="mod">
          <ac:chgData name="Appenmaier, Daniel" userId="a074f149-76a7-4e96-99bc-aadad5f25a38" providerId="ADAL" clId="{B264A3EB-9356-4D8B-B567-118DA9595855}" dt="2022-01-13T09:11:24.997" v="334" actId="1076"/>
          <ac:spMkLst>
            <pc:docMk/>
            <pc:sldMk cId="986516477" sldId="1076"/>
            <ac:spMk id="226" creationId="{04BFF364-A2F7-4479-A381-E7AC7892D613}"/>
          </ac:spMkLst>
        </pc:sp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26" creationId="{61DC54D6-4CE8-47B0-87C1-1B4402740661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29" creationId="{319F8B08-53E3-4E44-9004-161DB2CDFB47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30" creationId="{129F21F1-772A-4FF3-924C-41D38C814ED5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31" creationId="{8D6AF169-0FDF-4E99-81F4-269812DEA09B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32" creationId="{5ED5E011-7F78-402D-A7A8-4EC12BC53E3E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34" creationId="{2D9DD4B8-E990-4EA2-948A-9E61A809BC59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35" creationId="{4041CD89-2F77-48BB-AD14-7FA5B9E1B394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36" creationId="{74BE6B4E-DE56-4F5F-A854-2229643ABF81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42" creationId="{171F919B-8FE4-448D-AC41-5E01DEF5CF1B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43" creationId="{2B7747A7-6A81-4DAB-9168-F2CA27B97318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45" creationId="{93DAD8FD-6F47-49A3-99B6-5AB2D705DB09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47" creationId="{666A8532-5210-4AA4-AF8D-E45061F444C9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48" creationId="{9CE8D1CF-BE51-44D3-B822-711BEE172336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49" creationId="{6748DB95-382C-4930-BDE3-598BDF63A329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50" creationId="{1B2DC754-CA17-436F-8BC4-EB6318853845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53" creationId="{CA5CD504-C6D2-4A00-9E1D-EDFBE950FAA2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62" creationId="{E73A28B5-F432-4AB5-85C8-68241699BB54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63" creationId="{3C94936A-55B0-4A6B-889C-FA50C8F01C4A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64" creationId="{4F463C16-BE73-4C3C-85D0-44A223F53D36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65" creationId="{6297ECDD-D076-4749-AE56-FB33B311B210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66" creationId="{99AB0D4F-848E-41DC-B452-59EA8CFE195A}"/>
          </ac:cxnSpMkLst>
        </pc:cxnChg>
        <pc:cxnChg chg="mod">
          <ac:chgData name="Appenmaier, Daniel" userId="a074f149-76a7-4e96-99bc-aadad5f25a38" providerId="ADAL" clId="{B264A3EB-9356-4D8B-B567-118DA9595855}" dt="2022-01-13T09:11:24.997" v="334" actId="1076"/>
          <ac:cxnSpMkLst>
            <pc:docMk/>
            <pc:sldMk cId="986516477" sldId="1076"/>
            <ac:cxnSpMk id="227" creationId="{41A67F42-5B6C-46DD-A6C8-19DE076728D2}"/>
          </ac:cxnSpMkLst>
        </pc:cxnChg>
      </pc:sldChg>
      <pc:sldChg chg="addSp delSp modSp add mod delAnim modAnim">
        <pc:chgData name="Appenmaier, Daniel" userId="a074f149-76a7-4e96-99bc-aadad5f25a38" providerId="ADAL" clId="{B264A3EB-9356-4D8B-B567-118DA9595855}" dt="2022-01-18T12:04:42.870" v="1704" actId="478"/>
        <pc:sldMkLst>
          <pc:docMk/>
          <pc:sldMk cId="1063947619" sldId="1077"/>
        </pc:sldMkLst>
        <pc:spChg chg="del">
          <ac:chgData name="Appenmaier, Daniel" userId="a074f149-76a7-4e96-99bc-aadad5f25a38" providerId="ADAL" clId="{B264A3EB-9356-4D8B-B567-118DA9595855}" dt="2022-01-13T12:24:25.299" v="672" actId="478"/>
          <ac:spMkLst>
            <pc:docMk/>
            <pc:sldMk cId="1063947619" sldId="1077"/>
            <ac:spMk id="19" creationId="{47A9C545-AD5A-4658-B258-5F3A3FC2CF2E}"/>
          </ac:spMkLst>
        </pc:spChg>
        <pc:spChg chg="del">
          <ac:chgData name="Appenmaier, Daniel" userId="a074f149-76a7-4e96-99bc-aadad5f25a38" providerId="ADAL" clId="{B264A3EB-9356-4D8B-B567-118DA9595855}" dt="2022-01-13T12:24:02.059" v="655" actId="478"/>
          <ac:spMkLst>
            <pc:docMk/>
            <pc:sldMk cId="1063947619" sldId="1077"/>
            <ac:spMk id="21" creationId="{6D0C0702-E735-45C6-BDB6-96A19938B41D}"/>
          </ac:spMkLst>
        </pc:spChg>
        <pc:spChg chg="mod">
          <ac:chgData name="Appenmaier, Daniel" userId="a074f149-76a7-4e96-99bc-aadad5f25a38" providerId="ADAL" clId="{B264A3EB-9356-4D8B-B567-118DA9595855}" dt="2022-01-13T13:04:46.743" v="1361" actId="1076"/>
          <ac:spMkLst>
            <pc:docMk/>
            <pc:sldMk cId="1063947619" sldId="1077"/>
            <ac:spMk id="22" creationId="{E452A9B5-FDB0-43DB-8C31-0DF74724C330}"/>
          </ac:spMkLst>
        </pc:spChg>
        <pc:spChg chg="del">
          <ac:chgData name="Appenmaier, Daniel" userId="a074f149-76a7-4e96-99bc-aadad5f25a38" providerId="ADAL" clId="{B264A3EB-9356-4D8B-B567-118DA9595855}" dt="2022-01-13T12:24:02.059" v="655" actId="478"/>
          <ac:spMkLst>
            <pc:docMk/>
            <pc:sldMk cId="1063947619" sldId="1077"/>
            <ac:spMk id="23" creationId="{708D6C22-BE1C-47B5-A943-19E9BC13B858}"/>
          </ac:spMkLst>
        </pc:spChg>
        <pc:spChg chg="mod">
          <ac:chgData name="Appenmaier, Daniel" userId="a074f149-76a7-4e96-99bc-aadad5f25a38" providerId="ADAL" clId="{B264A3EB-9356-4D8B-B567-118DA9595855}" dt="2022-01-13T13:04:46.743" v="1361" actId="1076"/>
          <ac:spMkLst>
            <pc:docMk/>
            <pc:sldMk cId="1063947619" sldId="1077"/>
            <ac:spMk id="24" creationId="{BD35012C-1ADB-4499-817C-14F50A2D31B6}"/>
          </ac:spMkLst>
        </pc:spChg>
        <pc:spChg chg="del">
          <ac:chgData name="Appenmaier, Daniel" userId="a074f149-76a7-4e96-99bc-aadad5f25a38" providerId="ADAL" clId="{B264A3EB-9356-4D8B-B567-118DA9595855}" dt="2022-01-13T12:24:02.059" v="655" actId="478"/>
          <ac:spMkLst>
            <pc:docMk/>
            <pc:sldMk cId="1063947619" sldId="1077"/>
            <ac:spMk id="27" creationId="{E332198B-B807-49FB-BF26-C401F9213702}"/>
          </ac:spMkLst>
        </pc:spChg>
        <pc:spChg chg="del">
          <ac:chgData name="Appenmaier, Daniel" userId="a074f149-76a7-4e96-99bc-aadad5f25a38" providerId="ADAL" clId="{B264A3EB-9356-4D8B-B567-118DA9595855}" dt="2022-01-13T12:24:02.059" v="655" actId="478"/>
          <ac:spMkLst>
            <pc:docMk/>
            <pc:sldMk cId="1063947619" sldId="1077"/>
            <ac:spMk id="28" creationId="{5104A365-7388-4950-9BB4-65E05030FF73}"/>
          </ac:spMkLst>
        </pc:spChg>
        <pc:spChg chg="del">
          <ac:chgData name="Appenmaier, Daniel" userId="a074f149-76a7-4e96-99bc-aadad5f25a38" providerId="ADAL" clId="{B264A3EB-9356-4D8B-B567-118DA9595855}" dt="2022-01-13T12:24:02.059" v="655" actId="478"/>
          <ac:spMkLst>
            <pc:docMk/>
            <pc:sldMk cId="1063947619" sldId="1077"/>
            <ac:spMk id="33" creationId="{3284FAB2-F86E-4C83-AED7-1FCCEAB2DAC5}"/>
          </ac:spMkLst>
        </pc:spChg>
        <pc:spChg chg="add del mod">
          <ac:chgData name="Appenmaier, Daniel" userId="a074f149-76a7-4e96-99bc-aadad5f25a38" providerId="ADAL" clId="{B264A3EB-9356-4D8B-B567-118DA9595855}" dt="2022-01-13T13:04:37.553" v="1360" actId="478"/>
          <ac:spMkLst>
            <pc:docMk/>
            <pc:sldMk cId="1063947619" sldId="1077"/>
            <ac:spMk id="37" creationId="{D14FA581-C21E-42F3-A944-C68929D72307}"/>
          </ac:spMkLst>
        </pc:spChg>
        <pc:spChg chg="mod">
          <ac:chgData name="Appenmaier, Daniel" userId="a074f149-76a7-4e96-99bc-aadad5f25a38" providerId="ADAL" clId="{B264A3EB-9356-4D8B-B567-118DA9595855}" dt="2022-01-13T13:04:46.743" v="1361" actId="1076"/>
          <ac:spMkLst>
            <pc:docMk/>
            <pc:sldMk cId="1063947619" sldId="1077"/>
            <ac:spMk id="40" creationId="{78129CBD-76C3-42FE-A2BF-0B085C13439F}"/>
          </ac:spMkLst>
        </pc:spChg>
        <pc:spChg chg="mod">
          <ac:chgData name="Appenmaier, Daniel" userId="a074f149-76a7-4e96-99bc-aadad5f25a38" providerId="ADAL" clId="{B264A3EB-9356-4D8B-B567-118DA9595855}" dt="2022-01-13T13:04:46.743" v="1361" actId="1076"/>
          <ac:spMkLst>
            <pc:docMk/>
            <pc:sldMk cId="1063947619" sldId="1077"/>
            <ac:spMk id="41" creationId="{7A4DE5B4-EFE5-4370-BBFB-710E2D0D73B3}"/>
          </ac:spMkLst>
        </pc:spChg>
        <pc:spChg chg="mod">
          <ac:chgData name="Appenmaier, Daniel" userId="a074f149-76a7-4e96-99bc-aadad5f25a38" providerId="ADAL" clId="{B264A3EB-9356-4D8B-B567-118DA9595855}" dt="2022-01-13T13:04:46.743" v="1361" actId="1076"/>
          <ac:spMkLst>
            <pc:docMk/>
            <pc:sldMk cId="1063947619" sldId="1077"/>
            <ac:spMk id="44" creationId="{9B28430C-AC24-4125-B89D-34B749D59879}"/>
          </ac:spMkLst>
        </pc:spChg>
        <pc:spChg chg="mod">
          <ac:chgData name="Appenmaier, Daniel" userId="a074f149-76a7-4e96-99bc-aadad5f25a38" providerId="ADAL" clId="{B264A3EB-9356-4D8B-B567-118DA9595855}" dt="2022-01-13T13:04:46.743" v="1361" actId="1076"/>
          <ac:spMkLst>
            <pc:docMk/>
            <pc:sldMk cId="1063947619" sldId="1077"/>
            <ac:spMk id="46" creationId="{44033086-51AD-42B7-92CB-0D4C14340D90}"/>
          </ac:spMkLst>
        </pc:spChg>
        <pc:spChg chg="del">
          <ac:chgData name="Appenmaier, Daniel" userId="a074f149-76a7-4e96-99bc-aadad5f25a38" providerId="ADAL" clId="{B264A3EB-9356-4D8B-B567-118DA9595855}" dt="2022-01-13T12:23:08.759" v="521" actId="478"/>
          <ac:spMkLst>
            <pc:docMk/>
            <pc:sldMk cId="1063947619" sldId="1077"/>
            <ac:spMk id="51" creationId="{54CF5BE6-71AC-4748-845F-AD165AF9D8E9}"/>
          </ac:spMkLst>
        </pc:spChg>
        <pc:spChg chg="del">
          <ac:chgData name="Appenmaier, Daniel" userId="a074f149-76a7-4e96-99bc-aadad5f25a38" providerId="ADAL" clId="{B264A3EB-9356-4D8B-B567-118DA9595855}" dt="2022-01-13T12:23:08.759" v="521" actId="478"/>
          <ac:spMkLst>
            <pc:docMk/>
            <pc:sldMk cId="1063947619" sldId="1077"/>
            <ac:spMk id="52" creationId="{802EEE3E-128C-4ED1-981C-0F8E387CC4C1}"/>
          </ac:spMkLst>
        </pc:spChg>
        <pc:spChg chg="del">
          <ac:chgData name="Appenmaier, Daniel" userId="a074f149-76a7-4e96-99bc-aadad5f25a38" providerId="ADAL" clId="{B264A3EB-9356-4D8B-B567-118DA9595855}" dt="2022-01-13T12:23:08.759" v="521" actId="478"/>
          <ac:spMkLst>
            <pc:docMk/>
            <pc:sldMk cId="1063947619" sldId="1077"/>
            <ac:spMk id="54" creationId="{6EBE2BFA-F21B-4F8B-9448-9C3944448160}"/>
          </ac:spMkLst>
        </pc:spChg>
        <pc:spChg chg="del">
          <ac:chgData name="Appenmaier, Daniel" userId="a074f149-76a7-4e96-99bc-aadad5f25a38" providerId="ADAL" clId="{B264A3EB-9356-4D8B-B567-118DA9595855}" dt="2022-01-13T12:24:25.299" v="672" actId="478"/>
          <ac:spMkLst>
            <pc:docMk/>
            <pc:sldMk cId="1063947619" sldId="1077"/>
            <ac:spMk id="55" creationId="{AADF878C-8358-47AB-BC04-92A771A2A009}"/>
          </ac:spMkLst>
        </pc:spChg>
        <pc:spChg chg="mod">
          <ac:chgData name="Appenmaier, Daniel" userId="a074f149-76a7-4e96-99bc-aadad5f25a38" providerId="ADAL" clId="{B264A3EB-9356-4D8B-B567-118DA9595855}" dt="2022-01-13T13:04:46.743" v="1361" actId="1076"/>
          <ac:spMkLst>
            <pc:docMk/>
            <pc:sldMk cId="1063947619" sldId="1077"/>
            <ac:spMk id="56" creationId="{157E657B-8A72-4E50-860B-03A00E7F4A04}"/>
          </ac:spMkLst>
        </pc:spChg>
        <pc:spChg chg="add del mod">
          <ac:chgData name="Appenmaier, Daniel" userId="a074f149-76a7-4e96-99bc-aadad5f25a38" providerId="ADAL" clId="{B264A3EB-9356-4D8B-B567-118DA9595855}" dt="2022-01-13T12:25:38.670" v="689" actId="478"/>
          <ac:spMkLst>
            <pc:docMk/>
            <pc:sldMk cId="1063947619" sldId="1077"/>
            <ac:spMk id="57" creationId="{4CC9C79C-0FD0-43DE-838E-4D771B0B368D}"/>
          </ac:spMkLst>
        </pc:spChg>
        <pc:spChg chg="add del mod">
          <ac:chgData name="Appenmaier, Daniel" userId="a074f149-76a7-4e96-99bc-aadad5f25a38" providerId="ADAL" clId="{B264A3EB-9356-4D8B-B567-118DA9595855}" dt="2022-01-13T12:25:38.670" v="689" actId="478"/>
          <ac:spMkLst>
            <pc:docMk/>
            <pc:sldMk cId="1063947619" sldId="1077"/>
            <ac:spMk id="58" creationId="{E7BBB4F9-7D43-4ECB-AB9F-1D58C7716408}"/>
          </ac:spMkLst>
        </pc:spChg>
        <pc:spChg chg="del">
          <ac:chgData name="Appenmaier, Daniel" userId="a074f149-76a7-4e96-99bc-aadad5f25a38" providerId="ADAL" clId="{B264A3EB-9356-4D8B-B567-118DA9595855}" dt="2022-01-13T12:24:25.299" v="672" actId="478"/>
          <ac:spMkLst>
            <pc:docMk/>
            <pc:sldMk cId="1063947619" sldId="1077"/>
            <ac:spMk id="59" creationId="{8DD33386-2D80-4ABF-A951-073C9C58E403}"/>
          </ac:spMkLst>
        </pc:spChg>
        <pc:spChg chg="del">
          <ac:chgData name="Appenmaier, Daniel" userId="a074f149-76a7-4e96-99bc-aadad5f25a38" providerId="ADAL" clId="{B264A3EB-9356-4D8B-B567-118DA9595855}" dt="2022-01-13T12:24:25.299" v="672" actId="478"/>
          <ac:spMkLst>
            <pc:docMk/>
            <pc:sldMk cId="1063947619" sldId="1077"/>
            <ac:spMk id="60" creationId="{67F6C404-9208-48E4-9583-2A77CE04530D}"/>
          </ac:spMkLst>
        </pc:spChg>
        <pc:spChg chg="del">
          <ac:chgData name="Appenmaier, Daniel" userId="a074f149-76a7-4e96-99bc-aadad5f25a38" providerId="ADAL" clId="{B264A3EB-9356-4D8B-B567-118DA9595855}" dt="2022-01-13T12:24:25.299" v="672" actId="478"/>
          <ac:spMkLst>
            <pc:docMk/>
            <pc:sldMk cId="1063947619" sldId="1077"/>
            <ac:spMk id="61" creationId="{E453AA3A-37F1-401A-BCDD-63DA067AB8A0}"/>
          </ac:spMkLst>
        </pc:spChg>
        <pc:spChg chg="add del mod">
          <ac:chgData name="Appenmaier, Daniel" userId="a074f149-76a7-4e96-99bc-aadad5f25a38" providerId="ADAL" clId="{B264A3EB-9356-4D8B-B567-118DA9595855}" dt="2022-01-13T12:25:38.670" v="689" actId="478"/>
          <ac:spMkLst>
            <pc:docMk/>
            <pc:sldMk cId="1063947619" sldId="1077"/>
            <ac:spMk id="67" creationId="{24F5DF2D-802E-4F49-828A-C9F5A47AC659}"/>
          </ac:spMkLst>
        </pc:spChg>
        <pc:spChg chg="add del mod">
          <ac:chgData name="Appenmaier, Daniel" userId="a074f149-76a7-4e96-99bc-aadad5f25a38" providerId="ADAL" clId="{B264A3EB-9356-4D8B-B567-118DA9595855}" dt="2022-01-13T12:25:38.670" v="689" actId="478"/>
          <ac:spMkLst>
            <pc:docMk/>
            <pc:sldMk cId="1063947619" sldId="1077"/>
            <ac:spMk id="73" creationId="{D12083C7-4EBE-489E-A2F0-2A58B169AF0F}"/>
          </ac:spMkLst>
        </pc:spChg>
        <pc:spChg chg="add mod">
          <ac:chgData name="Appenmaier, Daniel" userId="a074f149-76a7-4e96-99bc-aadad5f25a38" providerId="ADAL" clId="{B264A3EB-9356-4D8B-B567-118DA9595855}" dt="2022-01-18T09:10:37.963" v="1682" actId="20577"/>
          <ac:spMkLst>
            <pc:docMk/>
            <pc:sldMk cId="1063947619" sldId="1077"/>
            <ac:spMk id="74" creationId="{2A552863-7BE1-4AF6-B03F-855B235D62DA}"/>
          </ac:spMkLst>
        </pc:spChg>
        <pc:spChg chg="add del mod">
          <ac:chgData name="Appenmaier, Daniel" userId="a074f149-76a7-4e96-99bc-aadad5f25a38" providerId="ADAL" clId="{B264A3EB-9356-4D8B-B567-118DA9595855}" dt="2022-01-18T12:04:42.214" v="1703" actId="478"/>
          <ac:spMkLst>
            <pc:docMk/>
            <pc:sldMk cId="1063947619" sldId="1077"/>
            <ac:spMk id="75" creationId="{75D3D3A2-05B2-4A90-A232-5B399C39921D}"/>
          </ac:spMkLst>
        </pc:spChg>
        <pc:spChg chg="add del mod">
          <ac:chgData name="Appenmaier, Daniel" userId="a074f149-76a7-4e96-99bc-aadad5f25a38" providerId="ADAL" clId="{B264A3EB-9356-4D8B-B567-118DA9595855}" dt="2022-01-18T12:04:42.870" v="1704" actId="478"/>
          <ac:spMkLst>
            <pc:docMk/>
            <pc:sldMk cId="1063947619" sldId="1077"/>
            <ac:spMk id="76" creationId="{7DE60C18-8478-4FF4-A557-83DCCCD9F967}"/>
          </ac:spMkLst>
        </pc:spChg>
        <pc:spChg chg="add del mod">
          <ac:chgData name="Appenmaier, Daniel" userId="a074f149-76a7-4e96-99bc-aadad5f25a38" providerId="ADAL" clId="{B264A3EB-9356-4D8B-B567-118DA9595855}" dt="2022-01-13T12:27:43.648" v="709" actId="21"/>
          <ac:spMkLst>
            <pc:docMk/>
            <pc:sldMk cId="1063947619" sldId="1077"/>
            <ac:spMk id="77" creationId="{48A1BF95-EE1C-4BB7-B350-F5FB14510FFD}"/>
          </ac:spMkLst>
        </pc:spChg>
        <pc:spChg chg="add del mod">
          <ac:chgData name="Appenmaier, Daniel" userId="a074f149-76a7-4e96-99bc-aadad5f25a38" providerId="ADAL" clId="{B264A3EB-9356-4D8B-B567-118DA9595855}" dt="2022-01-13T12:27:43.648" v="709" actId="21"/>
          <ac:spMkLst>
            <pc:docMk/>
            <pc:sldMk cId="1063947619" sldId="1077"/>
            <ac:spMk id="78" creationId="{97C7B4FE-FD81-4460-AFFC-AE9C282F3080}"/>
          </ac:spMkLst>
        </pc:spChg>
        <pc:spChg chg="add del mod">
          <ac:chgData name="Appenmaier, Daniel" userId="a074f149-76a7-4e96-99bc-aadad5f25a38" providerId="ADAL" clId="{B264A3EB-9356-4D8B-B567-118DA9595855}" dt="2022-01-13T12:27:43.648" v="709" actId="21"/>
          <ac:spMkLst>
            <pc:docMk/>
            <pc:sldMk cId="1063947619" sldId="1077"/>
            <ac:spMk id="79" creationId="{F4B10FEB-8ACB-4563-BFE2-C4519870F559}"/>
          </ac:spMkLst>
        </pc:spChg>
        <pc:spChg chg="add del mod">
          <ac:chgData name="Appenmaier, Daniel" userId="a074f149-76a7-4e96-99bc-aadad5f25a38" providerId="ADAL" clId="{B264A3EB-9356-4D8B-B567-118DA9595855}" dt="2022-01-13T12:27:43.648" v="709" actId="21"/>
          <ac:spMkLst>
            <pc:docMk/>
            <pc:sldMk cId="1063947619" sldId="1077"/>
            <ac:spMk id="80" creationId="{7E932167-4631-48D3-8155-A6F5714A420F}"/>
          </ac:spMkLst>
        </pc:spChg>
        <pc:spChg chg="add del mod">
          <ac:chgData name="Appenmaier, Daniel" userId="a074f149-76a7-4e96-99bc-aadad5f25a38" providerId="ADAL" clId="{B264A3EB-9356-4D8B-B567-118DA9595855}" dt="2022-01-13T12:27:43.648" v="709" actId="21"/>
          <ac:spMkLst>
            <pc:docMk/>
            <pc:sldMk cId="1063947619" sldId="1077"/>
            <ac:spMk id="86" creationId="{5395850C-96C8-4E35-AD01-2EC2D1816DEA}"/>
          </ac:spMkLst>
        </pc:spChg>
        <pc:spChg chg="add del mod">
          <ac:chgData name="Appenmaier, Daniel" userId="a074f149-76a7-4e96-99bc-aadad5f25a38" providerId="ADAL" clId="{B264A3EB-9356-4D8B-B567-118DA9595855}" dt="2022-01-13T12:27:43.648" v="709" actId="21"/>
          <ac:spMkLst>
            <pc:docMk/>
            <pc:sldMk cId="1063947619" sldId="1077"/>
            <ac:spMk id="87" creationId="{928E28E9-06C0-4370-82FC-31AAC067A321}"/>
          </ac:spMkLst>
        </pc:spChg>
        <pc:spChg chg="add del mod">
          <ac:chgData name="Appenmaier, Daniel" userId="a074f149-76a7-4e96-99bc-aadad5f25a38" providerId="ADAL" clId="{B264A3EB-9356-4D8B-B567-118DA9595855}" dt="2022-01-13T12:27:43.648" v="709" actId="21"/>
          <ac:spMkLst>
            <pc:docMk/>
            <pc:sldMk cId="1063947619" sldId="1077"/>
            <ac:spMk id="88" creationId="{9D8869A2-4B3C-4D72-8C9D-1DD25818B167}"/>
          </ac:spMkLst>
        </pc:spChg>
        <pc:spChg chg="mod">
          <ac:chgData name="Appenmaier, Daniel" userId="a074f149-76a7-4e96-99bc-aadad5f25a38" providerId="ADAL" clId="{B264A3EB-9356-4D8B-B567-118DA9595855}" dt="2022-01-13T13:04:46.743" v="1361" actId="1076"/>
          <ac:spMkLst>
            <pc:docMk/>
            <pc:sldMk cId="1063947619" sldId="1077"/>
            <ac:spMk id="226" creationId="{04BFF364-A2F7-4479-A381-E7AC7892D613}"/>
          </ac:spMkLst>
        </pc:spChg>
        <pc:graphicFrameChg chg="add del mod">
          <ac:chgData name="Appenmaier, Daniel" userId="a074f149-76a7-4e96-99bc-aadad5f25a38" providerId="ADAL" clId="{B264A3EB-9356-4D8B-B567-118DA9595855}" dt="2022-01-13T12:27:43.648" v="709" actId="21"/>
          <ac:graphicFrameMkLst>
            <pc:docMk/>
            <pc:sldMk cId="1063947619" sldId="1077"/>
            <ac:graphicFrameMk id="81" creationId="{A347DE7E-E30E-4E2C-95FE-663C1B3AA816}"/>
          </ac:graphicFrameMkLst>
        </pc:graphicFrameChg>
        <pc:picChg chg="add del mod">
          <ac:chgData name="Appenmaier, Daniel" userId="a074f149-76a7-4e96-99bc-aadad5f25a38" providerId="ADAL" clId="{B264A3EB-9356-4D8B-B567-118DA9595855}" dt="2022-01-13T12:32:07.177" v="819" actId="478"/>
          <ac:picMkLst>
            <pc:docMk/>
            <pc:sldMk cId="1063947619" sldId="1077"/>
            <ac:picMk id="89" creationId="{83D7C92E-35B0-40C5-8A8D-EC571331E301}"/>
          </ac:picMkLst>
        </pc:picChg>
        <pc:cxnChg chg="mod">
          <ac:chgData name="Appenmaier, Daniel" userId="a074f149-76a7-4e96-99bc-aadad5f25a38" providerId="ADAL" clId="{B264A3EB-9356-4D8B-B567-118DA9595855}" dt="2022-01-13T13:04:46.743" v="1361" actId="1076"/>
          <ac:cxnSpMkLst>
            <pc:docMk/>
            <pc:sldMk cId="1063947619" sldId="1077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B264A3EB-9356-4D8B-B567-118DA9595855}" dt="2022-01-13T13:04:46.743" v="1361" actId="1076"/>
          <ac:cxnSpMkLst>
            <pc:docMk/>
            <pc:sldMk cId="1063947619" sldId="1077"/>
            <ac:cxnSpMk id="26" creationId="{61DC54D6-4CE8-47B0-87C1-1B4402740661}"/>
          </ac:cxnSpMkLst>
        </pc:cxnChg>
        <pc:cxnChg chg="del mod">
          <ac:chgData name="Appenmaier, Daniel" userId="a074f149-76a7-4e96-99bc-aadad5f25a38" providerId="ADAL" clId="{B264A3EB-9356-4D8B-B567-118DA9595855}" dt="2022-01-13T12:24:02.059" v="655" actId="478"/>
          <ac:cxnSpMkLst>
            <pc:docMk/>
            <pc:sldMk cId="1063947619" sldId="1077"/>
            <ac:cxnSpMk id="29" creationId="{319F8B08-53E3-4E44-9004-161DB2CDFB47}"/>
          </ac:cxnSpMkLst>
        </pc:cxnChg>
        <pc:cxnChg chg="del mod">
          <ac:chgData name="Appenmaier, Daniel" userId="a074f149-76a7-4e96-99bc-aadad5f25a38" providerId="ADAL" clId="{B264A3EB-9356-4D8B-B567-118DA9595855}" dt="2022-01-13T12:24:02.059" v="655" actId="478"/>
          <ac:cxnSpMkLst>
            <pc:docMk/>
            <pc:sldMk cId="1063947619" sldId="1077"/>
            <ac:cxnSpMk id="30" creationId="{129F21F1-772A-4FF3-924C-41D38C814ED5}"/>
          </ac:cxnSpMkLst>
        </pc:cxnChg>
        <pc:cxnChg chg="mod">
          <ac:chgData name="Appenmaier, Daniel" userId="a074f149-76a7-4e96-99bc-aadad5f25a38" providerId="ADAL" clId="{B264A3EB-9356-4D8B-B567-118DA9595855}" dt="2022-01-13T13:04:46.743" v="1361" actId="1076"/>
          <ac:cxnSpMkLst>
            <pc:docMk/>
            <pc:sldMk cId="1063947619" sldId="1077"/>
            <ac:cxnSpMk id="31" creationId="{8D6AF169-0FDF-4E99-81F4-269812DEA09B}"/>
          </ac:cxnSpMkLst>
        </pc:cxnChg>
        <pc:cxnChg chg="del mod">
          <ac:chgData name="Appenmaier, Daniel" userId="a074f149-76a7-4e96-99bc-aadad5f25a38" providerId="ADAL" clId="{B264A3EB-9356-4D8B-B567-118DA9595855}" dt="2022-01-13T12:24:02.059" v="655" actId="478"/>
          <ac:cxnSpMkLst>
            <pc:docMk/>
            <pc:sldMk cId="1063947619" sldId="1077"/>
            <ac:cxnSpMk id="32" creationId="{5ED5E011-7F78-402D-A7A8-4EC12BC53E3E}"/>
          </ac:cxnSpMkLst>
        </pc:cxnChg>
        <pc:cxnChg chg="del mod">
          <ac:chgData name="Appenmaier, Daniel" userId="a074f149-76a7-4e96-99bc-aadad5f25a38" providerId="ADAL" clId="{B264A3EB-9356-4D8B-B567-118DA9595855}" dt="2022-01-13T12:24:02.059" v="655" actId="478"/>
          <ac:cxnSpMkLst>
            <pc:docMk/>
            <pc:sldMk cId="1063947619" sldId="1077"/>
            <ac:cxnSpMk id="34" creationId="{2D9DD4B8-E990-4EA2-948A-9E61A809BC59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35" creationId="{4041CD89-2F77-48BB-AD14-7FA5B9E1B394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36" creationId="{74BE6B4E-DE56-4F5F-A854-2229643ABF81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42" creationId="{171F919B-8FE4-448D-AC41-5E01DEF5CF1B}"/>
          </ac:cxnSpMkLst>
        </pc:cxnChg>
        <pc:cxnChg chg="mod">
          <ac:chgData name="Appenmaier, Daniel" userId="a074f149-76a7-4e96-99bc-aadad5f25a38" providerId="ADAL" clId="{B264A3EB-9356-4D8B-B567-118DA9595855}" dt="2022-01-13T13:04:46.743" v="1361" actId="1076"/>
          <ac:cxnSpMkLst>
            <pc:docMk/>
            <pc:sldMk cId="1063947619" sldId="1077"/>
            <ac:cxnSpMk id="43" creationId="{2B7747A7-6A81-4DAB-9168-F2CA27B97318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45" creationId="{93DAD8FD-6F47-49A3-99B6-5AB2D705DB09}"/>
          </ac:cxnSpMkLst>
        </pc:cxnChg>
        <pc:cxnChg chg="mod">
          <ac:chgData name="Appenmaier, Daniel" userId="a074f149-76a7-4e96-99bc-aadad5f25a38" providerId="ADAL" clId="{B264A3EB-9356-4D8B-B567-118DA9595855}" dt="2022-01-13T13:04:46.743" v="1361" actId="1076"/>
          <ac:cxnSpMkLst>
            <pc:docMk/>
            <pc:sldMk cId="1063947619" sldId="1077"/>
            <ac:cxnSpMk id="47" creationId="{666A8532-5210-4AA4-AF8D-E45061F444C9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48" creationId="{9CE8D1CF-BE51-44D3-B822-711BEE172336}"/>
          </ac:cxnSpMkLst>
        </pc:cxnChg>
        <pc:cxnChg chg="del mod">
          <ac:chgData name="Appenmaier, Daniel" userId="a074f149-76a7-4e96-99bc-aadad5f25a38" providerId="ADAL" clId="{B264A3EB-9356-4D8B-B567-118DA9595855}" dt="2022-01-13T12:23:08.759" v="521" actId="478"/>
          <ac:cxnSpMkLst>
            <pc:docMk/>
            <pc:sldMk cId="1063947619" sldId="1077"/>
            <ac:cxnSpMk id="49" creationId="{6748DB95-382C-4930-BDE3-598BDF63A329}"/>
          </ac:cxnSpMkLst>
        </pc:cxnChg>
        <pc:cxnChg chg="del mod">
          <ac:chgData name="Appenmaier, Daniel" userId="a074f149-76a7-4e96-99bc-aadad5f25a38" providerId="ADAL" clId="{B264A3EB-9356-4D8B-B567-118DA9595855}" dt="2022-01-13T12:23:08.759" v="521" actId="478"/>
          <ac:cxnSpMkLst>
            <pc:docMk/>
            <pc:sldMk cId="1063947619" sldId="1077"/>
            <ac:cxnSpMk id="50" creationId="{1B2DC754-CA17-436F-8BC4-EB6318853845}"/>
          </ac:cxnSpMkLst>
        </pc:cxnChg>
        <pc:cxnChg chg="del mod">
          <ac:chgData name="Appenmaier, Daniel" userId="a074f149-76a7-4e96-99bc-aadad5f25a38" providerId="ADAL" clId="{B264A3EB-9356-4D8B-B567-118DA9595855}" dt="2022-01-13T12:23:08.759" v="521" actId="478"/>
          <ac:cxnSpMkLst>
            <pc:docMk/>
            <pc:sldMk cId="1063947619" sldId="1077"/>
            <ac:cxnSpMk id="53" creationId="{CA5CD504-C6D2-4A00-9E1D-EDFBE950FAA2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62" creationId="{E73A28B5-F432-4AB5-85C8-68241699BB54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63" creationId="{3C94936A-55B0-4A6B-889C-FA50C8F01C4A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64" creationId="{4F463C16-BE73-4C3C-85D0-44A223F53D36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65" creationId="{6297ECDD-D076-4749-AE56-FB33B311B210}"/>
          </ac:cxnSpMkLst>
        </pc:cxnChg>
        <pc:cxnChg chg="del">
          <ac:chgData name="Appenmaier, Daniel" userId="a074f149-76a7-4e96-99bc-aadad5f25a38" providerId="ADAL" clId="{B264A3EB-9356-4D8B-B567-118DA9595855}" dt="2022-01-13T12:24:04.584" v="656" actId="478"/>
          <ac:cxnSpMkLst>
            <pc:docMk/>
            <pc:sldMk cId="1063947619" sldId="1077"/>
            <ac:cxnSpMk id="66" creationId="{99AB0D4F-848E-41DC-B452-59EA8CFE195A}"/>
          </ac:cxnSpMkLst>
        </pc:cxnChg>
        <pc:cxnChg chg="add mod">
          <ac:chgData name="Appenmaier, Daniel" userId="a074f149-76a7-4e96-99bc-aadad5f25a38" providerId="ADAL" clId="{B264A3EB-9356-4D8B-B567-118DA9595855}" dt="2022-01-13T13:04:46.743" v="1361" actId="1076"/>
          <ac:cxnSpMkLst>
            <pc:docMk/>
            <pc:sldMk cId="1063947619" sldId="1077"/>
            <ac:cxnSpMk id="68" creationId="{E813FA63-A142-4ECC-86B8-DF3E4DB4B6E2}"/>
          </ac:cxnSpMkLst>
        </pc:cxnChg>
        <pc:cxnChg chg="add del mod">
          <ac:chgData name="Appenmaier, Daniel" userId="a074f149-76a7-4e96-99bc-aadad5f25a38" providerId="ADAL" clId="{B264A3EB-9356-4D8B-B567-118DA9595855}" dt="2022-01-18T12:04:41.631" v="1702" actId="478"/>
          <ac:cxnSpMkLst>
            <pc:docMk/>
            <pc:sldMk cId="1063947619" sldId="1077"/>
            <ac:cxnSpMk id="69" creationId="{8E29863E-67BD-4E4A-88B7-E5940E19F095}"/>
          </ac:cxnSpMkLst>
        </pc:cxnChg>
        <pc:cxnChg chg="add del mod">
          <ac:chgData name="Appenmaier, Daniel" userId="a074f149-76a7-4e96-99bc-aadad5f25a38" providerId="ADAL" clId="{B264A3EB-9356-4D8B-B567-118DA9595855}" dt="2022-01-18T12:04:41.068" v="1701" actId="478"/>
          <ac:cxnSpMkLst>
            <pc:docMk/>
            <pc:sldMk cId="1063947619" sldId="1077"/>
            <ac:cxnSpMk id="70" creationId="{0CB0570F-A2F8-4B69-9511-913267C8B152}"/>
          </ac:cxnSpMkLst>
        </pc:cxnChg>
        <pc:cxnChg chg="add del mod">
          <ac:chgData name="Appenmaier, Daniel" userId="a074f149-76a7-4e96-99bc-aadad5f25a38" providerId="ADAL" clId="{B264A3EB-9356-4D8B-B567-118DA9595855}" dt="2022-01-13T12:25:38.670" v="689" actId="478"/>
          <ac:cxnSpMkLst>
            <pc:docMk/>
            <pc:sldMk cId="1063947619" sldId="1077"/>
            <ac:cxnSpMk id="71" creationId="{EC2A22F5-B1E9-474B-B0C6-C5743602AA9B}"/>
          </ac:cxnSpMkLst>
        </pc:cxnChg>
        <pc:cxnChg chg="add del mod">
          <ac:chgData name="Appenmaier, Daniel" userId="a074f149-76a7-4e96-99bc-aadad5f25a38" providerId="ADAL" clId="{B264A3EB-9356-4D8B-B567-118DA9595855}" dt="2022-01-13T12:25:38.670" v="689" actId="478"/>
          <ac:cxnSpMkLst>
            <pc:docMk/>
            <pc:sldMk cId="1063947619" sldId="1077"/>
            <ac:cxnSpMk id="72" creationId="{483E0301-2926-4FD1-A24C-675A9E0BC1E3}"/>
          </ac:cxnSpMkLst>
        </pc:cxnChg>
        <pc:cxnChg chg="add del mod">
          <ac:chgData name="Appenmaier, Daniel" userId="a074f149-76a7-4e96-99bc-aadad5f25a38" providerId="ADAL" clId="{B264A3EB-9356-4D8B-B567-118DA9595855}" dt="2022-01-13T12:27:43.648" v="709" actId="21"/>
          <ac:cxnSpMkLst>
            <pc:docMk/>
            <pc:sldMk cId="1063947619" sldId="1077"/>
            <ac:cxnSpMk id="82" creationId="{9D416D84-F1AE-4851-80BA-80ADA99F9AB1}"/>
          </ac:cxnSpMkLst>
        </pc:cxnChg>
        <pc:cxnChg chg="add del mod">
          <ac:chgData name="Appenmaier, Daniel" userId="a074f149-76a7-4e96-99bc-aadad5f25a38" providerId="ADAL" clId="{B264A3EB-9356-4D8B-B567-118DA9595855}" dt="2022-01-13T12:27:43.648" v="709" actId="21"/>
          <ac:cxnSpMkLst>
            <pc:docMk/>
            <pc:sldMk cId="1063947619" sldId="1077"/>
            <ac:cxnSpMk id="83" creationId="{786D9408-C37C-48A4-8ED1-B0BE69E3B7BA}"/>
          </ac:cxnSpMkLst>
        </pc:cxnChg>
        <pc:cxnChg chg="add del mod">
          <ac:chgData name="Appenmaier, Daniel" userId="a074f149-76a7-4e96-99bc-aadad5f25a38" providerId="ADAL" clId="{B264A3EB-9356-4D8B-B567-118DA9595855}" dt="2022-01-13T12:27:43.648" v="709" actId="21"/>
          <ac:cxnSpMkLst>
            <pc:docMk/>
            <pc:sldMk cId="1063947619" sldId="1077"/>
            <ac:cxnSpMk id="84" creationId="{8E403DCD-37B4-4A0A-819F-833549F77545}"/>
          </ac:cxnSpMkLst>
        </pc:cxnChg>
        <pc:cxnChg chg="add del mod">
          <ac:chgData name="Appenmaier, Daniel" userId="a074f149-76a7-4e96-99bc-aadad5f25a38" providerId="ADAL" clId="{B264A3EB-9356-4D8B-B567-118DA9595855}" dt="2022-01-13T12:27:43.648" v="709" actId="21"/>
          <ac:cxnSpMkLst>
            <pc:docMk/>
            <pc:sldMk cId="1063947619" sldId="1077"/>
            <ac:cxnSpMk id="85" creationId="{7F7022AD-01AB-4F88-83D5-0A7563D03148}"/>
          </ac:cxnSpMkLst>
        </pc:cxnChg>
        <pc:cxnChg chg="add del mod">
          <ac:chgData name="Appenmaier, Daniel" userId="a074f149-76a7-4e96-99bc-aadad5f25a38" providerId="ADAL" clId="{B264A3EB-9356-4D8B-B567-118DA9595855}" dt="2022-01-13T12:32:07.177" v="819" actId="478"/>
          <ac:cxnSpMkLst>
            <pc:docMk/>
            <pc:sldMk cId="1063947619" sldId="1077"/>
            <ac:cxnSpMk id="90" creationId="{AD72EEB8-249C-4B68-8BE3-D8F99F94C115}"/>
          </ac:cxnSpMkLst>
        </pc:cxnChg>
        <pc:cxnChg chg="mod">
          <ac:chgData name="Appenmaier, Daniel" userId="a074f149-76a7-4e96-99bc-aadad5f25a38" providerId="ADAL" clId="{B264A3EB-9356-4D8B-B567-118DA9595855}" dt="2022-01-13T13:04:46.743" v="1361" actId="1076"/>
          <ac:cxnSpMkLst>
            <pc:docMk/>
            <pc:sldMk cId="1063947619" sldId="1077"/>
            <ac:cxnSpMk id="227" creationId="{41A67F42-5B6C-46DD-A6C8-19DE076728D2}"/>
          </ac:cxnSpMkLst>
        </pc:cxnChg>
      </pc:sldChg>
      <pc:sldChg chg="addSp delSp modSp new del mod delAnim modAnim">
        <pc:chgData name="Appenmaier, Daniel" userId="a074f149-76a7-4e96-99bc-aadad5f25a38" providerId="ADAL" clId="{B264A3EB-9356-4D8B-B567-118DA9595855}" dt="2022-01-13T12:28:12.103" v="725" actId="47"/>
        <pc:sldMkLst>
          <pc:docMk/>
          <pc:sldMk cId="1685215010" sldId="1078"/>
        </pc:sldMkLst>
        <pc:spChg chg="del">
          <ac:chgData name="Appenmaier, Daniel" userId="a074f149-76a7-4e96-99bc-aadad5f25a38" providerId="ADAL" clId="{B264A3EB-9356-4D8B-B567-118DA9595855}" dt="2022-01-13T12:27:52.698" v="712" actId="478"/>
          <ac:spMkLst>
            <pc:docMk/>
            <pc:sldMk cId="1685215010" sldId="1078"/>
            <ac:spMk id="2" creationId="{C5DF0119-FB77-49BD-B80F-FFD468CBF4B2}"/>
          </ac:spMkLst>
        </pc:spChg>
        <pc:spChg chg="del">
          <ac:chgData name="Appenmaier, Daniel" userId="a074f149-76a7-4e96-99bc-aadad5f25a38" providerId="ADAL" clId="{B264A3EB-9356-4D8B-B567-118DA9595855}" dt="2022-01-13T12:27:51.838" v="711" actId="478"/>
          <ac:spMkLst>
            <pc:docMk/>
            <pc:sldMk cId="1685215010" sldId="1078"/>
            <ac:spMk id="3" creationId="{410D022E-9A56-4A02-8AEC-C4A5C437D3FA}"/>
          </ac:spMkLst>
        </pc:spChg>
        <pc:spChg chg="add del mod">
          <ac:chgData name="Appenmaier, Daniel" userId="a074f149-76a7-4e96-99bc-aadad5f25a38" providerId="ADAL" clId="{B264A3EB-9356-4D8B-B567-118DA9595855}" dt="2022-01-13T12:28:09.828" v="723" actId="478"/>
          <ac:spMkLst>
            <pc:docMk/>
            <pc:sldMk cId="1685215010" sldId="1078"/>
            <ac:spMk id="4" creationId="{334108E3-407D-4404-9EEE-8788D1B88E9E}"/>
          </ac:spMkLst>
        </pc:spChg>
        <pc:spChg chg="add del mod">
          <ac:chgData name="Appenmaier, Daniel" userId="a074f149-76a7-4e96-99bc-aadad5f25a38" providerId="ADAL" clId="{B264A3EB-9356-4D8B-B567-118DA9595855}" dt="2022-01-13T12:28:09.828" v="723" actId="478"/>
          <ac:spMkLst>
            <pc:docMk/>
            <pc:sldMk cId="1685215010" sldId="1078"/>
            <ac:spMk id="5" creationId="{A77C8B06-B574-4010-9855-3D466ED80376}"/>
          </ac:spMkLst>
        </pc:spChg>
        <pc:spChg chg="add del mod">
          <ac:chgData name="Appenmaier, Daniel" userId="a074f149-76a7-4e96-99bc-aadad5f25a38" providerId="ADAL" clId="{B264A3EB-9356-4D8B-B567-118DA9595855}" dt="2022-01-13T12:28:09.828" v="723" actId="478"/>
          <ac:spMkLst>
            <pc:docMk/>
            <pc:sldMk cId="1685215010" sldId="1078"/>
            <ac:spMk id="6" creationId="{44516854-B77B-4288-B183-1D2E2788AAB1}"/>
          </ac:spMkLst>
        </pc:spChg>
        <pc:spChg chg="add del mod">
          <ac:chgData name="Appenmaier, Daniel" userId="a074f149-76a7-4e96-99bc-aadad5f25a38" providerId="ADAL" clId="{B264A3EB-9356-4D8B-B567-118DA9595855}" dt="2022-01-13T12:28:09.828" v="723" actId="478"/>
          <ac:spMkLst>
            <pc:docMk/>
            <pc:sldMk cId="1685215010" sldId="1078"/>
            <ac:spMk id="7" creationId="{632B8E86-DA93-4967-AA7F-932F358C7135}"/>
          </ac:spMkLst>
        </pc:spChg>
        <pc:spChg chg="add del mod">
          <ac:chgData name="Appenmaier, Daniel" userId="a074f149-76a7-4e96-99bc-aadad5f25a38" providerId="ADAL" clId="{B264A3EB-9356-4D8B-B567-118DA9595855}" dt="2022-01-13T12:27:56.938" v="715" actId="478"/>
          <ac:spMkLst>
            <pc:docMk/>
            <pc:sldMk cId="1685215010" sldId="1078"/>
            <ac:spMk id="13" creationId="{50B30D26-24FC-48F5-AF9B-2D43A52D9629}"/>
          </ac:spMkLst>
        </pc:spChg>
        <pc:spChg chg="add del mod">
          <ac:chgData name="Appenmaier, Daniel" userId="a074f149-76a7-4e96-99bc-aadad5f25a38" providerId="ADAL" clId="{B264A3EB-9356-4D8B-B567-118DA9595855}" dt="2022-01-13T12:27:58.438" v="716" actId="478"/>
          <ac:spMkLst>
            <pc:docMk/>
            <pc:sldMk cId="1685215010" sldId="1078"/>
            <ac:spMk id="14" creationId="{57DC7551-E298-4C50-A0ED-D00A7864F21E}"/>
          </ac:spMkLst>
        </pc:spChg>
        <pc:spChg chg="add del mod">
          <ac:chgData name="Appenmaier, Daniel" userId="a074f149-76a7-4e96-99bc-aadad5f25a38" providerId="ADAL" clId="{B264A3EB-9356-4D8B-B567-118DA9595855}" dt="2022-01-13T12:27:59.998" v="717" actId="478"/>
          <ac:spMkLst>
            <pc:docMk/>
            <pc:sldMk cId="1685215010" sldId="1078"/>
            <ac:spMk id="15" creationId="{255C3C02-6F9A-4095-BA08-1C065990ED9D}"/>
          </ac:spMkLst>
        </pc:spChg>
        <pc:spChg chg="add del mod">
          <ac:chgData name="Appenmaier, Daniel" userId="a074f149-76a7-4e96-99bc-aadad5f25a38" providerId="ADAL" clId="{B264A3EB-9356-4D8B-B567-118DA9595855}" dt="2022-01-13T12:28:04.863" v="719"/>
          <ac:spMkLst>
            <pc:docMk/>
            <pc:sldMk cId="1685215010" sldId="1078"/>
            <ac:spMk id="16" creationId="{208D68EF-E6E9-4799-8898-3D4BA3A7DD86}"/>
          </ac:spMkLst>
        </pc:spChg>
        <pc:spChg chg="add del mod">
          <ac:chgData name="Appenmaier, Daniel" userId="a074f149-76a7-4e96-99bc-aadad5f25a38" providerId="ADAL" clId="{B264A3EB-9356-4D8B-B567-118DA9595855}" dt="2022-01-13T12:28:04.863" v="719"/>
          <ac:spMkLst>
            <pc:docMk/>
            <pc:sldMk cId="1685215010" sldId="1078"/>
            <ac:spMk id="17" creationId="{07D3F993-5BDE-4297-8E37-EF8A4A504AAE}"/>
          </ac:spMkLst>
        </pc:spChg>
        <pc:spChg chg="add del mod">
          <ac:chgData name="Appenmaier, Daniel" userId="a074f149-76a7-4e96-99bc-aadad5f25a38" providerId="ADAL" clId="{B264A3EB-9356-4D8B-B567-118DA9595855}" dt="2022-01-13T12:28:04.863" v="719"/>
          <ac:spMkLst>
            <pc:docMk/>
            <pc:sldMk cId="1685215010" sldId="1078"/>
            <ac:spMk id="18" creationId="{9EBD0F74-AAED-4065-BDB2-320AE26C1688}"/>
          </ac:spMkLst>
        </pc:spChg>
        <pc:spChg chg="add del mod">
          <ac:chgData name="Appenmaier, Daniel" userId="a074f149-76a7-4e96-99bc-aadad5f25a38" providerId="ADAL" clId="{B264A3EB-9356-4D8B-B567-118DA9595855}" dt="2022-01-13T12:28:04.863" v="719"/>
          <ac:spMkLst>
            <pc:docMk/>
            <pc:sldMk cId="1685215010" sldId="1078"/>
            <ac:spMk id="19" creationId="{78DACA01-EDCC-496C-816B-9F23C3D0E6D3}"/>
          </ac:spMkLst>
        </pc:spChg>
        <pc:graphicFrameChg chg="add del mod">
          <ac:chgData name="Appenmaier, Daniel" userId="a074f149-76a7-4e96-99bc-aadad5f25a38" providerId="ADAL" clId="{B264A3EB-9356-4D8B-B567-118DA9595855}" dt="2022-01-13T12:28:09.828" v="723" actId="478"/>
          <ac:graphicFrameMkLst>
            <pc:docMk/>
            <pc:sldMk cId="1685215010" sldId="1078"/>
            <ac:graphicFrameMk id="8" creationId="{6E6AA3C3-BBC1-4245-B93A-66BA803E2E31}"/>
          </ac:graphicFrameMkLst>
        </pc:graphicFrameChg>
        <pc:graphicFrameChg chg="add del mod">
          <ac:chgData name="Appenmaier, Daniel" userId="a074f149-76a7-4e96-99bc-aadad5f25a38" providerId="ADAL" clId="{B264A3EB-9356-4D8B-B567-118DA9595855}" dt="2022-01-13T12:28:04.863" v="719"/>
          <ac:graphicFrameMkLst>
            <pc:docMk/>
            <pc:sldMk cId="1685215010" sldId="1078"/>
            <ac:graphicFrameMk id="20" creationId="{FAF5AC54-76DB-474F-B8E4-C418E350489D}"/>
          </ac:graphicFrameMkLst>
        </pc:graphicFrameChg>
        <pc:picChg chg="add del mod">
          <ac:chgData name="Appenmaier, Daniel" userId="a074f149-76a7-4e96-99bc-aadad5f25a38" providerId="ADAL" clId="{B264A3EB-9356-4D8B-B567-118DA9595855}" dt="2022-01-13T12:28:11.168" v="724" actId="21"/>
          <ac:picMkLst>
            <pc:docMk/>
            <pc:sldMk cId="1685215010" sldId="1078"/>
            <ac:picMk id="21" creationId="{4DDBC65E-7145-4445-9EA1-99D2E97381E8}"/>
          </ac:picMkLst>
        </pc:picChg>
        <pc:cxnChg chg="add del mod">
          <ac:chgData name="Appenmaier, Daniel" userId="a074f149-76a7-4e96-99bc-aadad5f25a38" providerId="ADAL" clId="{B264A3EB-9356-4D8B-B567-118DA9595855}" dt="2022-01-13T12:27:59.998" v="717" actId="478"/>
          <ac:cxnSpMkLst>
            <pc:docMk/>
            <pc:sldMk cId="1685215010" sldId="1078"/>
            <ac:cxnSpMk id="9" creationId="{507A31BB-D9C8-4446-9CF1-1968CCDF6F7F}"/>
          </ac:cxnSpMkLst>
        </pc:cxnChg>
        <pc:cxnChg chg="add del mod">
          <ac:chgData name="Appenmaier, Daniel" userId="a074f149-76a7-4e96-99bc-aadad5f25a38" providerId="ADAL" clId="{B264A3EB-9356-4D8B-B567-118DA9595855}" dt="2022-01-13T12:27:55.948" v="714" actId="478"/>
          <ac:cxnSpMkLst>
            <pc:docMk/>
            <pc:sldMk cId="1685215010" sldId="1078"/>
            <ac:cxnSpMk id="10" creationId="{B7258362-FF39-4AA0-8D27-E3A522060633}"/>
          </ac:cxnSpMkLst>
        </pc:cxnChg>
        <pc:cxnChg chg="add del mod">
          <ac:chgData name="Appenmaier, Daniel" userId="a074f149-76a7-4e96-99bc-aadad5f25a38" providerId="ADAL" clId="{B264A3EB-9356-4D8B-B567-118DA9595855}" dt="2022-01-13T12:27:55.948" v="714" actId="478"/>
          <ac:cxnSpMkLst>
            <pc:docMk/>
            <pc:sldMk cId="1685215010" sldId="1078"/>
            <ac:cxnSpMk id="11" creationId="{81DB2AC1-98B7-4120-ACAE-18FAD29EE804}"/>
          </ac:cxnSpMkLst>
        </pc:cxnChg>
        <pc:cxnChg chg="add del mod">
          <ac:chgData name="Appenmaier, Daniel" userId="a074f149-76a7-4e96-99bc-aadad5f25a38" providerId="ADAL" clId="{B264A3EB-9356-4D8B-B567-118DA9595855}" dt="2022-01-13T12:27:55.948" v="714" actId="478"/>
          <ac:cxnSpMkLst>
            <pc:docMk/>
            <pc:sldMk cId="1685215010" sldId="1078"/>
            <ac:cxnSpMk id="12" creationId="{90EBF4EC-BEF3-41DA-99DF-7394F625610F}"/>
          </ac:cxnSpMkLst>
        </pc:cxnChg>
      </pc:sldChg>
      <pc:sldChg chg="addSp delSp modSp new del mod delAnim modAnim">
        <pc:chgData name="Appenmaier, Daniel" userId="a074f149-76a7-4e96-99bc-aadad5f25a38" providerId="ADAL" clId="{B264A3EB-9356-4D8B-B567-118DA9595855}" dt="2022-01-13T12:31:44.417" v="818" actId="47"/>
        <pc:sldMkLst>
          <pc:docMk/>
          <pc:sldMk cId="2878057691" sldId="1078"/>
        </pc:sldMkLst>
        <pc:spChg chg="del">
          <ac:chgData name="Appenmaier, Daniel" userId="a074f149-76a7-4e96-99bc-aadad5f25a38" providerId="ADAL" clId="{B264A3EB-9356-4D8B-B567-118DA9595855}" dt="2022-01-13T12:29:29.533" v="739" actId="478"/>
          <ac:spMkLst>
            <pc:docMk/>
            <pc:sldMk cId="2878057691" sldId="1078"/>
            <ac:spMk id="2" creationId="{14648D23-80E0-441C-957A-1E25ECE7102E}"/>
          </ac:spMkLst>
        </pc:spChg>
        <pc:spChg chg="del">
          <ac:chgData name="Appenmaier, Daniel" userId="a074f149-76a7-4e96-99bc-aadad5f25a38" providerId="ADAL" clId="{B264A3EB-9356-4D8B-B567-118DA9595855}" dt="2022-01-13T12:29:28.738" v="738" actId="478"/>
          <ac:spMkLst>
            <pc:docMk/>
            <pc:sldMk cId="2878057691" sldId="1078"/>
            <ac:spMk id="3" creationId="{547E9A93-30DE-4F8D-978C-EC6E1D64CA31}"/>
          </ac:spMkLst>
        </pc:spChg>
        <pc:spChg chg="add mod">
          <ac:chgData name="Appenmaier, Daniel" userId="a074f149-76a7-4e96-99bc-aadad5f25a38" providerId="ADAL" clId="{B264A3EB-9356-4D8B-B567-118DA9595855}" dt="2022-01-13T12:31:25.327" v="812" actId="6549"/>
          <ac:spMkLst>
            <pc:docMk/>
            <pc:sldMk cId="2878057691" sldId="1078"/>
            <ac:spMk id="4" creationId="{3A711273-3EFB-438B-8101-CE5FDEFA2F47}"/>
          </ac:spMkLst>
        </pc:spChg>
        <pc:spChg chg="add mod">
          <ac:chgData name="Appenmaier, Daniel" userId="a074f149-76a7-4e96-99bc-aadad5f25a38" providerId="ADAL" clId="{B264A3EB-9356-4D8B-B567-118DA9595855}" dt="2022-01-13T12:31:27.367" v="813" actId="6549"/>
          <ac:spMkLst>
            <pc:docMk/>
            <pc:sldMk cId="2878057691" sldId="1078"/>
            <ac:spMk id="5" creationId="{BDB148D1-BDFF-483B-A708-027A5ABB457D}"/>
          </ac:spMkLst>
        </pc:spChg>
        <pc:spChg chg="add mod">
          <ac:chgData name="Appenmaier, Daniel" userId="a074f149-76a7-4e96-99bc-aadad5f25a38" providerId="ADAL" clId="{B264A3EB-9356-4D8B-B567-118DA9595855}" dt="2022-01-13T12:31:30.757" v="816" actId="6549"/>
          <ac:spMkLst>
            <pc:docMk/>
            <pc:sldMk cId="2878057691" sldId="1078"/>
            <ac:spMk id="6" creationId="{5FF747F7-6AF6-4144-887D-D0FE074DB985}"/>
          </ac:spMkLst>
        </pc:spChg>
        <pc:spChg chg="add mod">
          <ac:chgData name="Appenmaier, Daniel" userId="a074f149-76a7-4e96-99bc-aadad5f25a38" providerId="ADAL" clId="{B264A3EB-9356-4D8B-B567-118DA9595855}" dt="2022-01-13T12:31:31.877" v="817" actId="6549"/>
          <ac:spMkLst>
            <pc:docMk/>
            <pc:sldMk cId="2878057691" sldId="1078"/>
            <ac:spMk id="7" creationId="{5FAE3A6E-3B4C-46BA-87C1-D6B7AE431779}"/>
          </ac:spMkLst>
        </pc:spChg>
        <pc:spChg chg="add del mod">
          <ac:chgData name="Appenmaier, Daniel" userId="a074f149-76a7-4e96-99bc-aadad5f25a38" providerId="ADAL" clId="{B264A3EB-9356-4D8B-B567-118DA9595855}" dt="2022-01-13T12:29:39.837" v="741" actId="478"/>
          <ac:spMkLst>
            <pc:docMk/>
            <pc:sldMk cId="2878057691" sldId="1078"/>
            <ac:spMk id="11" creationId="{22B7418E-668A-49BA-A8F6-C3601D7C0168}"/>
          </ac:spMkLst>
        </pc:spChg>
        <pc:spChg chg="add del mod">
          <ac:chgData name="Appenmaier, Daniel" userId="a074f149-76a7-4e96-99bc-aadad5f25a38" providerId="ADAL" clId="{B264A3EB-9356-4D8B-B567-118DA9595855}" dt="2022-01-13T12:29:41.114" v="742" actId="478"/>
          <ac:spMkLst>
            <pc:docMk/>
            <pc:sldMk cId="2878057691" sldId="1078"/>
            <ac:spMk id="12" creationId="{5CC09AAF-F565-4D43-9DC6-1607A5B644A5}"/>
          </ac:spMkLst>
        </pc:spChg>
        <pc:spChg chg="add del mod">
          <ac:chgData name="Appenmaier, Daniel" userId="a074f149-76a7-4e96-99bc-aadad5f25a38" providerId="ADAL" clId="{B264A3EB-9356-4D8B-B567-118DA9595855}" dt="2022-01-13T12:29:41.114" v="742" actId="478"/>
          <ac:spMkLst>
            <pc:docMk/>
            <pc:sldMk cId="2878057691" sldId="1078"/>
            <ac:spMk id="13" creationId="{1827D361-C908-4B86-B0D5-172FD23E13B7}"/>
          </ac:spMkLst>
        </pc:spChg>
        <pc:spChg chg="add del mod">
          <ac:chgData name="Appenmaier, Daniel" userId="a074f149-76a7-4e96-99bc-aadad5f25a38" providerId="ADAL" clId="{B264A3EB-9356-4D8B-B567-118DA9595855}" dt="2022-01-13T12:31:16.445" v="804"/>
          <ac:spMkLst>
            <pc:docMk/>
            <pc:sldMk cId="2878057691" sldId="1078"/>
            <ac:spMk id="14" creationId="{5661093F-CB45-41C9-8BBB-8D22F5183479}"/>
          </ac:spMkLst>
        </pc:spChg>
        <pc:spChg chg="add del mod">
          <ac:chgData name="Appenmaier, Daniel" userId="a074f149-76a7-4e96-99bc-aadad5f25a38" providerId="ADAL" clId="{B264A3EB-9356-4D8B-B567-118DA9595855}" dt="2022-01-13T12:31:16.445" v="804"/>
          <ac:spMkLst>
            <pc:docMk/>
            <pc:sldMk cId="2878057691" sldId="1078"/>
            <ac:spMk id="15" creationId="{9FEA961E-DAFA-4B08-BCFF-E0A75D359F31}"/>
          </ac:spMkLst>
        </pc:spChg>
        <pc:spChg chg="add del mod">
          <ac:chgData name="Appenmaier, Daniel" userId="a074f149-76a7-4e96-99bc-aadad5f25a38" providerId="ADAL" clId="{B264A3EB-9356-4D8B-B567-118DA9595855}" dt="2022-01-13T12:31:16.445" v="804"/>
          <ac:spMkLst>
            <pc:docMk/>
            <pc:sldMk cId="2878057691" sldId="1078"/>
            <ac:spMk id="16" creationId="{A8C85F31-50DC-498A-A72F-707F2FE288D7}"/>
          </ac:spMkLst>
        </pc:spChg>
        <pc:spChg chg="add del mod">
          <ac:chgData name="Appenmaier, Daniel" userId="a074f149-76a7-4e96-99bc-aadad5f25a38" providerId="ADAL" clId="{B264A3EB-9356-4D8B-B567-118DA9595855}" dt="2022-01-13T12:31:16.445" v="804"/>
          <ac:spMkLst>
            <pc:docMk/>
            <pc:sldMk cId="2878057691" sldId="1078"/>
            <ac:spMk id="17" creationId="{5DF70045-7432-43EC-A464-AD0571C630F3}"/>
          </ac:spMkLst>
        </pc:spChg>
        <pc:spChg chg="add del mod">
          <ac:chgData name="Appenmaier, Daniel" userId="a074f149-76a7-4e96-99bc-aadad5f25a38" providerId="ADAL" clId="{B264A3EB-9356-4D8B-B567-118DA9595855}" dt="2022-01-13T12:31:16.445" v="804"/>
          <ac:spMkLst>
            <pc:docMk/>
            <pc:sldMk cId="2878057691" sldId="1078"/>
            <ac:spMk id="21" creationId="{28F5452B-2C07-494E-B77C-E7B685F50B53}"/>
          </ac:spMkLst>
        </pc:spChg>
        <pc:spChg chg="add del mod">
          <ac:chgData name="Appenmaier, Daniel" userId="a074f149-76a7-4e96-99bc-aadad5f25a38" providerId="ADAL" clId="{B264A3EB-9356-4D8B-B567-118DA9595855}" dt="2022-01-13T12:31:16.445" v="804"/>
          <ac:spMkLst>
            <pc:docMk/>
            <pc:sldMk cId="2878057691" sldId="1078"/>
            <ac:spMk id="22" creationId="{FA2847FA-FFBE-427A-B560-08C43694A488}"/>
          </ac:spMkLst>
        </pc:spChg>
        <pc:spChg chg="add del mod">
          <ac:chgData name="Appenmaier, Daniel" userId="a074f149-76a7-4e96-99bc-aadad5f25a38" providerId="ADAL" clId="{B264A3EB-9356-4D8B-B567-118DA9595855}" dt="2022-01-13T12:31:16.445" v="804"/>
          <ac:spMkLst>
            <pc:docMk/>
            <pc:sldMk cId="2878057691" sldId="1078"/>
            <ac:spMk id="23" creationId="{D580C2D6-A4B3-4D46-B4D3-A4A5D24C6333}"/>
          </ac:spMkLst>
        </pc:spChg>
        <pc:graphicFrameChg chg="add mod modGraphic">
          <ac:chgData name="Appenmaier, Daniel" userId="a074f149-76a7-4e96-99bc-aadad5f25a38" providerId="ADAL" clId="{B264A3EB-9356-4D8B-B567-118DA9595855}" dt="2022-01-13T12:31:22.597" v="811" actId="6549"/>
          <ac:graphicFrameMkLst>
            <pc:docMk/>
            <pc:sldMk cId="2878057691" sldId="1078"/>
            <ac:graphicFrameMk id="8" creationId="{2689CD34-A045-4194-9BDB-48A114EA83D1}"/>
          </ac:graphicFrameMkLst>
        </pc:graphicFrameChg>
        <pc:graphicFrameChg chg="add del mod modGraphic">
          <ac:chgData name="Appenmaier, Daniel" userId="a074f149-76a7-4e96-99bc-aadad5f25a38" providerId="ADAL" clId="{B264A3EB-9356-4D8B-B567-118DA9595855}" dt="2022-01-13T12:31:16.445" v="804"/>
          <ac:graphicFrameMkLst>
            <pc:docMk/>
            <pc:sldMk cId="2878057691" sldId="1078"/>
            <ac:graphicFrameMk id="18" creationId="{3968A71A-60A1-4A70-AD91-4EEA9ACB61A8}"/>
          </ac:graphicFrameMkLst>
        </pc:graphicFrameChg>
        <pc:cxnChg chg="add del mod">
          <ac:chgData name="Appenmaier, Daniel" userId="a074f149-76a7-4e96-99bc-aadad5f25a38" providerId="ADAL" clId="{B264A3EB-9356-4D8B-B567-118DA9595855}" dt="2022-01-13T12:29:42.089" v="743" actId="478"/>
          <ac:cxnSpMkLst>
            <pc:docMk/>
            <pc:sldMk cId="2878057691" sldId="1078"/>
            <ac:cxnSpMk id="9" creationId="{F78864C3-418A-4587-BDA0-AE053509BBB7}"/>
          </ac:cxnSpMkLst>
        </pc:cxnChg>
        <pc:cxnChg chg="add del mod">
          <ac:chgData name="Appenmaier, Daniel" userId="a074f149-76a7-4e96-99bc-aadad5f25a38" providerId="ADAL" clId="{B264A3EB-9356-4D8B-B567-118DA9595855}" dt="2022-01-13T12:29:43.517" v="744" actId="478"/>
          <ac:cxnSpMkLst>
            <pc:docMk/>
            <pc:sldMk cId="2878057691" sldId="1078"/>
            <ac:cxnSpMk id="10" creationId="{D231F2AC-1EA4-4EC8-9672-449DD761C5CD}"/>
          </ac:cxnSpMkLst>
        </pc:cxnChg>
        <pc:cxnChg chg="add del mod">
          <ac:chgData name="Appenmaier, Daniel" userId="a074f149-76a7-4e96-99bc-aadad5f25a38" providerId="ADAL" clId="{B264A3EB-9356-4D8B-B567-118DA9595855}" dt="2022-01-13T12:31:16.445" v="804"/>
          <ac:cxnSpMkLst>
            <pc:docMk/>
            <pc:sldMk cId="2878057691" sldId="1078"/>
            <ac:cxnSpMk id="19" creationId="{98D6F17B-AF08-4F77-98F9-E393B9EF25FE}"/>
          </ac:cxnSpMkLst>
        </pc:cxnChg>
        <pc:cxnChg chg="add del mod">
          <ac:chgData name="Appenmaier, Daniel" userId="a074f149-76a7-4e96-99bc-aadad5f25a38" providerId="ADAL" clId="{B264A3EB-9356-4D8B-B567-118DA9595855}" dt="2022-01-13T12:31:16.445" v="804"/>
          <ac:cxnSpMkLst>
            <pc:docMk/>
            <pc:sldMk cId="2878057691" sldId="1078"/>
            <ac:cxnSpMk id="20" creationId="{D2A9802D-910F-4F0F-B779-656895EEBA16}"/>
          </ac:cxnSpMkLst>
        </pc:cxnChg>
      </pc:sldChg>
      <pc:sldChg chg="addSp delSp modSp add del mod ord modAnim">
        <pc:chgData name="Appenmaier, Daniel" userId="a074f149-76a7-4e96-99bc-aadad5f25a38" providerId="ADAL" clId="{B264A3EB-9356-4D8B-B567-118DA9595855}" dt="2022-01-13T12:57:55.891" v="1332" actId="47"/>
        <pc:sldMkLst>
          <pc:docMk/>
          <pc:sldMk cId="3118639781" sldId="1078"/>
        </pc:sldMkLst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21" creationId="{6D0C0702-E735-45C6-BDB6-96A19938B41D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22" creationId="{E452A9B5-FDB0-43DB-8C31-0DF74724C330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23" creationId="{708D6C22-BE1C-47B5-A943-19E9BC13B858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24" creationId="{BD35012C-1ADB-4499-817C-14F50A2D31B6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27" creationId="{E332198B-B807-49FB-BF26-C401F9213702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28" creationId="{5104A365-7388-4950-9BB4-65E05030FF73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33" creationId="{3284FAB2-F86E-4C83-AED7-1FCCEAB2DAC5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40" creationId="{78129CBD-76C3-42FE-A2BF-0B085C13439F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41" creationId="{7A4DE5B4-EFE5-4370-BBFB-710E2D0D73B3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44" creationId="{9B28430C-AC24-4125-B89D-34B749D59879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46" creationId="{44033086-51AD-42B7-92CB-0D4C14340D90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51" creationId="{54CF5BE6-71AC-4748-845F-AD165AF9D8E9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52" creationId="{802EEE3E-128C-4ED1-981C-0F8E387CC4C1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54" creationId="{6EBE2BFA-F21B-4F8B-9448-9C3944448160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55" creationId="{A44F9BF5-75FF-4718-B420-C6CDD8CD0D74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56" creationId="{157E657B-8A72-4E50-860B-03A00E7F4A04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57" creationId="{2AEE474A-A32B-46B6-B8CD-13CBEB33D0E0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58" creationId="{1B3036E7-4383-4E7B-A0CA-9E9FD2FAA765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60" creationId="{AB69F2A2-3C75-4047-96B8-FFA8DBCF61E5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61" creationId="{F6FED320-EFE8-4B03-9C47-3FAB2084436D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68" creationId="{19C7ED4A-72CB-40E2-87F9-B2F8872867FB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73" creationId="{4E272280-F2A4-4B56-A82B-A817C0A76B74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77" creationId="{A818DC5D-39EC-4B23-AAC8-F7D2106FAC8B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82" creationId="{642FCB43-43C5-4FE0-ADD1-9000D77E9E7E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83" creationId="{72F1335E-4BF8-4BC0-907F-A4DD98495E3D}"/>
          </ac:spMkLst>
        </pc:spChg>
        <pc:spChg chg="add mod">
          <ac:chgData name="Appenmaier, Daniel" userId="a074f149-76a7-4e96-99bc-aadad5f25a38" providerId="ADAL" clId="{B264A3EB-9356-4D8B-B567-118DA9595855}" dt="2022-01-13T12:34:28.076" v="858" actId="1076"/>
          <ac:spMkLst>
            <pc:docMk/>
            <pc:sldMk cId="3118639781" sldId="1078"/>
            <ac:spMk id="84" creationId="{774A3F9B-21D0-495A-841E-1DAD263CCE1B}"/>
          </ac:spMkLst>
        </pc:spChg>
        <pc:spChg chg="del">
          <ac:chgData name="Appenmaier, Daniel" userId="a074f149-76a7-4e96-99bc-aadad5f25a38" providerId="ADAL" clId="{B264A3EB-9356-4D8B-B567-118DA9595855}" dt="2022-01-13T12:34:06.757" v="855" actId="478"/>
          <ac:spMkLst>
            <pc:docMk/>
            <pc:sldMk cId="3118639781" sldId="1078"/>
            <ac:spMk id="226" creationId="{04BFF364-A2F7-4479-A381-E7AC7892D613}"/>
          </ac:spMkLst>
        </pc:sp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25" creationId="{2951B8B1-5287-4764-A0C3-2547F123577C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26" creationId="{61DC54D6-4CE8-47B0-87C1-1B4402740661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29" creationId="{319F8B08-53E3-4E44-9004-161DB2CDFB47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30" creationId="{129F21F1-772A-4FF3-924C-41D38C814ED5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31" creationId="{8D6AF169-0FDF-4E99-81F4-269812DEA09B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32" creationId="{5ED5E011-7F78-402D-A7A8-4EC12BC53E3E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34" creationId="{2D9DD4B8-E990-4EA2-948A-9E61A809BC59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35" creationId="{4041CD89-2F77-48BB-AD14-7FA5B9E1B394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36" creationId="{74BE6B4E-DE56-4F5F-A854-2229643ABF81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42" creationId="{171F919B-8FE4-448D-AC41-5E01DEF5CF1B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43" creationId="{2B7747A7-6A81-4DAB-9168-F2CA27B97318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45" creationId="{93DAD8FD-6F47-49A3-99B6-5AB2D705DB09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47" creationId="{666A8532-5210-4AA4-AF8D-E45061F444C9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48" creationId="{9CE8D1CF-BE51-44D3-B822-711BEE172336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49" creationId="{6748DB95-382C-4930-BDE3-598BDF63A329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50" creationId="{1B2DC754-CA17-436F-8BC4-EB6318853845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53" creationId="{CA5CD504-C6D2-4A00-9E1D-EDFBE950FAA2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59" creationId="{38F2E805-68E3-4FFA-8308-98F17E48B069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62" creationId="{E73A28B5-F432-4AB5-85C8-68241699BB54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63" creationId="{3C94936A-55B0-4A6B-889C-FA50C8F01C4A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64" creationId="{4F463C16-BE73-4C3C-85D0-44A223F53D36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65" creationId="{6297ECDD-D076-4749-AE56-FB33B311B210}"/>
          </ac:cxnSpMkLst>
        </pc:cxnChg>
        <pc:cxnChg chg="del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66" creationId="{99AB0D4F-848E-41DC-B452-59EA8CFE195A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67" creationId="{3D2876F0-9FD1-4BE6-B063-E5BCBA83C039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74" creationId="{AC8A6C96-340A-4170-9625-3D5BE5F0CE4F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75" creationId="{A0932C9A-6C4D-4CC9-B99F-AB5430E5B026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76" creationId="{737AE3B6-51F6-4257-AF04-C7FDF9AD28F9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78" creationId="{23DDBB8C-2A91-436D-AC6F-A0B9D484C33F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79" creationId="{5A5FF427-C793-46FF-BA6B-F46393B98CE1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80" creationId="{DFEAD5F4-8C3A-4A69-9BDB-EF609B30411B}"/>
          </ac:cxnSpMkLst>
        </pc:cxnChg>
        <pc:cxnChg chg="add mod">
          <ac:chgData name="Appenmaier, Daniel" userId="a074f149-76a7-4e96-99bc-aadad5f25a38" providerId="ADAL" clId="{B264A3EB-9356-4D8B-B567-118DA9595855}" dt="2022-01-13T12:34:28.076" v="858" actId="1076"/>
          <ac:cxnSpMkLst>
            <pc:docMk/>
            <pc:sldMk cId="3118639781" sldId="1078"/>
            <ac:cxnSpMk id="81" creationId="{E848E263-383C-42A5-9262-D371978B5BF9}"/>
          </ac:cxnSpMkLst>
        </pc:cxnChg>
        <pc:cxnChg chg="del mod">
          <ac:chgData name="Appenmaier, Daniel" userId="a074f149-76a7-4e96-99bc-aadad5f25a38" providerId="ADAL" clId="{B264A3EB-9356-4D8B-B567-118DA9595855}" dt="2022-01-13T12:34:06.757" v="855" actId="478"/>
          <ac:cxnSpMkLst>
            <pc:docMk/>
            <pc:sldMk cId="3118639781" sldId="1078"/>
            <ac:cxnSpMk id="227" creationId="{41A67F42-5B6C-46DD-A6C8-19DE076728D2}"/>
          </ac:cxnSpMkLst>
        </pc:cxnChg>
      </pc:sldChg>
      <pc:sldChg chg="addSp delSp modSp new mod ord delAnim modAnim">
        <pc:chgData name="Appenmaier, Daniel" userId="a074f149-76a7-4e96-99bc-aadad5f25a38" providerId="ADAL" clId="{B264A3EB-9356-4D8B-B567-118DA9595855}" dt="2022-01-18T09:17:50.391" v="1700" actId="1076"/>
        <pc:sldMkLst>
          <pc:docMk/>
          <pc:sldMk cId="1740316296" sldId="1079"/>
        </pc:sldMkLst>
        <pc:spChg chg="mod">
          <ac:chgData name="Appenmaier, Daniel" userId="a074f149-76a7-4e96-99bc-aadad5f25a38" providerId="ADAL" clId="{B264A3EB-9356-4D8B-B567-118DA9595855}" dt="2022-01-13T12:52:46.593" v="1084" actId="20577"/>
          <ac:spMkLst>
            <pc:docMk/>
            <pc:sldMk cId="1740316296" sldId="1079"/>
            <ac:spMk id="2" creationId="{E1E9A847-9A55-410F-AE13-DBD074D7139C}"/>
          </ac:spMkLst>
        </pc:spChg>
        <pc:spChg chg="del">
          <ac:chgData name="Appenmaier, Daniel" userId="a074f149-76a7-4e96-99bc-aadad5f25a38" providerId="ADAL" clId="{B264A3EB-9356-4D8B-B567-118DA9595855}" dt="2022-01-13T12:53:00.002" v="1086" actId="478"/>
          <ac:spMkLst>
            <pc:docMk/>
            <pc:sldMk cId="1740316296" sldId="1079"/>
            <ac:spMk id="3" creationId="{2A5C2F54-8A41-48BC-8D58-F7490A75419C}"/>
          </ac:spMkLst>
        </pc:spChg>
        <pc:spChg chg="add del mod">
          <ac:chgData name="Appenmaier, Daniel" userId="a074f149-76a7-4e96-99bc-aadad5f25a38" providerId="ADAL" clId="{B264A3EB-9356-4D8B-B567-118DA9595855}" dt="2022-01-13T12:55:19.153" v="1296" actId="478"/>
          <ac:spMkLst>
            <pc:docMk/>
            <pc:sldMk cId="1740316296" sldId="1079"/>
            <ac:spMk id="6" creationId="{9449DA6A-3DE5-43B6-8990-4E986F3A88C8}"/>
          </ac:spMkLst>
        </pc:spChg>
        <pc:spChg chg="add del mod">
          <ac:chgData name="Appenmaier, Daniel" userId="a074f149-76a7-4e96-99bc-aadad5f25a38" providerId="ADAL" clId="{B264A3EB-9356-4D8B-B567-118DA9595855}" dt="2022-01-13T12:55:19.153" v="1296" actId="478"/>
          <ac:spMkLst>
            <pc:docMk/>
            <pc:sldMk cId="1740316296" sldId="1079"/>
            <ac:spMk id="7" creationId="{7E4C9F69-C5A1-4725-98F1-EB17AEFB3D96}"/>
          </ac:spMkLst>
        </pc:spChg>
        <pc:spChg chg="add del mod">
          <ac:chgData name="Appenmaier, Daniel" userId="a074f149-76a7-4e96-99bc-aadad5f25a38" providerId="ADAL" clId="{B264A3EB-9356-4D8B-B567-118DA9595855}" dt="2022-01-13T12:55:19.153" v="1296" actId="478"/>
          <ac:spMkLst>
            <pc:docMk/>
            <pc:sldMk cId="1740316296" sldId="1079"/>
            <ac:spMk id="8" creationId="{3A0AC6DA-955F-471B-AF36-693553C07284}"/>
          </ac:spMkLst>
        </pc:spChg>
        <pc:spChg chg="add del mod">
          <ac:chgData name="Appenmaier, Daniel" userId="a074f149-76a7-4e96-99bc-aadad5f25a38" providerId="ADAL" clId="{B264A3EB-9356-4D8B-B567-118DA9595855}" dt="2022-01-13T12:55:19.153" v="1296" actId="478"/>
          <ac:spMkLst>
            <pc:docMk/>
            <pc:sldMk cId="1740316296" sldId="1079"/>
            <ac:spMk id="9" creationId="{A6798A5A-90DA-4907-85E6-84BC30B1B99A}"/>
          </ac:spMkLst>
        </pc:spChg>
        <pc:spChg chg="add del mod">
          <ac:chgData name="Appenmaier, Daniel" userId="a074f149-76a7-4e96-99bc-aadad5f25a38" providerId="ADAL" clId="{B264A3EB-9356-4D8B-B567-118DA9595855}" dt="2022-01-13T12:55:19.153" v="1296" actId="478"/>
          <ac:spMkLst>
            <pc:docMk/>
            <pc:sldMk cId="1740316296" sldId="1079"/>
            <ac:spMk id="10" creationId="{8236ACB5-7027-4C4C-B12B-ED66241B9DF0}"/>
          </ac:spMkLst>
        </pc:spChg>
        <pc:spChg chg="add mod">
          <ac:chgData name="Appenmaier, Daniel" userId="a074f149-76a7-4e96-99bc-aadad5f25a38" providerId="ADAL" clId="{B264A3EB-9356-4D8B-B567-118DA9595855}" dt="2022-01-18T09:17:50.391" v="1700" actId="1076"/>
          <ac:spMkLst>
            <pc:docMk/>
            <pc:sldMk cId="1740316296" sldId="1079"/>
            <ac:spMk id="11" creationId="{F63ECE01-F238-4D11-9748-2F825E9C9204}"/>
          </ac:spMkLst>
        </pc:spChg>
        <pc:spChg chg="add mod">
          <ac:chgData name="Appenmaier, Daniel" userId="a074f149-76a7-4e96-99bc-aadad5f25a38" providerId="ADAL" clId="{B264A3EB-9356-4D8B-B567-118DA9595855}" dt="2022-01-18T09:17:50.391" v="1700" actId="1076"/>
          <ac:spMkLst>
            <pc:docMk/>
            <pc:sldMk cId="1740316296" sldId="1079"/>
            <ac:spMk id="12" creationId="{BFA57006-31F9-4DD4-A161-3A2126C9AF4B}"/>
          </ac:spMkLst>
        </pc:spChg>
        <pc:spChg chg="add mod">
          <ac:chgData name="Appenmaier, Daniel" userId="a074f149-76a7-4e96-99bc-aadad5f25a38" providerId="ADAL" clId="{B264A3EB-9356-4D8B-B567-118DA9595855}" dt="2022-01-18T09:17:50.391" v="1700" actId="1076"/>
          <ac:spMkLst>
            <pc:docMk/>
            <pc:sldMk cId="1740316296" sldId="1079"/>
            <ac:spMk id="13" creationId="{98DE03E4-5BDD-4412-A158-5E94DEC91359}"/>
          </ac:spMkLst>
        </pc:spChg>
        <pc:spChg chg="add del mod">
          <ac:chgData name="Appenmaier, Daniel" userId="a074f149-76a7-4e96-99bc-aadad5f25a38" providerId="ADAL" clId="{B264A3EB-9356-4D8B-B567-118DA9595855}" dt="2022-01-18T09:17:19.714" v="1683" actId="478"/>
          <ac:spMkLst>
            <pc:docMk/>
            <pc:sldMk cId="1740316296" sldId="1079"/>
            <ac:spMk id="14" creationId="{A3C30F2B-90E5-4806-B125-41C1F4C8B8FE}"/>
          </ac:spMkLst>
        </pc:spChg>
        <pc:spChg chg="add mod">
          <ac:chgData name="Appenmaier, Daniel" userId="a074f149-76a7-4e96-99bc-aadad5f25a38" providerId="ADAL" clId="{B264A3EB-9356-4D8B-B567-118DA9595855}" dt="2022-01-18T09:17:50.391" v="1700" actId="1076"/>
          <ac:spMkLst>
            <pc:docMk/>
            <pc:sldMk cId="1740316296" sldId="1079"/>
            <ac:spMk id="15" creationId="{96D324C9-2068-4123-AFF0-7727DD1433DD}"/>
          </ac:spMkLst>
        </pc:spChg>
        <pc:spChg chg="add mod">
          <ac:chgData name="Appenmaier, Daniel" userId="a074f149-76a7-4e96-99bc-aadad5f25a38" providerId="ADAL" clId="{B264A3EB-9356-4D8B-B567-118DA9595855}" dt="2022-01-18T09:17:50.391" v="1700" actId="1076"/>
          <ac:spMkLst>
            <pc:docMk/>
            <pc:sldMk cId="1740316296" sldId="1079"/>
            <ac:spMk id="16" creationId="{508E3AED-2D49-4822-8449-80C24E911954}"/>
          </ac:spMkLst>
        </pc:spChg>
      </pc:sldChg>
    </pc:docChg>
  </pc:docChgLst>
  <pc:docChgLst>
    <pc:chgData name="Appenmaier, Daniel" userId="a074f149-76a7-4e96-99bc-aadad5f25a38" providerId="ADAL" clId="{307F4A81-B077-4E45-A710-F4EBC430BC11}"/>
    <pc:docChg chg="undo custSel delSld modSld">
      <pc:chgData name="Appenmaier, Daniel" userId="a074f149-76a7-4e96-99bc-aadad5f25a38" providerId="ADAL" clId="{307F4A81-B077-4E45-A710-F4EBC430BC11}" dt="2021-11-03T10:54:23.762" v="420"/>
      <pc:docMkLst>
        <pc:docMk/>
      </pc:docMkLst>
      <pc:sldChg chg="del">
        <pc:chgData name="Appenmaier, Daniel" userId="a074f149-76a7-4e96-99bc-aadad5f25a38" providerId="ADAL" clId="{307F4A81-B077-4E45-A710-F4EBC430BC11}" dt="2021-11-03T07:07:16.638" v="8" actId="47"/>
        <pc:sldMkLst>
          <pc:docMk/>
          <pc:sldMk cId="647488247" sldId="257"/>
        </pc:sldMkLst>
      </pc:sldChg>
      <pc:sldChg chg="delSp modSp mod">
        <pc:chgData name="Appenmaier, Daniel" userId="a074f149-76a7-4e96-99bc-aadad5f25a38" providerId="ADAL" clId="{307F4A81-B077-4E45-A710-F4EBC430BC11}" dt="2021-11-03T10:47:19.921" v="346" actId="207"/>
        <pc:sldMkLst>
          <pc:docMk/>
          <pc:sldMk cId="1489394674" sldId="263"/>
        </pc:sldMkLst>
        <pc:spChg chg="mod">
          <ac:chgData name="Appenmaier, Daniel" userId="a074f149-76a7-4e96-99bc-aadad5f25a38" providerId="ADAL" clId="{307F4A81-B077-4E45-A710-F4EBC430BC11}" dt="2021-11-03T10:44:41.845" v="316" actId="20577"/>
          <ac:spMkLst>
            <pc:docMk/>
            <pc:sldMk cId="1489394674" sldId="263"/>
            <ac:spMk id="2" creationId="{14D26C2B-4532-4324-8BC0-55F17EA4F894}"/>
          </ac:spMkLst>
        </pc:spChg>
        <pc:spChg chg="del">
          <ac:chgData name="Appenmaier, Daniel" userId="a074f149-76a7-4e96-99bc-aadad5f25a38" providerId="ADAL" clId="{307F4A81-B077-4E45-A710-F4EBC430BC11}" dt="2021-11-03T07:06:32.942" v="5" actId="478"/>
          <ac:spMkLst>
            <pc:docMk/>
            <pc:sldMk cId="1489394674" sldId="263"/>
            <ac:spMk id="3" creationId="{75EF52CE-B8D5-45AD-833B-B8BB7F3AD123}"/>
          </ac:spMkLst>
        </pc:spChg>
        <pc:spChg chg="del">
          <ac:chgData name="Appenmaier, Daniel" userId="a074f149-76a7-4e96-99bc-aadad5f25a38" providerId="ADAL" clId="{307F4A81-B077-4E45-A710-F4EBC430BC11}" dt="2021-11-03T07:06:29.348" v="4" actId="478"/>
          <ac:spMkLst>
            <pc:docMk/>
            <pc:sldMk cId="1489394674" sldId="263"/>
            <ac:spMk id="21" creationId="{F1472D45-8C6C-463F-8EF5-67DC4C3D9543}"/>
          </ac:spMkLst>
        </pc:spChg>
        <pc:spChg chg="mod">
          <ac:chgData name="Appenmaier, Daniel" userId="a074f149-76a7-4e96-99bc-aadad5f25a38" providerId="ADAL" clId="{307F4A81-B077-4E45-A710-F4EBC430BC11}" dt="2021-11-03T10:47:19.921" v="346" actId="207"/>
          <ac:spMkLst>
            <pc:docMk/>
            <pc:sldMk cId="1489394674" sldId="263"/>
            <ac:spMk id="22" creationId="{E452A9B5-FDB0-43DB-8C31-0DF74724C330}"/>
          </ac:spMkLst>
        </pc:spChg>
        <pc:spChg chg="mod">
          <ac:chgData name="Appenmaier, Daniel" userId="a074f149-76a7-4e96-99bc-aadad5f25a38" providerId="ADAL" clId="{307F4A81-B077-4E45-A710-F4EBC430BC11}" dt="2021-11-03T10:47:10.197" v="344" actId="13822"/>
          <ac:spMkLst>
            <pc:docMk/>
            <pc:sldMk cId="1489394674" sldId="263"/>
            <ac:spMk id="24" creationId="{BD35012C-1ADB-4499-817C-14F50A2D31B6}"/>
          </ac:spMkLst>
        </pc:spChg>
        <pc:spChg chg="mod">
          <ac:chgData name="Appenmaier, Daniel" userId="a074f149-76a7-4e96-99bc-aadad5f25a38" providerId="ADAL" clId="{307F4A81-B077-4E45-A710-F4EBC430BC11}" dt="2021-11-03T10:47:19.921" v="346" actId="207"/>
          <ac:spMkLst>
            <pc:docMk/>
            <pc:sldMk cId="1489394674" sldId="263"/>
            <ac:spMk id="40" creationId="{78129CBD-76C3-42FE-A2BF-0B085C13439F}"/>
          </ac:spMkLst>
        </pc:spChg>
        <pc:spChg chg="mod">
          <ac:chgData name="Appenmaier, Daniel" userId="a074f149-76a7-4e96-99bc-aadad5f25a38" providerId="ADAL" clId="{307F4A81-B077-4E45-A710-F4EBC430BC11}" dt="2021-11-03T10:47:19.921" v="346" actId="207"/>
          <ac:spMkLst>
            <pc:docMk/>
            <pc:sldMk cId="1489394674" sldId="263"/>
            <ac:spMk id="41" creationId="{7A4DE5B4-EFE5-4370-BBFB-710E2D0D73B3}"/>
          </ac:spMkLst>
        </pc:spChg>
        <pc:spChg chg="mod">
          <ac:chgData name="Appenmaier, Daniel" userId="a074f149-76a7-4e96-99bc-aadad5f25a38" providerId="ADAL" clId="{307F4A81-B077-4E45-A710-F4EBC430BC11}" dt="2021-11-03T10:46:25.822" v="334" actId="1076"/>
          <ac:spMkLst>
            <pc:docMk/>
            <pc:sldMk cId="1489394674" sldId="263"/>
            <ac:spMk id="44" creationId="{9B28430C-AC24-4125-B89D-34B749D59879}"/>
          </ac:spMkLst>
        </pc:spChg>
        <pc:spChg chg="mod">
          <ac:chgData name="Appenmaier, Daniel" userId="a074f149-76a7-4e96-99bc-aadad5f25a38" providerId="ADAL" clId="{307F4A81-B077-4E45-A710-F4EBC430BC11}" dt="2021-11-03T10:46:25.822" v="334" actId="1076"/>
          <ac:spMkLst>
            <pc:docMk/>
            <pc:sldMk cId="1489394674" sldId="263"/>
            <ac:spMk id="46" creationId="{44033086-51AD-42B7-92CB-0D4C14340D90}"/>
          </ac:spMkLst>
        </pc:spChg>
        <pc:spChg chg="mod">
          <ac:chgData name="Appenmaier, Daniel" userId="a074f149-76a7-4e96-99bc-aadad5f25a38" providerId="ADAL" clId="{307F4A81-B077-4E45-A710-F4EBC430BC11}" dt="2021-11-03T10:47:19.921" v="346" actId="207"/>
          <ac:spMkLst>
            <pc:docMk/>
            <pc:sldMk cId="1489394674" sldId="263"/>
            <ac:spMk id="93" creationId="{B8B2B577-6501-4B19-9428-6D1A207F34F9}"/>
          </ac:spMkLst>
        </pc:spChg>
        <pc:spChg chg="mod">
          <ac:chgData name="Appenmaier, Daniel" userId="a074f149-76a7-4e96-99bc-aadad5f25a38" providerId="ADAL" clId="{307F4A81-B077-4E45-A710-F4EBC430BC11}" dt="2021-11-03T10:47:19.921" v="346" actId="207"/>
          <ac:spMkLst>
            <pc:docMk/>
            <pc:sldMk cId="1489394674" sldId="263"/>
            <ac:spMk id="94" creationId="{F3784A6F-7AE8-4EBC-96F2-784B40804E58}"/>
          </ac:spMkLst>
        </pc:spChg>
        <pc:spChg chg="mod">
          <ac:chgData name="Appenmaier, Daniel" userId="a074f149-76a7-4e96-99bc-aadad5f25a38" providerId="ADAL" clId="{307F4A81-B077-4E45-A710-F4EBC430BC11}" dt="2021-11-03T10:47:19.921" v="346" actId="207"/>
          <ac:spMkLst>
            <pc:docMk/>
            <pc:sldMk cId="1489394674" sldId="263"/>
            <ac:spMk id="95" creationId="{9EF0CDAD-3670-44AF-B4BD-360309C26F38}"/>
          </ac:spMkLst>
        </pc:spChg>
        <pc:spChg chg="mod">
          <ac:chgData name="Appenmaier, Daniel" userId="a074f149-76a7-4e96-99bc-aadad5f25a38" providerId="ADAL" clId="{307F4A81-B077-4E45-A710-F4EBC430BC11}" dt="2021-11-03T10:47:10.197" v="344" actId="13822"/>
          <ac:spMkLst>
            <pc:docMk/>
            <pc:sldMk cId="1489394674" sldId="263"/>
            <ac:spMk id="110" creationId="{353AF94C-32F6-470A-8E98-126411DF5945}"/>
          </ac:spMkLst>
        </pc:spChg>
        <pc:spChg chg="mod">
          <ac:chgData name="Appenmaier, Daniel" userId="a074f149-76a7-4e96-99bc-aadad5f25a38" providerId="ADAL" clId="{307F4A81-B077-4E45-A710-F4EBC430BC11}" dt="2021-11-03T10:46:35.176" v="341" actId="1038"/>
          <ac:spMkLst>
            <pc:docMk/>
            <pc:sldMk cId="1489394674" sldId="263"/>
            <ac:spMk id="224" creationId="{E47AC4EF-CA59-439F-A6D4-7A57FB6CCC3D}"/>
          </ac:spMkLst>
        </pc:spChg>
        <pc:spChg chg="mod">
          <ac:chgData name="Appenmaier, Daniel" userId="a074f149-76a7-4e96-99bc-aadad5f25a38" providerId="ADAL" clId="{307F4A81-B077-4E45-A710-F4EBC430BC11}" dt="2021-11-03T10:46:42.162" v="342" actId="1076"/>
          <ac:spMkLst>
            <pc:docMk/>
            <pc:sldMk cId="1489394674" sldId="263"/>
            <ac:spMk id="225" creationId="{E55D703E-16B0-4DEA-8821-34A5E74379C6}"/>
          </ac:spMkLst>
        </pc:spChg>
        <pc:spChg chg="mod">
          <ac:chgData name="Appenmaier, Daniel" userId="a074f149-76a7-4e96-99bc-aadad5f25a38" providerId="ADAL" clId="{307F4A81-B077-4E45-A710-F4EBC430BC11}" dt="2021-11-03T10:47:19.921" v="346" actId="207"/>
          <ac:spMkLst>
            <pc:docMk/>
            <pc:sldMk cId="1489394674" sldId="263"/>
            <ac:spMk id="226" creationId="{04BFF364-A2F7-4479-A381-E7AC7892D613}"/>
          </ac:spMkLst>
        </pc:sp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26" creationId="{61DC54D6-4CE8-47B0-87C1-1B4402740661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31" creationId="{8D6AF169-0FDF-4E99-81F4-269812DEA09B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43" creationId="{2B7747A7-6A81-4DAB-9168-F2CA27B97318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47" creationId="{666A8532-5210-4AA4-AF8D-E45061F444C9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113" creationId="{73BEBDFB-8FED-4792-A057-11C056E8315C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116" creationId="{706A7537-D94C-4B8B-9A3E-D9FAEE27CC62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119" creationId="{A5FFB09F-66FE-44F1-A9A9-A4D020D9EDD2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122" creationId="{228FF367-7477-4D04-BF3A-C135E6607588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129" creationId="{66F85C1F-820D-4E94-B3CA-E5747CFB7363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191" creationId="{700B28DA-C942-4E8C-B586-EF40B722CE67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194" creationId="{FF2FBA16-8060-49B3-8A7C-58EF8ADD03DD}"/>
          </ac:cxnSpMkLst>
        </pc:cxnChg>
        <pc:cxnChg chg="mod">
          <ac:chgData name="Appenmaier, Daniel" userId="a074f149-76a7-4e96-99bc-aadad5f25a38" providerId="ADAL" clId="{307F4A81-B077-4E45-A710-F4EBC430BC11}" dt="2021-11-03T10:46:25.822" v="334" actId="1076"/>
          <ac:cxnSpMkLst>
            <pc:docMk/>
            <pc:sldMk cId="1489394674" sldId="263"/>
            <ac:cxnSpMk id="227" creationId="{41A67F42-5B6C-46DD-A6C8-19DE076728D2}"/>
          </ac:cxnSpMkLst>
        </pc:cxnChg>
      </pc:sldChg>
      <pc:sldChg chg="addSp delSp modSp mod delAnim modAnim">
        <pc:chgData name="Appenmaier, Daniel" userId="a074f149-76a7-4e96-99bc-aadad5f25a38" providerId="ADAL" clId="{307F4A81-B077-4E45-A710-F4EBC430BC11}" dt="2021-11-03T10:53:08.178" v="411" actId="20577"/>
        <pc:sldMkLst>
          <pc:docMk/>
          <pc:sldMk cId="3612025501" sldId="265"/>
        </pc:sldMkLst>
        <pc:spChg chg="del">
          <ac:chgData name="Appenmaier, Daniel" userId="a074f149-76a7-4e96-99bc-aadad5f25a38" providerId="ADAL" clId="{307F4A81-B077-4E45-A710-F4EBC430BC11}" dt="2021-11-03T07:14:03.246" v="137" actId="478"/>
          <ac:spMkLst>
            <pc:docMk/>
            <pc:sldMk cId="3612025501" sldId="265"/>
            <ac:spMk id="2" creationId="{24CFC6CD-3919-4002-BA2A-4DC1E4568B46}"/>
          </ac:spMkLst>
        </pc:spChg>
        <pc:spChg chg="mod">
          <ac:chgData name="Appenmaier, Daniel" userId="a074f149-76a7-4e96-99bc-aadad5f25a38" providerId="ADAL" clId="{307F4A81-B077-4E45-A710-F4EBC430BC11}" dt="2021-11-03T07:13:55.436" v="133" actId="1076"/>
          <ac:spMkLst>
            <pc:docMk/>
            <pc:sldMk cId="3612025501" sldId="265"/>
            <ac:spMk id="3" creationId="{86249915-21DF-4FA8-BEC0-3188AE339091}"/>
          </ac:spMkLst>
        </pc:spChg>
        <pc:spChg chg="mod">
          <ac:chgData name="Appenmaier, Daniel" userId="a074f149-76a7-4e96-99bc-aadad5f25a38" providerId="ADAL" clId="{307F4A81-B077-4E45-A710-F4EBC430BC11}" dt="2021-11-03T07:13:55.436" v="133" actId="1076"/>
          <ac:spMkLst>
            <pc:docMk/>
            <pc:sldMk cId="3612025501" sldId="265"/>
            <ac:spMk id="4" creationId="{564809F1-AD1C-4410-A959-78B981591D3C}"/>
          </ac:spMkLst>
        </pc:spChg>
        <pc:spChg chg="mod">
          <ac:chgData name="Appenmaier, Daniel" userId="a074f149-76a7-4e96-99bc-aadad5f25a38" providerId="ADAL" clId="{307F4A81-B077-4E45-A710-F4EBC430BC11}" dt="2021-11-03T10:50:59.355" v="375" actId="1035"/>
          <ac:spMkLst>
            <pc:docMk/>
            <pc:sldMk cId="3612025501" sldId="265"/>
            <ac:spMk id="5" creationId="{536C4EF3-E4A7-4E4C-A09C-CD31B2259EAE}"/>
          </ac:spMkLst>
        </pc:spChg>
        <pc:spChg chg="mod">
          <ac:chgData name="Appenmaier, Daniel" userId="a074f149-76a7-4e96-99bc-aadad5f25a38" providerId="ADAL" clId="{307F4A81-B077-4E45-A710-F4EBC430BC11}" dt="2021-11-03T07:14:01.288" v="136" actId="20577"/>
          <ac:spMkLst>
            <pc:docMk/>
            <pc:sldMk cId="3612025501" sldId="265"/>
            <ac:spMk id="6" creationId="{E99D849B-17C3-4E45-8227-A2BE225B91B6}"/>
          </ac:spMkLst>
        </pc:spChg>
        <pc:spChg chg="del mod">
          <ac:chgData name="Appenmaier, Daniel" userId="a074f149-76a7-4e96-99bc-aadad5f25a38" providerId="ADAL" clId="{307F4A81-B077-4E45-A710-F4EBC430BC11}" dt="2021-11-03T07:12:53.722" v="126" actId="478"/>
          <ac:spMkLst>
            <pc:docMk/>
            <pc:sldMk cId="3612025501" sldId="265"/>
            <ac:spMk id="7" creationId="{CED84B31-1B7D-4A77-A366-7FCA036898FA}"/>
          </ac:spMkLst>
        </pc:spChg>
        <pc:spChg chg="mod">
          <ac:chgData name="Appenmaier, Daniel" userId="a074f149-76a7-4e96-99bc-aadad5f25a38" providerId="ADAL" clId="{307F4A81-B077-4E45-A710-F4EBC430BC11}" dt="2021-11-03T07:13:55.436" v="133" actId="1076"/>
          <ac:spMkLst>
            <pc:docMk/>
            <pc:sldMk cId="3612025501" sldId="265"/>
            <ac:spMk id="18" creationId="{52FDD51F-66C9-4EBD-BC3C-1AE71963772B}"/>
          </ac:spMkLst>
        </pc:spChg>
        <pc:spChg chg="mod">
          <ac:chgData name="Appenmaier, Daniel" userId="a074f149-76a7-4e96-99bc-aadad5f25a38" providerId="ADAL" clId="{307F4A81-B077-4E45-A710-F4EBC430BC11}" dt="2021-11-03T07:13:55.436" v="133" actId="1076"/>
          <ac:spMkLst>
            <pc:docMk/>
            <pc:sldMk cId="3612025501" sldId="265"/>
            <ac:spMk id="20" creationId="{F978A4D5-76BA-478B-9C8D-9BFC58700CC7}"/>
          </ac:spMkLst>
        </pc:spChg>
        <pc:spChg chg="mod">
          <ac:chgData name="Appenmaier, Daniel" userId="a074f149-76a7-4e96-99bc-aadad5f25a38" providerId="ADAL" clId="{307F4A81-B077-4E45-A710-F4EBC430BC11}" dt="2021-11-03T07:13:55.436" v="133" actId="1076"/>
          <ac:spMkLst>
            <pc:docMk/>
            <pc:sldMk cId="3612025501" sldId="265"/>
            <ac:spMk id="21" creationId="{9A020099-46BF-4AD0-8EBE-DB252B473247}"/>
          </ac:spMkLst>
        </pc:spChg>
        <pc:spChg chg="mod">
          <ac:chgData name="Appenmaier, Daniel" userId="a074f149-76a7-4e96-99bc-aadad5f25a38" providerId="ADAL" clId="{307F4A81-B077-4E45-A710-F4EBC430BC11}" dt="2021-11-03T10:52:18.883" v="397" actId="1035"/>
          <ac:spMkLst>
            <pc:docMk/>
            <pc:sldMk cId="3612025501" sldId="265"/>
            <ac:spMk id="22" creationId="{FAA7FE73-56FE-4B70-B602-8EA682A52656}"/>
          </ac:spMkLst>
        </pc:spChg>
        <pc:spChg chg="mod">
          <ac:chgData name="Appenmaier, Daniel" userId="a074f149-76a7-4e96-99bc-aadad5f25a38" providerId="ADAL" clId="{307F4A81-B077-4E45-A710-F4EBC430BC11}" dt="2021-11-03T07:13:55.436" v="133" actId="1076"/>
          <ac:spMkLst>
            <pc:docMk/>
            <pc:sldMk cId="3612025501" sldId="265"/>
            <ac:spMk id="26" creationId="{F654A880-E996-4911-B4BE-9CC5D089B86B}"/>
          </ac:spMkLst>
        </pc:spChg>
        <pc:spChg chg="mod">
          <ac:chgData name="Appenmaier, Daniel" userId="a074f149-76a7-4e96-99bc-aadad5f25a38" providerId="ADAL" clId="{307F4A81-B077-4E45-A710-F4EBC430BC11}" dt="2021-11-03T10:53:03.861" v="409" actId="20577"/>
          <ac:spMkLst>
            <pc:docMk/>
            <pc:sldMk cId="3612025501" sldId="265"/>
            <ac:spMk id="55" creationId="{57F0406E-9110-4FEF-B971-777CF850496F}"/>
          </ac:spMkLst>
        </pc:spChg>
        <pc:spChg chg="mod">
          <ac:chgData name="Appenmaier, Daniel" userId="a074f149-76a7-4e96-99bc-aadad5f25a38" providerId="ADAL" clId="{307F4A81-B077-4E45-A710-F4EBC430BC11}" dt="2021-11-03T10:52:57.685" v="405" actId="20577"/>
          <ac:spMkLst>
            <pc:docMk/>
            <pc:sldMk cId="3612025501" sldId="265"/>
            <ac:spMk id="65" creationId="{94A2FCE9-19C0-4F7F-8291-AED521517454}"/>
          </ac:spMkLst>
        </pc:spChg>
        <pc:spChg chg="mod">
          <ac:chgData name="Appenmaier, Daniel" userId="a074f149-76a7-4e96-99bc-aadad5f25a38" providerId="ADAL" clId="{307F4A81-B077-4E45-A710-F4EBC430BC11}" dt="2021-11-03T10:53:05.206" v="410" actId="20577"/>
          <ac:spMkLst>
            <pc:docMk/>
            <pc:sldMk cId="3612025501" sldId="265"/>
            <ac:spMk id="66" creationId="{4F3D6230-30A9-42F7-B834-0DFB5D6E089F}"/>
          </ac:spMkLst>
        </pc:spChg>
        <pc:spChg chg="mod">
          <ac:chgData name="Appenmaier, Daniel" userId="a074f149-76a7-4e96-99bc-aadad5f25a38" providerId="ADAL" clId="{307F4A81-B077-4E45-A710-F4EBC430BC11}" dt="2021-11-03T07:13:55.436" v="133" actId="1076"/>
          <ac:spMkLst>
            <pc:docMk/>
            <pc:sldMk cId="3612025501" sldId="265"/>
            <ac:spMk id="122" creationId="{8FD2CCF6-3B20-4AF0-8530-E0F0281D01B2}"/>
          </ac:spMkLst>
        </pc:spChg>
        <pc:spChg chg="mod">
          <ac:chgData name="Appenmaier, Daniel" userId="a074f149-76a7-4e96-99bc-aadad5f25a38" providerId="ADAL" clId="{307F4A81-B077-4E45-A710-F4EBC430BC11}" dt="2021-11-03T10:53:08.178" v="411" actId="20577"/>
          <ac:spMkLst>
            <pc:docMk/>
            <pc:sldMk cId="3612025501" sldId="265"/>
            <ac:spMk id="123" creationId="{8D549B94-5664-4300-85F5-6A0330EF3AC8}"/>
          </ac:spMkLst>
        </pc:spChg>
        <pc:cxnChg chg="mod">
          <ac:chgData name="Appenmaier, Daniel" userId="a074f149-76a7-4e96-99bc-aadad5f25a38" providerId="ADAL" clId="{307F4A81-B077-4E45-A710-F4EBC430BC11}" dt="2021-11-03T10:52:51.112" v="403" actId="208"/>
          <ac:cxnSpMkLst>
            <pc:docMk/>
            <pc:sldMk cId="3612025501" sldId="265"/>
            <ac:cxnSpMk id="9" creationId="{EF366EEB-E1D1-43B7-B1C5-FFE8B26E72D5}"/>
          </ac:cxnSpMkLst>
        </pc:cxnChg>
        <pc:cxnChg chg="mod">
          <ac:chgData name="Appenmaier, Daniel" userId="a074f149-76a7-4e96-99bc-aadad5f25a38" providerId="ADAL" clId="{307F4A81-B077-4E45-A710-F4EBC430BC11}" dt="2021-11-03T10:52:34.228" v="399" actId="693"/>
          <ac:cxnSpMkLst>
            <pc:docMk/>
            <pc:sldMk cId="3612025501" sldId="265"/>
            <ac:cxnSpMk id="23" creationId="{5FD5D38B-A4EE-4CD4-A68A-0103A06A2F40}"/>
          </ac:cxnSpMkLst>
        </pc:cxnChg>
        <pc:cxnChg chg="mod">
          <ac:chgData name="Appenmaier, Daniel" userId="a074f149-76a7-4e96-99bc-aadad5f25a38" providerId="ADAL" clId="{307F4A81-B077-4E45-A710-F4EBC430BC11}" dt="2021-11-03T10:52:34.228" v="399" actId="693"/>
          <ac:cxnSpMkLst>
            <pc:docMk/>
            <pc:sldMk cId="3612025501" sldId="265"/>
            <ac:cxnSpMk id="24" creationId="{DF738DFF-071D-434D-8282-CA9D6BBD24EB}"/>
          </ac:cxnSpMkLst>
        </pc:cxnChg>
        <pc:cxnChg chg="mod">
          <ac:chgData name="Appenmaier, Daniel" userId="a074f149-76a7-4e96-99bc-aadad5f25a38" providerId="ADAL" clId="{307F4A81-B077-4E45-A710-F4EBC430BC11}" dt="2021-11-03T10:52:34.228" v="399" actId="693"/>
          <ac:cxnSpMkLst>
            <pc:docMk/>
            <pc:sldMk cId="3612025501" sldId="265"/>
            <ac:cxnSpMk id="25" creationId="{71280EA4-00C5-47D2-87EC-94B4DBABDD9D}"/>
          </ac:cxnSpMkLst>
        </pc:cxnChg>
        <pc:cxnChg chg="add del mod">
          <ac:chgData name="Appenmaier, Daniel" userId="a074f149-76a7-4e96-99bc-aadad5f25a38" providerId="ADAL" clId="{307F4A81-B077-4E45-A710-F4EBC430BC11}" dt="2021-11-03T10:51:37.523" v="383" actId="21"/>
          <ac:cxnSpMkLst>
            <pc:docMk/>
            <pc:sldMk cId="3612025501" sldId="265"/>
            <ac:cxnSpMk id="28" creationId="{9B7B5FD2-70FF-41F9-B677-736CA5E26AC4}"/>
          </ac:cxnSpMkLst>
        </pc:cxnChg>
        <pc:cxnChg chg="mod">
          <ac:chgData name="Appenmaier, Daniel" userId="a074f149-76a7-4e96-99bc-aadad5f25a38" providerId="ADAL" clId="{307F4A81-B077-4E45-A710-F4EBC430BC11}" dt="2021-11-03T10:52:42.114" v="400" actId="693"/>
          <ac:cxnSpMkLst>
            <pc:docMk/>
            <pc:sldMk cId="3612025501" sldId="265"/>
            <ac:cxnSpMk id="30" creationId="{EF11E8D6-4BEF-472A-9A1E-0FFE1D74A43F}"/>
          </ac:cxnSpMkLst>
        </pc:cxnChg>
        <pc:cxnChg chg="mod">
          <ac:chgData name="Appenmaier, Daniel" userId="a074f149-76a7-4e96-99bc-aadad5f25a38" providerId="ADAL" clId="{307F4A81-B077-4E45-A710-F4EBC430BC11}" dt="2021-11-03T10:52:42.114" v="400" actId="693"/>
          <ac:cxnSpMkLst>
            <pc:docMk/>
            <pc:sldMk cId="3612025501" sldId="265"/>
            <ac:cxnSpMk id="31" creationId="{F9A37C82-B63D-49FB-A077-8BA1D1B6DEF0}"/>
          </ac:cxnSpMkLst>
        </pc:cxnChg>
        <pc:cxnChg chg="mod">
          <ac:chgData name="Appenmaier, Daniel" userId="a074f149-76a7-4e96-99bc-aadad5f25a38" providerId="ADAL" clId="{307F4A81-B077-4E45-A710-F4EBC430BC11}" dt="2021-11-03T10:52:42.114" v="400" actId="693"/>
          <ac:cxnSpMkLst>
            <pc:docMk/>
            <pc:sldMk cId="3612025501" sldId="265"/>
            <ac:cxnSpMk id="32" creationId="{53314FC9-8455-41FD-B34A-5D5E9C25A5CE}"/>
          </ac:cxnSpMkLst>
        </pc:cxnChg>
        <pc:cxnChg chg="add mod">
          <ac:chgData name="Appenmaier, Daniel" userId="a074f149-76a7-4e96-99bc-aadad5f25a38" providerId="ADAL" clId="{307F4A81-B077-4E45-A710-F4EBC430BC11}" dt="2021-11-03T10:52:42.114" v="400" actId="693"/>
          <ac:cxnSpMkLst>
            <pc:docMk/>
            <pc:sldMk cId="3612025501" sldId="265"/>
            <ac:cxnSpMk id="33" creationId="{0D7DF708-4EAD-4D59-9D09-92384491C1E8}"/>
          </ac:cxnSpMkLst>
        </pc:cxnChg>
        <pc:cxnChg chg="add del mod">
          <ac:chgData name="Appenmaier, Daniel" userId="a074f149-76a7-4e96-99bc-aadad5f25a38" providerId="ADAL" clId="{307F4A81-B077-4E45-A710-F4EBC430BC11}" dt="2021-11-03T10:51:15.484" v="377" actId="21"/>
          <ac:cxnSpMkLst>
            <pc:docMk/>
            <pc:sldMk cId="3612025501" sldId="265"/>
            <ac:cxnSpMk id="34" creationId="{855EC2C8-2E00-480C-9983-97C13945AF64}"/>
          </ac:cxnSpMkLst>
        </pc:cxnChg>
        <pc:cxnChg chg="add mod">
          <ac:chgData name="Appenmaier, Daniel" userId="a074f149-76a7-4e96-99bc-aadad5f25a38" providerId="ADAL" clId="{307F4A81-B077-4E45-A710-F4EBC430BC11}" dt="2021-11-03T10:52:34.228" v="399" actId="693"/>
          <ac:cxnSpMkLst>
            <pc:docMk/>
            <pc:sldMk cId="3612025501" sldId="265"/>
            <ac:cxnSpMk id="35" creationId="{72FB4F33-7706-48B9-B58B-154120CA51C2}"/>
          </ac:cxnSpMkLst>
        </pc:cxnChg>
        <pc:cxnChg chg="add mod">
          <ac:chgData name="Appenmaier, Daniel" userId="a074f149-76a7-4e96-99bc-aadad5f25a38" providerId="ADAL" clId="{307F4A81-B077-4E45-A710-F4EBC430BC11}" dt="2021-11-03T10:52:34.228" v="399" actId="693"/>
          <ac:cxnSpMkLst>
            <pc:docMk/>
            <pc:sldMk cId="3612025501" sldId="265"/>
            <ac:cxnSpMk id="36" creationId="{37734FCF-0048-4055-BFA5-DA8393D29F68}"/>
          </ac:cxnSpMkLst>
        </pc:cxnChg>
        <pc:cxnChg chg="add mod">
          <ac:chgData name="Appenmaier, Daniel" userId="a074f149-76a7-4e96-99bc-aadad5f25a38" providerId="ADAL" clId="{307F4A81-B077-4E45-A710-F4EBC430BC11}" dt="2021-11-03T10:52:34.228" v="399" actId="693"/>
          <ac:cxnSpMkLst>
            <pc:docMk/>
            <pc:sldMk cId="3612025501" sldId="265"/>
            <ac:cxnSpMk id="37" creationId="{08CB6A7F-932B-478E-A82C-7748183B67C1}"/>
          </ac:cxnSpMkLst>
        </pc:cxnChg>
        <pc:cxnChg chg="mod">
          <ac:chgData name="Appenmaier, Daniel" userId="a074f149-76a7-4e96-99bc-aadad5f25a38" providerId="ADAL" clId="{307F4A81-B077-4E45-A710-F4EBC430BC11}" dt="2021-11-03T10:52:42.114" v="400" actId="693"/>
          <ac:cxnSpMkLst>
            <pc:docMk/>
            <pc:sldMk cId="3612025501" sldId="265"/>
            <ac:cxnSpMk id="124" creationId="{0418C546-AF13-49C7-A3A8-1CFD179CE1E9}"/>
          </ac:cxnSpMkLst>
        </pc:cxnChg>
      </pc:sldChg>
      <pc:sldChg chg="delSp modSp mod">
        <pc:chgData name="Appenmaier, Daniel" userId="a074f149-76a7-4e96-99bc-aadad5f25a38" providerId="ADAL" clId="{307F4A81-B077-4E45-A710-F4EBC430BC11}" dt="2021-11-03T07:11:51.313" v="123" actId="1076"/>
        <pc:sldMkLst>
          <pc:docMk/>
          <pc:sldMk cId="1522410998" sldId="268"/>
        </pc:sldMkLst>
        <pc:spChg chg="del">
          <ac:chgData name="Appenmaier, Daniel" userId="a074f149-76a7-4e96-99bc-aadad5f25a38" providerId="ADAL" clId="{307F4A81-B077-4E45-A710-F4EBC430BC11}" dt="2021-11-03T07:09:03.350" v="74" actId="478"/>
          <ac:spMkLst>
            <pc:docMk/>
            <pc:sldMk cId="1522410998" sldId="268"/>
            <ac:spMk id="2" creationId="{24CFC6CD-3919-4002-BA2A-4DC1E4568B46}"/>
          </ac:spMkLst>
        </pc:spChg>
        <pc:spChg chg="mod">
          <ac:chgData name="Appenmaier, Daniel" userId="a074f149-76a7-4e96-99bc-aadad5f25a38" providerId="ADAL" clId="{307F4A81-B077-4E45-A710-F4EBC430BC11}" dt="2021-11-03T07:09:01.744" v="73" actId="20577"/>
          <ac:spMkLst>
            <pc:docMk/>
            <pc:sldMk cId="1522410998" sldId="268"/>
            <ac:spMk id="4" creationId="{CBBE6854-5ACA-42D6-80E3-61FD48DADAC2}"/>
          </ac:spMkLst>
        </pc:spChg>
        <pc:spChg chg="del">
          <ac:chgData name="Appenmaier, Daniel" userId="a074f149-76a7-4e96-99bc-aadad5f25a38" providerId="ADAL" clId="{307F4A81-B077-4E45-A710-F4EBC430BC11}" dt="2021-11-03T07:07:30.373" v="9" actId="478"/>
          <ac:spMkLst>
            <pc:docMk/>
            <pc:sldMk cId="1522410998" sldId="268"/>
            <ac:spMk id="5" creationId="{2F224E33-A80F-4A48-B6B1-1BE436834254}"/>
          </ac:spMkLst>
        </pc:spChg>
        <pc:spChg chg="mod">
          <ac:chgData name="Appenmaier, Daniel" userId="a074f149-76a7-4e96-99bc-aadad5f25a38" providerId="ADAL" clId="{307F4A81-B077-4E45-A710-F4EBC430BC11}" dt="2021-11-03T07:08:22.309" v="38" actId="255"/>
          <ac:spMkLst>
            <pc:docMk/>
            <pc:sldMk cId="1522410998" sldId="268"/>
            <ac:spMk id="9" creationId="{A979439F-BB96-44A1-8407-FA6BACC6D85E}"/>
          </ac:spMkLst>
        </pc:spChg>
        <pc:spChg chg="mod">
          <ac:chgData name="Appenmaier, Daniel" userId="a074f149-76a7-4e96-99bc-aadad5f25a38" providerId="ADAL" clId="{307F4A81-B077-4E45-A710-F4EBC430BC11}" dt="2021-11-03T07:08:22.309" v="38" actId="255"/>
          <ac:spMkLst>
            <pc:docMk/>
            <pc:sldMk cId="1522410998" sldId="268"/>
            <ac:spMk id="10" creationId="{FF32290C-FCD1-4064-AF13-50FD01969D5F}"/>
          </ac:spMkLst>
        </pc:spChg>
        <pc:spChg chg="mod">
          <ac:chgData name="Appenmaier, Daniel" userId="a074f149-76a7-4e96-99bc-aadad5f25a38" providerId="ADAL" clId="{307F4A81-B077-4E45-A710-F4EBC430BC11}" dt="2021-11-03T07:08:22.309" v="38" actId="255"/>
          <ac:spMkLst>
            <pc:docMk/>
            <pc:sldMk cId="1522410998" sldId="268"/>
            <ac:spMk id="11" creationId="{2E7E7751-B380-4B41-B64A-0224D494D94A}"/>
          </ac:spMkLst>
        </pc:spChg>
        <pc:spChg chg="mod">
          <ac:chgData name="Appenmaier, Daniel" userId="a074f149-76a7-4e96-99bc-aadad5f25a38" providerId="ADAL" clId="{307F4A81-B077-4E45-A710-F4EBC430BC11}" dt="2021-11-03T07:08:22.309" v="38" actId="255"/>
          <ac:spMkLst>
            <pc:docMk/>
            <pc:sldMk cId="1522410998" sldId="268"/>
            <ac:spMk id="24" creationId="{11541C48-A2A7-4FF6-944A-A2CF4EAD6162}"/>
          </ac:spMkLst>
        </pc:spChg>
        <pc:spChg chg="mod">
          <ac:chgData name="Appenmaier, Daniel" userId="a074f149-76a7-4e96-99bc-aadad5f25a38" providerId="ADAL" clId="{307F4A81-B077-4E45-A710-F4EBC430BC11}" dt="2021-11-03T07:10:56.683" v="111" actId="207"/>
          <ac:spMkLst>
            <pc:docMk/>
            <pc:sldMk cId="1522410998" sldId="268"/>
            <ac:spMk id="25" creationId="{EA59F667-6B41-45FA-B5BE-942F291228EB}"/>
          </ac:spMkLst>
        </pc:spChg>
        <pc:spChg chg="mod">
          <ac:chgData name="Appenmaier, Daniel" userId="a074f149-76a7-4e96-99bc-aadad5f25a38" providerId="ADAL" clId="{307F4A81-B077-4E45-A710-F4EBC430BC11}" dt="2021-11-03T07:08:22.309" v="38" actId="255"/>
          <ac:spMkLst>
            <pc:docMk/>
            <pc:sldMk cId="1522410998" sldId="268"/>
            <ac:spMk id="26" creationId="{86B4624A-0475-4AF9-AFE6-241073578FC5}"/>
          </ac:spMkLst>
        </pc:spChg>
        <pc:spChg chg="mod">
          <ac:chgData name="Appenmaier, Daniel" userId="a074f149-76a7-4e96-99bc-aadad5f25a38" providerId="ADAL" clId="{307F4A81-B077-4E45-A710-F4EBC430BC11}" dt="2021-11-03T07:08:22.309" v="38" actId="255"/>
          <ac:spMkLst>
            <pc:docMk/>
            <pc:sldMk cId="1522410998" sldId="268"/>
            <ac:spMk id="27" creationId="{26A32852-DB04-4ABF-A063-7E81D6261AC7}"/>
          </ac:spMkLst>
        </pc:spChg>
        <pc:spChg chg="mod">
          <ac:chgData name="Appenmaier, Daniel" userId="a074f149-76a7-4e96-99bc-aadad5f25a38" providerId="ADAL" clId="{307F4A81-B077-4E45-A710-F4EBC430BC11}" dt="2021-11-03T07:10:53.451" v="110" actId="207"/>
          <ac:spMkLst>
            <pc:docMk/>
            <pc:sldMk cId="1522410998" sldId="268"/>
            <ac:spMk id="28" creationId="{7CEC03D3-D88A-4B72-84BF-156F37FCE489}"/>
          </ac:spMkLst>
        </pc:spChg>
        <pc:spChg chg="mod">
          <ac:chgData name="Appenmaier, Daniel" userId="a074f149-76a7-4e96-99bc-aadad5f25a38" providerId="ADAL" clId="{307F4A81-B077-4E45-A710-F4EBC430BC11}" dt="2021-11-03T07:10:50.687" v="109" actId="207"/>
          <ac:spMkLst>
            <pc:docMk/>
            <pc:sldMk cId="1522410998" sldId="268"/>
            <ac:spMk id="56" creationId="{905DF539-8A43-477A-A3DC-BF4F72BE2DA3}"/>
          </ac:spMkLst>
        </pc:spChg>
        <pc:spChg chg="mod">
          <ac:chgData name="Appenmaier, Daniel" userId="a074f149-76a7-4e96-99bc-aadad5f25a38" providerId="ADAL" clId="{307F4A81-B077-4E45-A710-F4EBC430BC11}" dt="2021-11-03T07:11:08.636" v="114" actId="2085"/>
          <ac:spMkLst>
            <pc:docMk/>
            <pc:sldMk cId="1522410998" sldId="268"/>
            <ac:spMk id="57" creationId="{6AD7C61E-1273-4D9D-B1ED-E6166098D061}"/>
          </ac:spMkLst>
        </pc:spChg>
        <pc:spChg chg="mod">
          <ac:chgData name="Appenmaier, Daniel" userId="a074f149-76a7-4e96-99bc-aadad5f25a38" providerId="ADAL" clId="{307F4A81-B077-4E45-A710-F4EBC430BC11}" dt="2021-11-03T07:10:59.126" v="112" actId="207"/>
          <ac:spMkLst>
            <pc:docMk/>
            <pc:sldMk cId="1522410998" sldId="268"/>
            <ac:spMk id="58" creationId="{DAF6BE0A-042C-4163-A635-E25CB0670D9D}"/>
          </ac:spMkLst>
        </pc:spChg>
        <pc:graphicFrameChg chg="mod modGraphic">
          <ac:chgData name="Appenmaier, Daniel" userId="a074f149-76a7-4e96-99bc-aadad5f25a38" providerId="ADAL" clId="{307F4A81-B077-4E45-A710-F4EBC430BC11}" dt="2021-11-03T07:11:36.145" v="120" actId="1076"/>
          <ac:graphicFrameMkLst>
            <pc:docMk/>
            <pc:sldMk cId="1522410998" sldId="268"/>
            <ac:graphicFrameMk id="3" creationId="{0E468F18-B146-4B11-B1C0-4B9C2483FA03}"/>
          </ac:graphicFrameMkLst>
        </pc:graphicFrameChg>
        <pc:graphicFrameChg chg="mod modGraphic">
          <ac:chgData name="Appenmaier, Daniel" userId="a074f149-76a7-4e96-99bc-aadad5f25a38" providerId="ADAL" clId="{307F4A81-B077-4E45-A710-F4EBC430BC11}" dt="2021-11-03T07:11:42.369" v="121" actId="1076"/>
          <ac:graphicFrameMkLst>
            <pc:docMk/>
            <pc:sldMk cId="1522410998" sldId="268"/>
            <ac:graphicFrameMk id="6" creationId="{5BEC1C9B-FB98-4A88-B8FD-61980DBDB06B}"/>
          </ac:graphicFrameMkLst>
        </pc:graphicFrameChg>
        <pc:graphicFrameChg chg="mod modGraphic">
          <ac:chgData name="Appenmaier, Daniel" userId="a074f149-76a7-4e96-99bc-aadad5f25a38" providerId="ADAL" clId="{307F4A81-B077-4E45-A710-F4EBC430BC11}" dt="2021-11-03T07:11:51.313" v="123" actId="1076"/>
          <ac:graphicFrameMkLst>
            <pc:docMk/>
            <pc:sldMk cId="1522410998" sldId="268"/>
            <ac:graphicFrameMk id="8" creationId="{A8F2EC86-5311-43AC-B742-1DEA1C6B2B7D}"/>
          </ac:graphicFrameMkLst>
        </pc:graphicFrameChg>
        <pc:graphicFrameChg chg="mod modGraphic">
          <ac:chgData name="Appenmaier, Daniel" userId="a074f149-76a7-4e96-99bc-aadad5f25a38" providerId="ADAL" clId="{307F4A81-B077-4E45-A710-F4EBC430BC11}" dt="2021-11-03T07:11:47.182" v="122" actId="1076"/>
          <ac:graphicFrameMkLst>
            <pc:docMk/>
            <pc:sldMk cId="1522410998" sldId="268"/>
            <ac:graphicFrameMk id="23" creationId="{42A68089-6E1F-45BA-80AC-4F3E59058BA7}"/>
          </ac:graphicFrameMkLst>
        </pc:graphicFrameChg>
        <pc:cxnChg chg="mod">
          <ac:chgData name="Appenmaier, Daniel" userId="a074f149-76a7-4e96-99bc-aadad5f25a38" providerId="ADAL" clId="{307F4A81-B077-4E45-A710-F4EBC430BC11}" dt="2021-11-03T07:11:47.182" v="122" actId="1076"/>
          <ac:cxnSpMkLst>
            <pc:docMk/>
            <pc:sldMk cId="1522410998" sldId="268"/>
            <ac:cxnSpMk id="13" creationId="{D3DBA551-C5FF-4AC3-8EF4-76CE4172D108}"/>
          </ac:cxnSpMkLst>
        </pc:cxnChg>
        <pc:cxnChg chg="mod">
          <ac:chgData name="Appenmaier, Daniel" userId="a074f149-76a7-4e96-99bc-aadad5f25a38" providerId="ADAL" clId="{307F4A81-B077-4E45-A710-F4EBC430BC11}" dt="2021-11-03T07:11:51.313" v="123" actId="1076"/>
          <ac:cxnSpMkLst>
            <pc:docMk/>
            <pc:sldMk cId="1522410998" sldId="268"/>
            <ac:cxnSpMk id="16" creationId="{EF65F1F9-AECC-4AFD-B0BB-2617C12E3D3A}"/>
          </ac:cxnSpMkLst>
        </pc:cxnChg>
        <pc:cxnChg chg="mod">
          <ac:chgData name="Appenmaier, Daniel" userId="a074f149-76a7-4e96-99bc-aadad5f25a38" providerId="ADAL" clId="{307F4A81-B077-4E45-A710-F4EBC430BC11}" dt="2021-11-03T07:11:47.182" v="122" actId="1076"/>
          <ac:cxnSpMkLst>
            <pc:docMk/>
            <pc:sldMk cId="1522410998" sldId="268"/>
            <ac:cxnSpMk id="19" creationId="{6AD41354-C14B-4065-B4CD-843D82BD1D6D}"/>
          </ac:cxnSpMkLst>
        </pc:cxnChg>
        <pc:cxnChg chg="mod">
          <ac:chgData name="Appenmaier, Daniel" userId="a074f149-76a7-4e96-99bc-aadad5f25a38" providerId="ADAL" clId="{307F4A81-B077-4E45-A710-F4EBC430BC11}" dt="2021-11-03T07:11:51.313" v="123" actId="1076"/>
          <ac:cxnSpMkLst>
            <pc:docMk/>
            <pc:sldMk cId="1522410998" sldId="268"/>
            <ac:cxnSpMk id="22" creationId="{08D17715-DFDE-4EB5-BE3E-71A094B4CD87}"/>
          </ac:cxnSpMkLst>
        </pc:cxnChg>
        <pc:cxnChg chg="mod">
          <ac:chgData name="Appenmaier, Daniel" userId="a074f149-76a7-4e96-99bc-aadad5f25a38" providerId="ADAL" clId="{307F4A81-B077-4E45-A710-F4EBC430BC11}" dt="2021-11-03T07:11:51.313" v="123" actId="1076"/>
          <ac:cxnSpMkLst>
            <pc:docMk/>
            <pc:sldMk cId="1522410998" sldId="268"/>
            <ac:cxnSpMk id="53" creationId="{7D5E2BF9-DBC8-4EC3-963A-949C58767E68}"/>
          </ac:cxnSpMkLst>
        </pc:cxnChg>
      </pc:sldChg>
      <pc:sldChg chg="modSp mod">
        <pc:chgData name="Appenmaier, Daniel" userId="a074f149-76a7-4e96-99bc-aadad5f25a38" providerId="ADAL" clId="{307F4A81-B077-4E45-A710-F4EBC430BC11}" dt="2021-11-03T10:43:55.832" v="314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307F4A81-B077-4E45-A710-F4EBC430BC11}" dt="2021-11-03T10:43:55.832" v="314" actId="20577"/>
          <ac:spMkLst>
            <pc:docMk/>
            <pc:sldMk cId="3075398021" sldId="1067"/>
            <ac:spMk id="2" creationId="{021CB809-296B-4B5F-B9BF-A4B309D38DE0}"/>
          </ac:spMkLst>
        </pc:spChg>
      </pc:sldChg>
      <pc:sldChg chg="delSp modSp mod modAnim">
        <pc:chgData name="Appenmaier, Daniel" userId="a074f149-76a7-4e96-99bc-aadad5f25a38" providerId="ADAL" clId="{307F4A81-B077-4E45-A710-F4EBC430BC11}" dt="2021-11-03T10:48:13.857" v="354"/>
        <pc:sldMkLst>
          <pc:docMk/>
          <pc:sldMk cId="479369524" sldId="1068"/>
        </pc:sldMkLst>
        <pc:spChg chg="del">
          <ac:chgData name="Appenmaier, Daniel" userId="a074f149-76a7-4e96-99bc-aadad5f25a38" providerId="ADAL" clId="{307F4A81-B077-4E45-A710-F4EBC430BC11}" dt="2021-11-03T07:16:50.761" v="185" actId="478"/>
          <ac:spMkLst>
            <pc:docMk/>
            <pc:sldMk cId="479369524" sldId="1068"/>
            <ac:spMk id="2" creationId="{F5587A11-0CE1-4E42-88DB-30627D18C83B}"/>
          </ac:spMkLst>
        </pc:spChg>
        <pc:spChg chg="mod">
          <ac:chgData name="Appenmaier, Daniel" userId="a074f149-76a7-4e96-99bc-aadad5f25a38" providerId="ADAL" clId="{307F4A81-B077-4E45-A710-F4EBC430BC11}" dt="2021-11-03T07:17:18.154" v="194" actId="207"/>
          <ac:spMkLst>
            <pc:docMk/>
            <pc:sldMk cId="479369524" sldId="1068"/>
            <ac:spMk id="3" creationId="{27EDBC1F-A833-4DA2-8D22-F9ED7B7EF858}"/>
          </ac:spMkLst>
        </pc:spChg>
        <pc:spChg chg="mod">
          <ac:chgData name="Appenmaier, Daniel" userId="a074f149-76a7-4e96-99bc-aadad5f25a38" providerId="ADAL" clId="{307F4A81-B077-4E45-A710-F4EBC430BC11}" dt="2021-11-03T07:17:09.813" v="191" actId="13822"/>
          <ac:spMkLst>
            <pc:docMk/>
            <pc:sldMk cId="479369524" sldId="1068"/>
            <ac:spMk id="4" creationId="{721CC69A-D687-4C2D-88EC-BB2881060922}"/>
          </ac:spMkLst>
        </pc:spChg>
        <pc:spChg chg="mod">
          <ac:chgData name="Appenmaier, Daniel" userId="a074f149-76a7-4e96-99bc-aadad5f25a38" providerId="ADAL" clId="{307F4A81-B077-4E45-A710-F4EBC430BC11}" dt="2021-11-03T07:17:18.154" v="194" actId="207"/>
          <ac:spMkLst>
            <pc:docMk/>
            <pc:sldMk cId="479369524" sldId="1068"/>
            <ac:spMk id="5" creationId="{A7C17E0E-D8A7-4A90-81E9-00ED07DB5CE0}"/>
          </ac:spMkLst>
        </pc:spChg>
        <pc:spChg chg="mod">
          <ac:chgData name="Appenmaier, Daniel" userId="a074f149-76a7-4e96-99bc-aadad5f25a38" providerId="ADAL" clId="{307F4A81-B077-4E45-A710-F4EBC430BC11}" dt="2021-11-03T07:17:18.154" v="194" actId="207"/>
          <ac:spMkLst>
            <pc:docMk/>
            <pc:sldMk cId="479369524" sldId="1068"/>
            <ac:spMk id="6" creationId="{FA5E9A96-F8F7-4A76-9E13-C323BAE59E45}"/>
          </ac:spMkLst>
        </pc:spChg>
        <pc:spChg chg="mod">
          <ac:chgData name="Appenmaier, Daniel" userId="a074f149-76a7-4e96-99bc-aadad5f25a38" providerId="ADAL" clId="{307F4A81-B077-4E45-A710-F4EBC430BC11}" dt="2021-11-03T07:17:18.154" v="194" actId="207"/>
          <ac:spMkLst>
            <pc:docMk/>
            <pc:sldMk cId="479369524" sldId="1068"/>
            <ac:spMk id="7" creationId="{CFDAE482-1CDB-4819-9C32-8CBBE0E73E84}"/>
          </ac:spMkLst>
        </pc:spChg>
        <pc:spChg chg="mod">
          <ac:chgData name="Appenmaier, Daniel" userId="a074f149-76a7-4e96-99bc-aadad5f25a38" providerId="ADAL" clId="{307F4A81-B077-4E45-A710-F4EBC430BC11}" dt="2021-11-03T07:17:18.154" v="194" actId="207"/>
          <ac:spMkLst>
            <pc:docMk/>
            <pc:sldMk cId="479369524" sldId="1068"/>
            <ac:spMk id="8" creationId="{665E7920-BADA-44A9-937C-95793D468E1B}"/>
          </ac:spMkLst>
        </pc:spChg>
        <pc:spChg chg="mod">
          <ac:chgData name="Appenmaier, Daniel" userId="a074f149-76a7-4e96-99bc-aadad5f25a38" providerId="ADAL" clId="{307F4A81-B077-4E45-A710-F4EBC430BC11}" dt="2021-11-03T07:16:48.014" v="184" actId="20577"/>
          <ac:spMkLst>
            <pc:docMk/>
            <pc:sldMk cId="479369524" sldId="1068"/>
            <ac:spMk id="9" creationId="{EBE8F009-8DD4-4BAF-8285-467E5C9CF03A}"/>
          </ac:spMkLst>
        </pc:spChg>
        <pc:spChg chg="del">
          <ac:chgData name="Appenmaier, Daniel" userId="a074f149-76a7-4e96-99bc-aadad5f25a38" providerId="ADAL" clId="{307F4A81-B077-4E45-A710-F4EBC430BC11}" dt="2021-11-03T07:16:56.975" v="187" actId="478"/>
          <ac:spMkLst>
            <pc:docMk/>
            <pc:sldMk cId="479369524" sldId="1068"/>
            <ac:spMk id="10" creationId="{0D287071-E5C1-4E3F-8F57-F6D59126236F}"/>
          </ac:spMkLst>
        </pc:spChg>
      </pc:sldChg>
      <pc:sldChg chg="delSp modSp mod modAnim">
        <pc:chgData name="Appenmaier, Daniel" userId="a074f149-76a7-4e96-99bc-aadad5f25a38" providerId="ADAL" clId="{307F4A81-B077-4E45-A710-F4EBC430BC11}" dt="2021-11-03T10:54:23.762" v="420"/>
        <pc:sldMkLst>
          <pc:docMk/>
          <pc:sldMk cId="759082959" sldId="1069"/>
        </pc:sldMkLst>
        <pc:spChg chg="mod">
          <ac:chgData name="Appenmaier, Daniel" userId="a074f149-76a7-4e96-99bc-aadad5f25a38" providerId="ADAL" clId="{307F4A81-B077-4E45-A710-F4EBC430BC11}" dt="2021-11-03T10:53:35.201" v="414" actId="1076"/>
          <ac:spMkLst>
            <pc:docMk/>
            <pc:sldMk cId="759082959" sldId="1069"/>
            <ac:spMk id="2" creationId="{B4CCCC3D-1E6F-48CF-B409-DB84E8362CA5}"/>
          </ac:spMkLst>
        </pc:spChg>
        <pc:spChg chg="del">
          <ac:chgData name="Appenmaier, Daniel" userId="a074f149-76a7-4e96-99bc-aadad5f25a38" providerId="ADAL" clId="{307F4A81-B077-4E45-A710-F4EBC430BC11}" dt="2021-11-03T07:09:37.380" v="97" actId="478"/>
          <ac:spMkLst>
            <pc:docMk/>
            <pc:sldMk cId="759082959" sldId="1069"/>
            <ac:spMk id="3" creationId="{D37CA854-4E35-45E0-829C-84328E6733BE}"/>
          </ac:spMkLst>
        </pc:spChg>
        <pc:spChg chg="mod">
          <ac:chgData name="Appenmaier, Daniel" userId="a074f149-76a7-4e96-99bc-aadad5f25a38" providerId="ADAL" clId="{307F4A81-B077-4E45-A710-F4EBC430BC11}" dt="2021-11-03T10:53:52.653" v="416" actId="1076"/>
          <ac:spMkLst>
            <pc:docMk/>
            <pc:sldMk cId="759082959" sldId="1069"/>
            <ac:spMk id="9" creationId="{61C35656-21EC-452C-8BC0-4A1DFD601A14}"/>
          </ac:spMkLst>
        </pc:spChg>
        <pc:spChg chg="mod">
          <ac:chgData name="Appenmaier, Daniel" userId="a074f149-76a7-4e96-99bc-aadad5f25a38" providerId="ADAL" clId="{307F4A81-B077-4E45-A710-F4EBC430BC11}" dt="2021-11-03T10:53:52.653" v="416" actId="1076"/>
          <ac:spMkLst>
            <pc:docMk/>
            <pc:sldMk cId="759082959" sldId="1069"/>
            <ac:spMk id="10" creationId="{FFBF25CA-C021-4AD9-BB58-904497E0FE98}"/>
          </ac:spMkLst>
        </pc:spChg>
        <pc:spChg chg="mod">
          <ac:chgData name="Appenmaier, Daniel" userId="a074f149-76a7-4e96-99bc-aadad5f25a38" providerId="ADAL" clId="{307F4A81-B077-4E45-A710-F4EBC430BC11}" dt="2021-11-03T10:53:52.653" v="416" actId="1076"/>
          <ac:spMkLst>
            <pc:docMk/>
            <pc:sldMk cId="759082959" sldId="1069"/>
            <ac:spMk id="11" creationId="{01138D72-68F9-42E7-9307-F50FC34D7676}"/>
          </ac:spMkLst>
        </pc:spChg>
        <pc:spChg chg="mod">
          <ac:chgData name="Appenmaier, Daniel" userId="a074f149-76a7-4e96-99bc-aadad5f25a38" providerId="ADAL" clId="{307F4A81-B077-4E45-A710-F4EBC430BC11}" dt="2021-11-03T10:53:52.653" v="416" actId="1076"/>
          <ac:spMkLst>
            <pc:docMk/>
            <pc:sldMk cId="759082959" sldId="1069"/>
            <ac:spMk id="12" creationId="{B5E24E6F-558A-4C46-9960-79464A682D81}"/>
          </ac:spMkLst>
        </pc:spChg>
        <pc:spChg chg="del">
          <ac:chgData name="Appenmaier, Daniel" userId="a074f149-76a7-4e96-99bc-aadad5f25a38" providerId="ADAL" clId="{307F4A81-B077-4E45-A710-F4EBC430BC11}" dt="2021-11-03T07:09:13.487" v="94" actId="478"/>
          <ac:spMkLst>
            <pc:docMk/>
            <pc:sldMk cId="759082959" sldId="1069"/>
            <ac:spMk id="18" creationId="{054A45D1-486D-41AB-836E-BC6AFBA275AA}"/>
          </ac:spMkLst>
        </pc:spChg>
        <pc:spChg chg="mod">
          <ac:chgData name="Appenmaier, Daniel" userId="a074f149-76a7-4e96-99bc-aadad5f25a38" providerId="ADAL" clId="{307F4A81-B077-4E45-A710-F4EBC430BC11}" dt="2021-11-03T10:53:48.510" v="415" actId="1076"/>
          <ac:spMkLst>
            <pc:docMk/>
            <pc:sldMk cId="759082959" sldId="1069"/>
            <ac:spMk id="52" creationId="{AD726EA2-F962-42D8-B097-85DDD8F3CDF9}"/>
          </ac:spMkLst>
        </pc:spChg>
        <pc:spChg chg="mod">
          <ac:chgData name="Appenmaier, Daniel" userId="a074f149-76a7-4e96-99bc-aadad5f25a38" providerId="ADAL" clId="{307F4A81-B077-4E45-A710-F4EBC430BC11}" dt="2021-11-03T10:53:48.510" v="415" actId="1076"/>
          <ac:spMkLst>
            <pc:docMk/>
            <pc:sldMk cId="759082959" sldId="1069"/>
            <ac:spMk id="53" creationId="{75C197A8-62C1-456C-AC9F-37D8F34F80F9}"/>
          </ac:spMkLst>
        </pc:spChg>
        <pc:spChg chg="mod">
          <ac:chgData name="Appenmaier, Daniel" userId="a074f149-76a7-4e96-99bc-aadad5f25a38" providerId="ADAL" clId="{307F4A81-B077-4E45-A710-F4EBC430BC11}" dt="2021-11-03T10:53:52.653" v="416" actId="1076"/>
          <ac:spMkLst>
            <pc:docMk/>
            <pc:sldMk cId="759082959" sldId="1069"/>
            <ac:spMk id="59" creationId="{82499CA4-D2EF-4B65-9ED8-C94581F4C9D2}"/>
          </ac:spMkLst>
        </pc:spChg>
        <pc:spChg chg="mod">
          <ac:chgData name="Appenmaier, Daniel" userId="a074f149-76a7-4e96-99bc-aadad5f25a38" providerId="ADAL" clId="{307F4A81-B077-4E45-A710-F4EBC430BC11}" dt="2021-11-03T10:53:52.653" v="416" actId="1076"/>
          <ac:spMkLst>
            <pc:docMk/>
            <pc:sldMk cId="759082959" sldId="1069"/>
            <ac:spMk id="60" creationId="{74F98FC7-7173-4F95-AF43-8B76239B01CB}"/>
          </ac:spMkLst>
        </pc:spChg>
        <pc:spChg chg="mod">
          <ac:chgData name="Appenmaier, Daniel" userId="a074f149-76a7-4e96-99bc-aadad5f25a38" providerId="ADAL" clId="{307F4A81-B077-4E45-A710-F4EBC430BC11}" dt="2021-11-03T10:53:52.653" v="416" actId="1076"/>
          <ac:spMkLst>
            <pc:docMk/>
            <pc:sldMk cId="759082959" sldId="1069"/>
            <ac:spMk id="61" creationId="{2E305204-F320-4F91-897E-4FDD777E2834}"/>
          </ac:spMkLst>
        </pc:spChg>
        <pc:spChg chg="mod">
          <ac:chgData name="Appenmaier, Daniel" userId="a074f149-76a7-4e96-99bc-aadad5f25a38" providerId="ADAL" clId="{307F4A81-B077-4E45-A710-F4EBC430BC11}" dt="2021-11-03T10:53:52.653" v="416" actId="1076"/>
          <ac:spMkLst>
            <pc:docMk/>
            <pc:sldMk cId="759082959" sldId="1069"/>
            <ac:spMk id="62" creationId="{ABBD9EB4-4D4E-4420-B827-2D59FF80D139}"/>
          </ac:spMkLst>
        </pc:spChg>
        <pc:spChg chg="mod">
          <ac:chgData name="Appenmaier, Daniel" userId="a074f149-76a7-4e96-99bc-aadad5f25a38" providerId="ADAL" clId="{307F4A81-B077-4E45-A710-F4EBC430BC11}" dt="2021-11-03T10:53:48.510" v="415" actId="1076"/>
          <ac:spMkLst>
            <pc:docMk/>
            <pc:sldMk cId="759082959" sldId="1069"/>
            <ac:spMk id="98" creationId="{3F2142D8-6295-471D-BD09-8AC72814AC29}"/>
          </ac:spMkLst>
        </pc:sp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6" creationId="{6B9C2AA5-91F0-4664-967A-D33A6E2CF118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7" creationId="{94C25A99-AABE-416B-8332-E551EDB2A6A6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8" creationId="{8C1697C6-74A8-4527-AFDF-006F74495467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13" creationId="{8ABA6B93-4572-4B5E-874C-163EB53FE759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14" creationId="{E56E9FA9-E339-49E7-897C-FEC9CE311D64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15" creationId="{9155BF73-FDF9-4C3B-B609-45CFB20BD4ED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17" creationId="{B2BBA477-44E8-4B9F-B2CC-69961813C086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31" creationId="{314ABA33-FBC0-446B-B855-9E18C46E2154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38" creationId="{A03A5153-1768-41F8-BE78-02DDF60E3926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39" creationId="{1A3F7803-5183-47FF-ABA2-1C33AAB5F97B}"/>
          </ac:cxnSpMkLst>
        </pc:cxnChg>
        <pc:cxnChg chg="mod">
          <ac:chgData name="Appenmaier, Daniel" userId="a074f149-76a7-4e96-99bc-aadad5f25a38" providerId="ADAL" clId="{307F4A81-B077-4E45-A710-F4EBC430BC11}" dt="2021-11-03T10:53:48.510" v="415" actId="1076"/>
          <ac:cxnSpMkLst>
            <pc:docMk/>
            <pc:sldMk cId="759082959" sldId="1069"/>
            <ac:cxnSpMk id="50" creationId="{29BF0A6F-B725-4F0E-BC72-FEF9064F0C3D}"/>
          </ac:cxnSpMkLst>
        </pc:cxnChg>
        <pc:cxnChg chg="mod">
          <ac:chgData name="Appenmaier, Daniel" userId="a074f149-76a7-4e96-99bc-aadad5f25a38" providerId="ADAL" clId="{307F4A81-B077-4E45-A710-F4EBC430BC11}" dt="2021-11-03T10:53:48.510" v="415" actId="1076"/>
          <ac:cxnSpMkLst>
            <pc:docMk/>
            <pc:sldMk cId="759082959" sldId="1069"/>
            <ac:cxnSpMk id="51" creationId="{C994230F-16FA-4FEC-A729-CF2C46218603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91" creationId="{B03EDC71-4B79-4317-B0FA-0F649069E446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92" creationId="{1A7CB97B-0370-47E3-82BB-2BC3A5DDE733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93" creationId="{7FE9BDDA-E69E-41F8-8E9A-D4610E7A1A48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94" creationId="{86F622BF-D7C7-411E-9194-94230C925D1B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95" creationId="{B8CEC2FF-349E-4553-9701-4FB86513244C}"/>
          </ac:cxnSpMkLst>
        </pc:cxnChg>
        <pc:cxnChg chg="mod">
          <ac:chgData name="Appenmaier, Daniel" userId="a074f149-76a7-4e96-99bc-aadad5f25a38" providerId="ADAL" clId="{307F4A81-B077-4E45-A710-F4EBC430BC11}" dt="2021-11-03T10:53:52.653" v="416" actId="1076"/>
          <ac:cxnSpMkLst>
            <pc:docMk/>
            <pc:sldMk cId="759082959" sldId="1069"/>
            <ac:cxnSpMk id="96" creationId="{88DBD2A7-A4A6-4520-A074-E5F9DABE90C4}"/>
          </ac:cxnSpMkLst>
        </pc:cxnChg>
        <pc:cxnChg chg="mod">
          <ac:chgData name="Appenmaier, Daniel" userId="a074f149-76a7-4e96-99bc-aadad5f25a38" providerId="ADAL" clId="{307F4A81-B077-4E45-A710-F4EBC430BC11}" dt="2021-11-03T10:53:48.510" v="415" actId="1076"/>
          <ac:cxnSpMkLst>
            <pc:docMk/>
            <pc:sldMk cId="759082959" sldId="1069"/>
            <ac:cxnSpMk id="97" creationId="{B591E9BD-09F5-4173-A8E0-21E8C289F6B3}"/>
          </ac:cxnSpMkLst>
        </pc:cxnChg>
      </pc:sldChg>
      <pc:sldChg chg="delSp modSp mod modAnim">
        <pc:chgData name="Appenmaier, Daniel" userId="a074f149-76a7-4e96-99bc-aadad5f25a38" providerId="ADAL" clId="{307F4A81-B077-4E45-A710-F4EBC430BC11}" dt="2021-11-03T10:47:52.423" v="349"/>
        <pc:sldMkLst>
          <pc:docMk/>
          <pc:sldMk cId="2691557705" sldId="1070"/>
        </pc:sldMkLst>
        <pc:spChg chg="mod">
          <ac:chgData name="Appenmaier, Daniel" userId="a074f149-76a7-4e96-99bc-aadad5f25a38" providerId="ADAL" clId="{307F4A81-B077-4E45-A710-F4EBC430BC11}" dt="2021-11-03T07:20:13.861" v="277" actId="1076"/>
          <ac:spMkLst>
            <pc:docMk/>
            <pc:sldMk cId="2691557705" sldId="1070"/>
            <ac:spMk id="2" creationId="{D1EB7616-19F5-4796-B4F6-3F6880AA612C}"/>
          </ac:spMkLst>
        </pc:spChg>
        <pc:spChg chg="mod">
          <ac:chgData name="Appenmaier, Daniel" userId="a074f149-76a7-4e96-99bc-aadad5f25a38" providerId="ADAL" clId="{307F4A81-B077-4E45-A710-F4EBC430BC11}" dt="2021-11-03T07:20:13.861" v="277" actId="1076"/>
          <ac:spMkLst>
            <pc:docMk/>
            <pc:sldMk cId="2691557705" sldId="1070"/>
            <ac:spMk id="3" creationId="{85D158A6-4E39-43B5-863F-B523FDA666EB}"/>
          </ac:spMkLst>
        </pc:spChg>
        <pc:spChg chg="mod">
          <ac:chgData name="Appenmaier, Daniel" userId="a074f149-76a7-4e96-99bc-aadad5f25a38" providerId="ADAL" clId="{307F4A81-B077-4E45-A710-F4EBC430BC11}" dt="2021-11-03T07:18:01.199" v="219" actId="20577"/>
          <ac:spMkLst>
            <pc:docMk/>
            <pc:sldMk cId="2691557705" sldId="1070"/>
            <ac:spMk id="4" creationId="{C72EA099-6F55-4BF5-9CF9-E33DE1E82B7F}"/>
          </ac:spMkLst>
        </pc:spChg>
        <pc:spChg chg="del">
          <ac:chgData name="Appenmaier, Daniel" userId="a074f149-76a7-4e96-99bc-aadad5f25a38" providerId="ADAL" clId="{307F4A81-B077-4E45-A710-F4EBC430BC11}" dt="2021-11-03T07:17:57.170" v="200" actId="478"/>
          <ac:spMkLst>
            <pc:docMk/>
            <pc:sldMk cId="2691557705" sldId="1070"/>
            <ac:spMk id="5" creationId="{52A390A0-6C36-4C5F-8BFA-EF55D423AD57}"/>
          </ac:spMkLst>
        </pc:spChg>
        <pc:spChg chg="mod">
          <ac:chgData name="Appenmaier, Daniel" userId="a074f149-76a7-4e96-99bc-aadad5f25a38" providerId="ADAL" clId="{307F4A81-B077-4E45-A710-F4EBC430BC11}" dt="2021-11-03T07:20:13.861" v="277" actId="1076"/>
          <ac:spMkLst>
            <pc:docMk/>
            <pc:sldMk cId="2691557705" sldId="1070"/>
            <ac:spMk id="6" creationId="{0E884D63-E7A4-4203-814A-0807B978F8FF}"/>
          </ac:spMkLst>
        </pc:spChg>
        <pc:spChg chg="mod">
          <ac:chgData name="Appenmaier, Daniel" userId="a074f149-76a7-4e96-99bc-aadad5f25a38" providerId="ADAL" clId="{307F4A81-B077-4E45-A710-F4EBC430BC11}" dt="2021-11-03T07:20:13.861" v="277" actId="1076"/>
          <ac:spMkLst>
            <pc:docMk/>
            <pc:sldMk cId="2691557705" sldId="1070"/>
            <ac:spMk id="7" creationId="{CB403774-D0DA-4374-8DA8-1EDF221E3575}"/>
          </ac:spMkLst>
        </pc:spChg>
        <pc:spChg chg="mod">
          <ac:chgData name="Appenmaier, Daniel" userId="a074f149-76a7-4e96-99bc-aadad5f25a38" providerId="ADAL" clId="{307F4A81-B077-4E45-A710-F4EBC430BC11}" dt="2021-11-03T07:20:13.861" v="277" actId="1076"/>
          <ac:spMkLst>
            <pc:docMk/>
            <pc:sldMk cId="2691557705" sldId="1070"/>
            <ac:spMk id="8" creationId="{175821FD-1C56-45DB-864F-9500C7F80C78}"/>
          </ac:spMkLst>
        </pc:spChg>
        <pc:spChg chg="del">
          <ac:chgData name="Appenmaier, Daniel" userId="a074f149-76a7-4e96-99bc-aadad5f25a38" providerId="ADAL" clId="{307F4A81-B077-4E45-A710-F4EBC430BC11}" dt="2021-11-03T07:18:03.136" v="220" actId="478"/>
          <ac:spMkLst>
            <pc:docMk/>
            <pc:sldMk cId="2691557705" sldId="1070"/>
            <ac:spMk id="9" creationId="{322022B9-4A7F-42B4-8753-903B2C549902}"/>
          </ac:spMkLst>
        </pc:spChg>
        <pc:spChg chg="mod">
          <ac:chgData name="Appenmaier, Daniel" userId="a074f149-76a7-4e96-99bc-aadad5f25a38" providerId="ADAL" clId="{307F4A81-B077-4E45-A710-F4EBC430BC11}" dt="2021-11-03T07:20:13.861" v="277" actId="1076"/>
          <ac:spMkLst>
            <pc:docMk/>
            <pc:sldMk cId="2691557705" sldId="1070"/>
            <ac:spMk id="10" creationId="{64990EAA-1735-4064-9FC4-66AFB2996E45}"/>
          </ac:spMkLst>
        </pc:spChg>
        <pc:spChg chg="mod">
          <ac:chgData name="Appenmaier, Daniel" userId="a074f149-76a7-4e96-99bc-aadad5f25a38" providerId="ADAL" clId="{307F4A81-B077-4E45-A710-F4EBC430BC11}" dt="2021-11-03T07:20:13.861" v="277" actId="1076"/>
          <ac:spMkLst>
            <pc:docMk/>
            <pc:sldMk cId="2691557705" sldId="1070"/>
            <ac:spMk id="11" creationId="{D05DE4EA-93DA-4AA8-9A55-02BE1D7F5133}"/>
          </ac:spMkLst>
        </pc:spChg>
      </pc:sldChg>
      <pc:sldChg chg="delSp modSp mod">
        <pc:chgData name="Appenmaier, Daniel" userId="a074f149-76a7-4e96-99bc-aadad5f25a38" providerId="ADAL" clId="{307F4A81-B077-4E45-A710-F4EBC430BC11}" dt="2021-11-03T07:16:39.992" v="165" actId="13926"/>
        <pc:sldMkLst>
          <pc:docMk/>
          <pc:sldMk cId="245312934" sldId="1071"/>
        </pc:sldMkLst>
        <pc:spChg chg="mod">
          <ac:chgData name="Appenmaier, Daniel" userId="a074f149-76a7-4e96-99bc-aadad5f25a38" providerId="ADAL" clId="{307F4A81-B077-4E45-A710-F4EBC430BC11}" dt="2021-11-03T07:16:39.992" v="165" actId="13926"/>
          <ac:spMkLst>
            <pc:docMk/>
            <pc:sldMk cId="245312934" sldId="1071"/>
            <ac:spMk id="2" creationId="{2D0924EC-057C-4C2D-A9B0-8F42CC4D429B}"/>
          </ac:spMkLst>
        </pc:spChg>
        <pc:spChg chg="mod">
          <ac:chgData name="Appenmaier, Daniel" userId="a074f149-76a7-4e96-99bc-aadad5f25a38" providerId="ADAL" clId="{307F4A81-B077-4E45-A710-F4EBC430BC11}" dt="2021-11-03T07:16:08.540" v="159" actId="27636"/>
          <ac:spMkLst>
            <pc:docMk/>
            <pc:sldMk cId="245312934" sldId="1071"/>
            <ac:spMk id="13" creationId="{8B361EF0-CD7B-47F8-B246-AC63E1AF5F2F}"/>
          </ac:spMkLst>
        </pc:spChg>
        <pc:spChg chg="del">
          <ac:chgData name="Appenmaier, Daniel" userId="a074f149-76a7-4e96-99bc-aadad5f25a38" providerId="ADAL" clId="{307F4A81-B077-4E45-A710-F4EBC430BC11}" dt="2021-11-03T07:16:11.385" v="161" actId="478"/>
          <ac:spMkLst>
            <pc:docMk/>
            <pc:sldMk cId="245312934" sldId="1071"/>
            <ac:spMk id="14" creationId="{530764A9-8580-458E-B88F-E61B3FE827C5}"/>
          </ac:spMkLst>
        </pc:spChg>
        <pc:spChg chg="del">
          <ac:chgData name="Appenmaier, Daniel" userId="a074f149-76a7-4e96-99bc-aadad5f25a38" providerId="ADAL" clId="{307F4A81-B077-4E45-A710-F4EBC430BC11}" dt="2021-11-03T07:16:10.265" v="160" actId="478"/>
          <ac:spMkLst>
            <pc:docMk/>
            <pc:sldMk cId="245312934" sldId="1071"/>
            <ac:spMk id="19" creationId="{65037966-B1DF-4CD0-9F42-3B11007B615B}"/>
          </ac:spMkLst>
        </pc:spChg>
        <pc:spChg chg="mod">
          <ac:chgData name="Appenmaier, Daniel" userId="a074f149-76a7-4e96-99bc-aadad5f25a38" providerId="ADAL" clId="{307F4A81-B077-4E45-A710-F4EBC430BC11}" dt="2021-11-03T07:16:19.695" v="163" actId="255"/>
          <ac:spMkLst>
            <pc:docMk/>
            <pc:sldMk cId="245312934" sldId="1071"/>
            <ac:spMk id="25" creationId="{BF49FB4B-E6EF-4C91-8512-8680B04955FD}"/>
          </ac:spMkLst>
        </pc:spChg>
        <pc:spChg chg="mod">
          <ac:chgData name="Appenmaier, Daniel" userId="a074f149-76a7-4e96-99bc-aadad5f25a38" providerId="ADAL" clId="{307F4A81-B077-4E45-A710-F4EBC430BC11}" dt="2021-11-03T07:16:19.695" v="163" actId="255"/>
          <ac:spMkLst>
            <pc:docMk/>
            <pc:sldMk cId="245312934" sldId="1071"/>
            <ac:spMk id="30" creationId="{CD082DC5-965C-4017-B366-A48128089EEF}"/>
          </ac:spMkLst>
        </pc:spChg>
      </pc:sldChg>
    </pc:docChg>
  </pc:docChgLst>
  <pc:docChgLst>
    <pc:chgData name="Appenmaier, Daniel" userId="a074f149-76a7-4e96-99bc-aadad5f25a38" providerId="ADAL" clId="{1174541D-6FF2-460F-AA6D-500507CBC46D}"/>
    <pc:docChg chg="undo custSel addSld delSld modSld">
      <pc:chgData name="Appenmaier, Daniel" userId="a074f149-76a7-4e96-99bc-aadad5f25a38" providerId="ADAL" clId="{1174541D-6FF2-460F-AA6D-500507CBC46D}" dt="2021-11-08T12:38:03.624" v="401" actId="20577"/>
      <pc:docMkLst>
        <pc:docMk/>
      </pc:docMkLst>
      <pc:sldChg chg="modSp mod">
        <pc:chgData name="Appenmaier, Daniel" userId="a074f149-76a7-4e96-99bc-aadad5f25a38" providerId="ADAL" clId="{1174541D-6FF2-460F-AA6D-500507CBC46D}" dt="2021-11-03T11:57:27.692" v="383" actId="14100"/>
        <pc:sldMkLst>
          <pc:docMk/>
          <pc:sldMk cId="1489394674" sldId="263"/>
        </pc:sldMkLst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22" creationId="{E452A9B5-FDB0-43DB-8C31-0DF74724C330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24" creationId="{BD35012C-1ADB-4499-817C-14F50A2D31B6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40" creationId="{78129CBD-76C3-42FE-A2BF-0B085C13439F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41" creationId="{7A4DE5B4-EFE5-4370-BBFB-710E2D0D73B3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44" creationId="{9B28430C-AC24-4125-B89D-34B749D59879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46" creationId="{44033086-51AD-42B7-92CB-0D4C14340D90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93" creationId="{B8B2B577-6501-4B19-9428-6D1A207F34F9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94" creationId="{F3784A6F-7AE8-4EBC-96F2-784B40804E58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95" creationId="{9EF0CDAD-3670-44AF-B4BD-360309C26F38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110" creationId="{353AF94C-32F6-470A-8E98-126411DF5945}"/>
          </ac:spMkLst>
        </pc:spChg>
        <pc:spChg chg="mod">
          <ac:chgData name="Appenmaier, Daniel" userId="a074f149-76a7-4e96-99bc-aadad5f25a38" providerId="ADAL" clId="{1174541D-6FF2-460F-AA6D-500507CBC46D}" dt="2021-11-03T11:57:27.692" v="383" actId="14100"/>
          <ac:spMkLst>
            <pc:docMk/>
            <pc:sldMk cId="1489394674" sldId="263"/>
            <ac:spMk id="226" creationId="{04BFF364-A2F7-4479-A381-E7AC7892D613}"/>
          </ac:spMkLst>
        </pc:sp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26" creationId="{61DC54D6-4CE8-47B0-87C1-1B4402740661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31" creationId="{8D6AF169-0FDF-4E99-81F4-269812DEA09B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43" creationId="{2B7747A7-6A81-4DAB-9168-F2CA27B97318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47" creationId="{666A8532-5210-4AA4-AF8D-E45061F444C9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113" creationId="{73BEBDFB-8FED-4792-A057-11C056E8315C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116" creationId="{706A7537-D94C-4B8B-9A3E-D9FAEE27CC62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119" creationId="{A5FFB09F-66FE-44F1-A9A9-A4D020D9EDD2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122" creationId="{228FF367-7477-4D04-BF3A-C135E6607588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129" creationId="{66F85C1F-820D-4E94-B3CA-E5747CFB7363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191" creationId="{700B28DA-C942-4E8C-B586-EF40B722CE67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194" creationId="{FF2FBA16-8060-49B3-8A7C-58EF8ADD03DD}"/>
          </ac:cxnSpMkLst>
        </pc:cxnChg>
        <pc:cxnChg chg="mod">
          <ac:chgData name="Appenmaier, Daniel" userId="a074f149-76a7-4e96-99bc-aadad5f25a38" providerId="ADAL" clId="{1174541D-6FF2-460F-AA6D-500507CBC46D}" dt="2021-11-03T11:57:27.692" v="383" actId="14100"/>
          <ac:cxnSpMkLst>
            <pc:docMk/>
            <pc:sldMk cId="1489394674" sldId="263"/>
            <ac:cxnSpMk id="227" creationId="{41A67F42-5B6C-46DD-A6C8-19DE076728D2}"/>
          </ac:cxnSpMkLst>
        </pc:cxnChg>
      </pc:sldChg>
      <pc:sldChg chg="add del">
        <pc:chgData name="Appenmaier, Daniel" userId="a074f149-76a7-4e96-99bc-aadad5f25a38" providerId="ADAL" clId="{1174541D-6FF2-460F-AA6D-500507CBC46D}" dt="2021-11-03T11:53:22.671" v="363" actId="47"/>
        <pc:sldMkLst>
          <pc:docMk/>
          <pc:sldMk cId="1221010532" sldId="1052"/>
        </pc:sldMkLst>
      </pc:sldChg>
      <pc:sldChg chg="add del">
        <pc:chgData name="Appenmaier, Daniel" userId="a074f149-76a7-4e96-99bc-aadad5f25a38" providerId="ADAL" clId="{1174541D-6FF2-460F-AA6D-500507CBC46D}" dt="2021-11-03T11:53:23.289" v="364" actId="47"/>
        <pc:sldMkLst>
          <pc:docMk/>
          <pc:sldMk cId="1253134152" sldId="1060"/>
        </pc:sldMkLst>
      </pc:sldChg>
      <pc:sldChg chg="modSp add mod">
        <pc:chgData name="Appenmaier, Daniel" userId="a074f149-76a7-4e96-99bc-aadad5f25a38" providerId="ADAL" clId="{1174541D-6FF2-460F-AA6D-500507CBC46D}" dt="2021-11-03T11:53:18.239" v="360" actId="1076"/>
        <pc:sldMkLst>
          <pc:docMk/>
          <pc:sldMk cId="1991337430" sldId="1063"/>
        </pc:sldMkLst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" creationId="{CF756D8D-7613-4F44-B3F6-5858BB8E2D0D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3" creationId="{D47E4263-5CF6-4D46-98DB-FD6FAB766EC4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4" creationId="{3F50C3FD-7AD1-43AF-ADC1-D29A7414E797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17" creationId="{F94EE941-96D0-43DD-B810-DC40A21888D3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18" creationId="{D161F85A-ED90-42F5-AEB0-B0AE8374E5D4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19" creationId="{0DBE7CAC-A3D3-4C02-9B98-2963BE77379C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0" creationId="{3B87223B-E648-496E-A0BC-E124D3FC33C8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1" creationId="{DE4BB0DB-688B-4EF3-9167-7CEA4CA176F5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2" creationId="{C83D8E6D-1299-4426-948D-C62823915D2F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3" creationId="{A956C132-02D4-4D02-9DBA-3E214C720AB4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4" creationId="{F644D431-E13A-47F2-B5F5-682927C15E05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5" creationId="{9EECAEB4-1701-48F0-9991-B16EA8E283FD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6" creationId="{CE095786-E162-45C5-A8E4-038C6B4B4713}"/>
          </ac:spMkLst>
        </pc:spChg>
        <pc:spChg chg="mod">
          <ac:chgData name="Appenmaier, Daniel" userId="a074f149-76a7-4e96-99bc-aadad5f25a38" providerId="ADAL" clId="{1174541D-6FF2-460F-AA6D-500507CBC46D}" dt="2021-11-03T11:53:18.239" v="360" actId="1076"/>
          <ac:spMkLst>
            <pc:docMk/>
            <pc:sldMk cId="1991337430" sldId="1063"/>
            <ac:spMk id="27" creationId="{D91F44AB-EB8C-4102-9482-F2E8EC93B58D}"/>
          </ac:spMkLst>
        </pc:spChg>
        <pc:spChg chg="mod">
          <ac:chgData name="Appenmaier, Daniel" userId="a074f149-76a7-4e96-99bc-aadad5f25a38" providerId="ADAL" clId="{1174541D-6FF2-460F-AA6D-500507CBC46D}" dt="2021-11-03T11:53:09.885" v="359" actId="20577"/>
          <ac:spMkLst>
            <pc:docMk/>
            <pc:sldMk cId="1991337430" sldId="1063"/>
            <ac:spMk id="34" creationId="{274E2449-FDE1-4150-ACA2-ABBD135CE04A}"/>
          </ac:spMkLst>
        </pc:sp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5" creationId="{F3F981CE-60A7-49FB-B506-DD129577DB5E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6" creationId="{39F15D82-10C3-4F8E-9BBD-E712B1D2F349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7" creationId="{AC2B90BE-870F-4CB0-BC1E-EFC5FA96F3D3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8" creationId="{E051CDC8-007E-4AA4-BC7E-A6F345822FC5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9" creationId="{DE041DD6-7E57-47B3-873D-866BC86C98CE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10" creationId="{61103F24-EDBC-4398-A48F-389E47179909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11" creationId="{E478CF14-30A5-474E-A616-FBD19F82ACDE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12" creationId="{4CC49592-DAD5-4B3F-8C0C-8013AEB86024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13" creationId="{FA461930-3C29-454B-B23E-E304EF0BAA27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14" creationId="{0FC63098-434D-4612-9CE2-D4CC4A08B855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15" creationId="{2C999B6A-DA3A-492E-8391-5BFFBFD6EE35}"/>
          </ac:cxnSpMkLst>
        </pc:cxnChg>
        <pc:cxnChg chg="mod">
          <ac:chgData name="Appenmaier, Daniel" userId="a074f149-76a7-4e96-99bc-aadad5f25a38" providerId="ADAL" clId="{1174541D-6FF2-460F-AA6D-500507CBC46D}" dt="2021-11-03T11:53:18.239" v="360" actId="1076"/>
          <ac:cxnSpMkLst>
            <pc:docMk/>
            <pc:sldMk cId="1991337430" sldId="1063"/>
            <ac:cxnSpMk id="16" creationId="{500AEC62-6E98-47D5-87DA-6EA6D93F9185}"/>
          </ac:cxnSpMkLst>
        </pc:cxnChg>
      </pc:sldChg>
      <pc:sldChg chg="delSp modSp mod modAnim">
        <pc:chgData name="Appenmaier, Daniel" userId="a074f149-76a7-4e96-99bc-aadad5f25a38" providerId="ADAL" clId="{1174541D-6FF2-460F-AA6D-500507CBC46D}" dt="2021-11-03T11:55:39.260" v="378"/>
        <pc:sldMkLst>
          <pc:docMk/>
          <pc:sldMk cId="3098034545" sldId="1066"/>
        </pc:sldMkLst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2" creationId="{83780CBD-89A5-4E47-B877-4937C62C328C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3" creationId="{355BB24E-C32C-47D3-92DC-43EB7608EE6D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4" creationId="{B7EEF9AD-06B6-453A-B46A-A5A7D14D54CB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5" creationId="{DF885626-47A5-4C61-A8FE-7E3F0768DA4A}"/>
          </ac:spMkLst>
        </pc:spChg>
        <pc:spChg chg="mod">
          <ac:chgData name="Appenmaier, Daniel" userId="a074f149-76a7-4e96-99bc-aadad5f25a38" providerId="ADAL" clId="{1174541D-6FF2-460F-AA6D-500507CBC46D}" dt="2021-11-03T11:09:16.571" v="174" actId="27636"/>
          <ac:spMkLst>
            <pc:docMk/>
            <pc:sldMk cId="3098034545" sldId="1066"/>
            <ac:spMk id="7" creationId="{CE76B296-CC16-4BCB-B59A-3BFF77713F15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8" creationId="{9E1EC659-66AA-4CC8-92B0-E29888F9A89C}"/>
          </ac:spMkLst>
        </pc:spChg>
        <pc:spChg chg="mod">
          <ac:chgData name="Appenmaier, Daniel" userId="a074f149-76a7-4e96-99bc-aadad5f25a38" providerId="ADAL" clId="{1174541D-6FF2-460F-AA6D-500507CBC46D}" dt="2021-11-03T11:19:21.342" v="300" actId="1076"/>
          <ac:spMkLst>
            <pc:docMk/>
            <pc:sldMk cId="3098034545" sldId="1066"/>
            <ac:spMk id="9" creationId="{14F01014-9E60-4436-8AB8-C366FC0B2487}"/>
          </ac:spMkLst>
        </pc:spChg>
        <pc:spChg chg="del mod">
          <ac:chgData name="Appenmaier, Daniel" userId="a074f149-76a7-4e96-99bc-aadad5f25a38" providerId="ADAL" clId="{1174541D-6FF2-460F-AA6D-500507CBC46D}" dt="2021-11-03T11:18:52.669" v="293" actId="478"/>
          <ac:spMkLst>
            <pc:docMk/>
            <pc:sldMk cId="3098034545" sldId="1066"/>
            <ac:spMk id="10" creationId="{4DD15621-B588-4E78-B36A-3F61BB594C0B}"/>
          </ac:spMkLst>
        </pc:spChg>
        <pc:spChg chg="mod">
          <ac:chgData name="Appenmaier, Daniel" userId="a074f149-76a7-4e96-99bc-aadad5f25a38" providerId="ADAL" clId="{1174541D-6FF2-460F-AA6D-500507CBC46D}" dt="2021-11-03T11:20:39.663" v="307" actId="1076"/>
          <ac:spMkLst>
            <pc:docMk/>
            <pc:sldMk cId="3098034545" sldId="1066"/>
            <ac:spMk id="11" creationId="{6A175A66-750B-4F8C-AD65-A2FE49FC2555}"/>
          </ac:spMkLst>
        </pc:spChg>
        <pc:spChg chg="mod">
          <ac:chgData name="Appenmaier, Daniel" userId="a074f149-76a7-4e96-99bc-aadad5f25a38" providerId="ADAL" clId="{1174541D-6FF2-460F-AA6D-500507CBC46D}" dt="2021-11-03T11:54:18.832" v="366" actId="1076"/>
          <ac:spMkLst>
            <pc:docMk/>
            <pc:sldMk cId="3098034545" sldId="1066"/>
            <ac:spMk id="15" creationId="{3C664A48-D454-4C70-85E5-BD1AA8207AC3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16" creationId="{A6D64B4A-2447-487E-BB42-7040EAA34EF2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20" creationId="{42F942C4-A00D-41F2-9DD5-BE127CF4972D}"/>
          </ac:spMkLst>
        </pc:spChg>
        <pc:spChg chg="mod">
          <ac:chgData name="Appenmaier, Daniel" userId="a074f149-76a7-4e96-99bc-aadad5f25a38" providerId="ADAL" clId="{1174541D-6FF2-460F-AA6D-500507CBC46D}" dt="2021-11-03T11:20:04.740" v="302" actId="1076"/>
          <ac:spMkLst>
            <pc:docMk/>
            <pc:sldMk cId="3098034545" sldId="1066"/>
            <ac:spMk id="22" creationId="{4F9E8344-18CE-4824-A33E-A679C75F162A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23" creationId="{75EE5814-BA7C-45F2-8871-236131CFBC02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26" creationId="{A47121F0-BDF5-41A4-A46C-676190BA9228}"/>
          </ac:spMkLst>
        </pc:spChg>
        <pc:spChg chg="mod">
          <ac:chgData name="Appenmaier, Daniel" userId="a074f149-76a7-4e96-99bc-aadad5f25a38" providerId="ADAL" clId="{1174541D-6FF2-460F-AA6D-500507CBC46D}" dt="2021-11-03T11:18:18.172" v="281" actId="1076"/>
          <ac:spMkLst>
            <pc:docMk/>
            <pc:sldMk cId="3098034545" sldId="1066"/>
            <ac:spMk id="27" creationId="{3C21C232-87F1-4853-8199-73CADD05AE07}"/>
          </ac:spMkLst>
        </pc:spChg>
        <pc:spChg chg="mod">
          <ac:chgData name="Appenmaier, Daniel" userId="a074f149-76a7-4e96-99bc-aadad5f25a38" providerId="ADAL" clId="{1174541D-6FF2-460F-AA6D-500507CBC46D}" dt="2021-11-03T11:54:44.169" v="371" actId="14100"/>
          <ac:spMkLst>
            <pc:docMk/>
            <pc:sldMk cId="3098034545" sldId="1066"/>
            <ac:spMk id="28" creationId="{C5744F07-4B99-4B0E-95E4-630F25A9CD17}"/>
          </ac:spMkLst>
        </pc:spChg>
        <pc:spChg chg="del">
          <ac:chgData name="Appenmaier, Daniel" userId="a074f149-76a7-4e96-99bc-aadad5f25a38" providerId="ADAL" clId="{1174541D-6FF2-460F-AA6D-500507CBC46D}" dt="2021-11-03T11:09:18.315" v="175" actId="478"/>
          <ac:spMkLst>
            <pc:docMk/>
            <pc:sldMk cId="3098034545" sldId="1066"/>
            <ac:spMk id="30" creationId="{C19F402A-AD99-4D99-8D4F-CE51ED063946}"/>
          </ac:spMkLst>
        </pc:spChg>
        <pc:spChg chg="del">
          <ac:chgData name="Appenmaier, Daniel" userId="a074f149-76a7-4e96-99bc-aadad5f25a38" providerId="ADAL" clId="{1174541D-6FF2-460F-AA6D-500507CBC46D}" dt="2021-11-03T11:09:22.044" v="176" actId="478"/>
          <ac:spMkLst>
            <pc:docMk/>
            <pc:sldMk cId="3098034545" sldId="1066"/>
            <ac:spMk id="31" creationId="{3B66EB13-832A-4F03-A248-6CEB3BB01561}"/>
          </ac:spMkLst>
        </pc:spChg>
        <pc:graphicFrameChg chg="mod modGraphic">
          <ac:chgData name="Appenmaier, Daniel" userId="a074f149-76a7-4e96-99bc-aadad5f25a38" providerId="ADAL" clId="{1174541D-6FF2-460F-AA6D-500507CBC46D}" dt="2021-11-03T11:18:18.172" v="281" actId="1076"/>
          <ac:graphicFrameMkLst>
            <pc:docMk/>
            <pc:sldMk cId="3098034545" sldId="1066"/>
            <ac:graphicFrameMk id="6" creationId="{A6F1944E-B8A5-4F70-AF5F-4F996476CC0D}"/>
          </ac:graphicFrameMkLst>
        </pc:graphicFrameChg>
        <pc:cxnChg chg="del mod">
          <ac:chgData name="Appenmaier, Daniel" userId="a074f149-76a7-4e96-99bc-aadad5f25a38" providerId="ADAL" clId="{1174541D-6FF2-460F-AA6D-500507CBC46D}" dt="2021-11-03T11:18:53.074" v="294" actId="478"/>
          <ac:cxnSpMkLst>
            <pc:docMk/>
            <pc:sldMk cId="3098034545" sldId="1066"/>
            <ac:cxnSpMk id="12" creationId="{C60A0ED3-7F88-4294-970D-2BB814C8CEED}"/>
          </ac:cxnSpMkLst>
        </pc:cxnChg>
        <pc:cxnChg chg="mod">
          <ac:chgData name="Appenmaier, Daniel" userId="a074f149-76a7-4e96-99bc-aadad5f25a38" providerId="ADAL" clId="{1174541D-6FF2-460F-AA6D-500507CBC46D}" dt="2021-11-03T11:20:44.965" v="308" actId="14100"/>
          <ac:cxnSpMkLst>
            <pc:docMk/>
            <pc:sldMk cId="3098034545" sldId="1066"/>
            <ac:cxnSpMk id="13" creationId="{BE6DC9C5-8A17-4DCF-8335-863C877B31EF}"/>
          </ac:cxnSpMkLst>
        </pc:cxnChg>
        <pc:cxnChg chg="mod">
          <ac:chgData name="Appenmaier, Daniel" userId="a074f149-76a7-4e96-99bc-aadad5f25a38" providerId="ADAL" clId="{1174541D-6FF2-460F-AA6D-500507CBC46D}" dt="2021-11-03T11:19:21.342" v="300" actId="1076"/>
          <ac:cxnSpMkLst>
            <pc:docMk/>
            <pc:sldMk cId="3098034545" sldId="1066"/>
            <ac:cxnSpMk id="14" creationId="{16F6A7FF-5CB3-4D86-883D-CEC52D9390C7}"/>
          </ac:cxnSpMkLst>
        </pc:cxnChg>
        <pc:cxnChg chg="mod">
          <ac:chgData name="Appenmaier, Daniel" userId="a074f149-76a7-4e96-99bc-aadad5f25a38" providerId="ADAL" clId="{1174541D-6FF2-460F-AA6D-500507CBC46D}" dt="2021-11-03T11:18:18.172" v="281" actId="1076"/>
          <ac:cxnSpMkLst>
            <pc:docMk/>
            <pc:sldMk cId="3098034545" sldId="1066"/>
            <ac:cxnSpMk id="17" creationId="{7864B8A8-B72E-4F95-8CC7-4AB0BDDCCCA3}"/>
          </ac:cxnSpMkLst>
        </pc:cxnChg>
        <pc:cxnChg chg="mod">
          <ac:chgData name="Appenmaier, Daniel" userId="a074f149-76a7-4e96-99bc-aadad5f25a38" providerId="ADAL" clId="{1174541D-6FF2-460F-AA6D-500507CBC46D}" dt="2021-11-03T11:54:18.832" v="366" actId="1076"/>
          <ac:cxnSpMkLst>
            <pc:docMk/>
            <pc:sldMk cId="3098034545" sldId="1066"/>
            <ac:cxnSpMk id="18" creationId="{20419094-60E7-43D8-9633-A6C5749BED12}"/>
          </ac:cxnSpMkLst>
        </pc:cxnChg>
        <pc:cxnChg chg="mod">
          <ac:chgData name="Appenmaier, Daniel" userId="a074f149-76a7-4e96-99bc-aadad5f25a38" providerId="ADAL" clId="{1174541D-6FF2-460F-AA6D-500507CBC46D}" dt="2021-11-03T11:54:44.169" v="371" actId="14100"/>
          <ac:cxnSpMkLst>
            <pc:docMk/>
            <pc:sldMk cId="3098034545" sldId="1066"/>
            <ac:cxnSpMk id="19" creationId="{DD203C0A-904F-4D34-87AD-D0D3ABB5086E}"/>
          </ac:cxnSpMkLst>
        </pc:cxnChg>
        <pc:cxnChg chg="mod">
          <ac:chgData name="Appenmaier, Daniel" userId="a074f149-76a7-4e96-99bc-aadad5f25a38" providerId="ADAL" clId="{1174541D-6FF2-460F-AA6D-500507CBC46D}" dt="2021-11-03T11:18:18.172" v="281" actId="1076"/>
          <ac:cxnSpMkLst>
            <pc:docMk/>
            <pc:sldMk cId="3098034545" sldId="1066"/>
            <ac:cxnSpMk id="21" creationId="{6E7C991D-65D2-463D-95FF-E6885CD27245}"/>
          </ac:cxnSpMkLst>
        </pc:cxnChg>
        <pc:cxnChg chg="mod">
          <ac:chgData name="Appenmaier, Daniel" userId="a074f149-76a7-4e96-99bc-aadad5f25a38" providerId="ADAL" clId="{1174541D-6FF2-460F-AA6D-500507CBC46D}" dt="2021-11-03T11:20:04.740" v="302" actId="1076"/>
          <ac:cxnSpMkLst>
            <pc:docMk/>
            <pc:sldMk cId="3098034545" sldId="1066"/>
            <ac:cxnSpMk id="24" creationId="{BAC4FFAA-BA5D-4D1C-BE4E-7318C4270402}"/>
          </ac:cxnSpMkLst>
        </pc:cxnChg>
        <pc:cxnChg chg="mod">
          <ac:chgData name="Appenmaier, Daniel" userId="a074f149-76a7-4e96-99bc-aadad5f25a38" providerId="ADAL" clId="{1174541D-6FF2-460F-AA6D-500507CBC46D}" dt="2021-11-03T11:18:18.172" v="281" actId="1076"/>
          <ac:cxnSpMkLst>
            <pc:docMk/>
            <pc:sldMk cId="3098034545" sldId="1066"/>
            <ac:cxnSpMk id="25" creationId="{7E1B07BF-6060-4750-B05D-ADCA975769F9}"/>
          </ac:cxnSpMkLst>
        </pc:cxnChg>
        <pc:cxnChg chg="mod">
          <ac:chgData name="Appenmaier, Daniel" userId="a074f149-76a7-4e96-99bc-aadad5f25a38" providerId="ADAL" clId="{1174541D-6FF2-460F-AA6D-500507CBC46D}" dt="2021-11-03T11:54:18.832" v="366" actId="1076"/>
          <ac:cxnSpMkLst>
            <pc:docMk/>
            <pc:sldMk cId="3098034545" sldId="1066"/>
            <ac:cxnSpMk id="29" creationId="{8161F454-3228-40B9-9041-178806A8EEDE}"/>
          </ac:cxnSpMkLst>
        </pc:cxnChg>
      </pc:sldChg>
      <pc:sldChg chg="modSp mod">
        <pc:chgData name="Appenmaier, Daniel" userId="a074f149-76a7-4e96-99bc-aadad5f25a38" providerId="ADAL" clId="{1174541D-6FF2-460F-AA6D-500507CBC46D}" dt="2021-11-08T12:38:03.624" v="401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1174541D-6FF2-460F-AA6D-500507CBC46D}" dt="2021-11-08T12:37:59.697" v="389" actId="20577"/>
          <ac:spMkLst>
            <pc:docMk/>
            <pc:sldMk cId="3075398021" sldId="1067"/>
            <ac:spMk id="2" creationId="{021CB809-296B-4B5F-B9BF-A4B309D38DE0}"/>
          </ac:spMkLst>
        </pc:spChg>
        <pc:spChg chg="mod">
          <ac:chgData name="Appenmaier, Daniel" userId="a074f149-76a7-4e96-99bc-aadad5f25a38" providerId="ADAL" clId="{1174541D-6FF2-460F-AA6D-500507CBC46D}" dt="2021-11-08T12:38:03.624" v="401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modSp">
        <pc:chgData name="Appenmaier, Daniel" userId="a074f149-76a7-4e96-99bc-aadad5f25a38" providerId="ADAL" clId="{1174541D-6FF2-460F-AA6D-500507CBC46D}" dt="2021-11-03T11:56:46.690" v="379"/>
        <pc:sldMkLst>
          <pc:docMk/>
          <pc:sldMk cId="759082959" sldId="1069"/>
        </pc:sldMkLst>
        <pc:spChg chg="mod">
          <ac:chgData name="Appenmaier, Daniel" userId="a074f149-76a7-4e96-99bc-aadad5f25a38" providerId="ADAL" clId="{1174541D-6FF2-460F-AA6D-500507CBC46D}" dt="2021-11-03T11:56:46.690" v="379"/>
          <ac:spMkLst>
            <pc:docMk/>
            <pc:sldMk cId="759082959" sldId="1069"/>
            <ac:spMk id="9" creationId="{61C35656-21EC-452C-8BC0-4A1DFD601A14}"/>
          </ac:spMkLst>
        </pc:spChg>
        <pc:spChg chg="mod">
          <ac:chgData name="Appenmaier, Daniel" userId="a074f149-76a7-4e96-99bc-aadad5f25a38" providerId="ADAL" clId="{1174541D-6FF2-460F-AA6D-500507CBC46D}" dt="2021-11-03T11:56:46.690" v="379"/>
          <ac:spMkLst>
            <pc:docMk/>
            <pc:sldMk cId="759082959" sldId="1069"/>
            <ac:spMk id="10" creationId="{FFBF25CA-C021-4AD9-BB58-904497E0FE98}"/>
          </ac:spMkLst>
        </pc:spChg>
        <pc:spChg chg="mod">
          <ac:chgData name="Appenmaier, Daniel" userId="a074f149-76a7-4e96-99bc-aadad5f25a38" providerId="ADAL" clId="{1174541D-6FF2-460F-AA6D-500507CBC46D}" dt="2021-11-03T11:56:46.690" v="379"/>
          <ac:spMkLst>
            <pc:docMk/>
            <pc:sldMk cId="759082959" sldId="1069"/>
            <ac:spMk id="11" creationId="{01138D72-68F9-42E7-9307-F50FC34D7676}"/>
          </ac:spMkLst>
        </pc:spChg>
        <pc:spChg chg="mod">
          <ac:chgData name="Appenmaier, Daniel" userId="a074f149-76a7-4e96-99bc-aadad5f25a38" providerId="ADAL" clId="{1174541D-6FF2-460F-AA6D-500507CBC46D}" dt="2021-11-03T11:56:46.690" v="379"/>
          <ac:spMkLst>
            <pc:docMk/>
            <pc:sldMk cId="759082959" sldId="1069"/>
            <ac:spMk id="59" creationId="{82499CA4-D2EF-4B65-9ED8-C94581F4C9D2}"/>
          </ac:spMkLst>
        </pc:spChg>
        <pc:spChg chg="mod">
          <ac:chgData name="Appenmaier, Daniel" userId="a074f149-76a7-4e96-99bc-aadad5f25a38" providerId="ADAL" clId="{1174541D-6FF2-460F-AA6D-500507CBC46D}" dt="2021-11-03T11:56:46.690" v="379"/>
          <ac:spMkLst>
            <pc:docMk/>
            <pc:sldMk cId="759082959" sldId="1069"/>
            <ac:spMk id="60" creationId="{74F98FC7-7173-4F95-AF43-8B76239B01CB}"/>
          </ac:spMkLst>
        </pc:spChg>
        <pc:spChg chg="mod">
          <ac:chgData name="Appenmaier, Daniel" userId="a074f149-76a7-4e96-99bc-aadad5f25a38" providerId="ADAL" clId="{1174541D-6FF2-460F-AA6D-500507CBC46D}" dt="2021-11-03T11:56:46.690" v="379"/>
          <ac:spMkLst>
            <pc:docMk/>
            <pc:sldMk cId="759082959" sldId="1069"/>
            <ac:spMk id="61" creationId="{2E305204-F320-4F91-897E-4FDD777E2834}"/>
          </ac:spMkLst>
        </pc:spChg>
      </pc:sldChg>
      <pc:sldChg chg="delSp modSp mod modAnim">
        <pc:chgData name="Appenmaier, Daniel" userId="a074f149-76a7-4e96-99bc-aadad5f25a38" providerId="ADAL" clId="{1174541D-6FF2-460F-AA6D-500507CBC46D}" dt="2021-11-03T11:13:46.915" v="237" actId="1035"/>
        <pc:sldMkLst>
          <pc:docMk/>
          <pc:sldMk cId="245312934" sldId="1071"/>
        </pc:sldMkLst>
        <pc:spChg chg="mod">
          <ac:chgData name="Appenmaier, Daniel" userId="a074f149-76a7-4e96-99bc-aadad5f25a38" providerId="ADAL" clId="{1174541D-6FF2-460F-AA6D-500507CBC46D}" dt="2021-11-03T11:13:18.070" v="221" actId="255"/>
          <ac:spMkLst>
            <pc:docMk/>
            <pc:sldMk cId="245312934" sldId="1071"/>
            <ac:spMk id="2" creationId="{2D0924EC-057C-4C2D-A9B0-8F42CC4D429B}"/>
          </ac:spMkLst>
        </pc:spChg>
        <pc:spChg chg="mod">
          <ac:chgData name="Appenmaier, Daniel" userId="a074f149-76a7-4e96-99bc-aadad5f25a38" providerId="ADAL" clId="{1174541D-6FF2-460F-AA6D-500507CBC46D}" dt="2021-11-03T11:13:28.015" v="226" actId="1035"/>
          <ac:spMkLst>
            <pc:docMk/>
            <pc:sldMk cId="245312934" sldId="1071"/>
            <ac:spMk id="4" creationId="{FA2E70A4-DBBD-4893-AFBF-886688897EA2}"/>
          </ac:spMkLst>
        </pc:spChg>
        <pc:spChg chg="mod">
          <ac:chgData name="Appenmaier, Daniel" userId="a074f149-76a7-4e96-99bc-aadad5f25a38" providerId="ADAL" clId="{1174541D-6FF2-460F-AA6D-500507CBC46D}" dt="2021-11-03T11:13:46.915" v="237" actId="1035"/>
          <ac:spMkLst>
            <pc:docMk/>
            <pc:sldMk cId="245312934" sldId="1071"/>
            <ac:spMk id="5" creationId="{CB7E91A8-DE07-4DF9-921E-9AE280549008}"/>
          </ac:spMkLst>
        </pc:spChg>
        <pc:spChg chg="mod">
          <ac:chgData name="Appenmaier, Daniel" userId="a074f149-76a7-4e96-99bc-aadad5f25a38" providerId="ADAL" clId="{1174541D-6FF2-460F-AA6D-500507CBC46D}" dt="2021-11-03T11:13:46.915" v="237" actId="1035"/>
          <ac:spMkLst>
            <pc:docMk/>
            <pc:sldMk cId="245312934" sldId="1071"/>
            <ac:spMk id="6" creationId="{CA929158-4519-4D5F-81C1-38342B402C6B}"/>
          </ac:spMkLst>
        </pc:spChg>
        <pc:spChg chg="mod">
          <ac:chgData name="Appenmaier, Daniel" userId="a074f149-76a7-4e96-99bc-aadad5f25a38" providerId="ADAL" clId="{1174541D-6FF2-460F-AA6D-500507CBC46D}" dt="2021-11-03T11:07:53.285" v="165" actId="1076"/>
          <ac:spMkLst>
            <pc:docMk/>
            <pc:sldMk cId="245312934" sldId="1071"/>
            <ac:spMk id="9" creationId="{72DC2AE2-837D-48FA-B9F5-7FB0B97DE47C}"/>
          </ac:spMkLst>
        </pc:spChg>
        <pc:spChg chg="del mod">
          <ac:chgData name="Appenmaier, Daniel" userId="a074f149-76a7-4e96-99bc-aadad5f25a38" providerId="ADAL" clId="{1174541D-6FF2-460F-AA6D-500507CBC46D}" dt="2021-11-03T11:05:28.786" v="127" actId="478"/>
          <ac:spMkLst>
            <pc:docMk/>
            <pc:sldMk cId="245312934" sldId="1071"/>
            <ac:spMk id="10" creationId="{BA6AC032-0BA3-4A00-BA38-6FA347ED827B}"/>
          </ac:spMkLst>
        </pc:spChg>
        <pc:spChg chg="mod">
          <ac:chgData name="Appenmaier, Daniel" userId="a074f149-76a7-4e96-99bc-aadad5f25a38" providerId="ADAL" clId="{1174541D-6FF2-460F-AA6D-500507CBC46D}" dt="2021-11-03T11:13:46.915" v="237" actId="1035"/>
          <ac:spMkLst>
            <pc:docMk/>
            <pc:sldMk cId="245312934" sldId="1071"/>
            <ac:spMk id="23" creationId="{92F11544-225A-4CFD-8C1C-4445BE8858D1}"/>
          </ac:spMkLst>
        </pc:spChg>
        <pc:spChg chg="mod">
          <ac:chgData name="Appenmaier, Daniel" userId="a074f149-76a7-4e96-99bc-aadad5f25a38" providerId="ADAL" clId="{1174541D-6FF2-460F-AA6D-500507CBC46D}" dt="2021-11-03T11:13:46.915" v="237" actId="1035"/>
          <ac:spMkLst>
            <pc:docMk/>
            <pc:sldMk cId="245312934" sldId="1071"/>
            <ac:spMk id="25" creationId="{BF49FB4B-E6EF-4C91-8512-8680B04955FD}"/>
          </ac:spMkLst>
        </pc:spChg>
        <pc:spChg chg="mod">
          <ac:chgData name="Appenmaier, Daniel" userId="a074f149-76a7-4e96-99bc-aadad5f25a38" providerId="ADAL" clId="{1174541D-6FF2-460F-AA6D-500507CBC46D}" dt="2021-11-03T11:13:46.915" v="237" actId="1035"/>
          <ac:spMkLst>
            <pc:docMk/>
            <pc:sldMk cId="245312934" sldId="1071"/>
            <ac:spMk id="30" creationId="{CD082DC5-965C-4017-B366-A48128089EEF}"/>
          </ac:spMkLst>
        </pc:spChg>
        <pc:graphicFrameChg chg="mod modGraphic">
          <ac:chgData name="Appenmaier, Daniel" userId="a074f149-76a7-4e96-99bc-aadad5f25a38" providerId="ADAL" clId="{1174541D-6FF2-460F-AA6D-500507CBC46D}" dt="2021-11-03T11:11:04.966" v="192" actId="14100"/>
          <ac:graphicFrameMkLst>
            <pc:docMk/>
            <pc:sldMk cId="245312934" sldId="1071"/>
            <ac:graphicFrameMk id="16" creationId="{3CFF37DA-1A6C-4474-9846-98C01CEBCF87}"/>
          </ac:graphicFrameMkLst>
        </pc:graphicFrameChg>
        <pc:cxnChg chg="mod">
          <ac:chgData name="Appenmaier, Daniel" userId="a074f149-76a7-4e96-99bc-aadad5f25a38" providerId="ADAL" clId="{1174541D-6FF2-460F-AA6D-500507CBC46D}" dt="2021-11-03T11:13:46.915" v="237" actId="1035"/>
          <ac:cxnSpMkLst>
            <pc:docMk/>
            <pc:sldMk cId="245312934" sldId="1071"/>
            <ac:cxnSpMk id="3" creationId="{243CC850-BBB3-4A69-ABC1-37BD590DCF4B}"/>
          </ac:cxnSpMkLst>
        </pc:cxnChg>
        <pc:cxnChg chg="mod">
          <ac:chgData name="Appenmaier, Daniel" userId="a074f149-76a7-4e96-99bc-aadad5f25a38" providerId="ADAL" clId="{1174541D-6FF2-460F-AA6D-500507CBC46D}" dt="2021-11-03T11:13:46.915" v="237" actId="1035"/>
          <ac:cxnSpMkLst>
            <pc:docMk/>
            <pc:sldMk cId="245312934" sldId="1071"/>
            <ac:cxnSpMk id="7" creationId="{FB247728-5F8F-4D66-993A-27FA4C4DFFDD}"/>
          </ac:cxnSpMkLst>
        </pc:cxnChg>
        <pc:cxnChg chg="mod">
          <ac:chgData name="Appenmaier, Daniel" userId="a074f149-76a7-4e96-99bc-aadad5f25a38" providerId="ADAL" clId="{1174541D-6FF2-460F-AA6D-500507CBC46D}" dt="2021-11-03T11:13:28.015" v="226" actId="1035"/>
          <ac:cxnSpMkLst>
            <pc:docMk/>
            <pc:sldMk cId="245312934" sldId="1071"/>
            <ac:cxnSpMk id="8" creationId="{B447907B-7FB6-448B-BAAC-218204253FA1}"/>
          </ac:cxnSpMkLst>
        </pc:cxnChg>
        <pc:cxnChg chg="del mod">
          <ac:chgData name="Appenmaier, Daniel" userId="a074f149-76a7-4e96-99bc-aadad5f25a38" providerId="ADAL" clId="{1174541D-6FF2-460F-AA6D-500507CBC46D}" dt="2021-11-03T11:05:29.620" v="128" actId="478"/>
          <ac:cxnSpMkLst>
            <pc:docMk/>
            <pc:sldMk cId="245312934" sldId="1071"/>
            <ac:cxnSpMk id="11" creationId="{9C82C3D7-341E-4102-80CF-0B791586B673}"/>
          </ac:cxnSpMkLst>
        </pc:cxnChg>
        <pc:cxnChg chg="mod">
          <ac:chgData name="Appenmaier, Daniel" userId="a074f149-76a7-4e96-99bc-aadad5f25a38" providerId="ADAL" clId="{1174541D-6FF2-460F-AA6D-500507CBC46D}" dt="2021-11-03T11:07:53.285" v="165" actId="1076"/>
          <ac:cxnSpMkLst>
            <pc:docMk/>
            <pc:sldMk cId="245312934" sldId="1071"/>
            <ac:cxnSpMk id="12" creationId="{AC44C96C-5E1F-4C22-BA79-9954ED5184C9}"/>
          </ac:cxnSpMkLst>
        </pc:cxnChg>
        <pc:cxnChg chg="mod">
          <ac:chgData name="Appenmaier, Daniel" userId="a074f149-76a7-4e96-99bc-aadad5f25a38" providerId="ADAL" clId="{1174541D-6FF2-460F-AA6D-500507CBC46D}" dt="2021-11-03T11:13:46.915" v="237" actId="1035"/>
          <ac:cxnSpMkLst>
            <pc:docMk/>
            <pc:sldMk cId="245312934" sldId="1071"/>
            <ac:cxnSpMk id="31" creationId="{666FEA27-9FC1-408B-8DB3-A5FC4F9EB174}"/>
          </ac:cxnSpMkLst>
        </pc:cxnChg>
      </pc:sldChg>
      <pc:sldChg chg="add del">
        <pc:chgData name="Appenmaier, Daniel" userId="a074f149-76a7-4e96-99bc-aadad5f25a38" providerId="ADAL" clId="{1174541D-6FF2-460F-AA6D-500507CBC46D}" dt="2021-11-03T11:53:21.431" v="361" actId="47"/>
        <pc:sldMkLst>
          <pc:docMk/>
          <pc:sldMk cId="3800388898" sldId="1072"/>
        </pc:sldMkLst>
      </pc:sldChg>
      <pc:sldChg chg="add del">
        <pc:chgData name="Appenmaier, Daniel" userId="a074f149-76a7-4e96-99bc-aadad5f25a38" providerId="ADAL" clId="{1174541D-6FF2-460F-AA6D-500507CBC46D}" dt="2021-11-03T11:53:22.170" v="362" actId="47"/>
        <pc:sldMkLst>
          <pc:docMk/>
          <pc:sldMk cId="2776005384" sldId="1073"/>
        </pc:sldMkLst>
      </pc:sldChg>
      <pc:sldMasterChg chg="delSldLayout">
        <pc:chgData name="Appenmaier, Daniel" userId="a074f149-76a7-4e96-99bc-aadad5f25a38" providerId="ADAL" clId="{1174541D-6FF2-460F-AA6D-500507CBC46D}" dt="2021-11-03T11:53:23.289" v="364" actId="47"/>
        <pc:sldMasterMkLst>
          <pc:docMk/>
          <pc:sldMasterMk cId="1047754730" sldId="2147483648"/>
        </pc:sldMasterMkLst>
        <pc:sldLayoutChg chg="del">
          <pc:chgData name="Appenmaier, Daniel" userId="a074f149-76a7-4e96-99bc-aadad5f25a38" providerId="ADAL" clId="{1174541D-6FF2-460F-AA6D-500507CBC46D}" dt="2021-11-03T11:53:23.289" v="364" actId="47"/>
          <pc:sldLayoutMkLst>
            <pc:docMk/>
            <pc:sldMasterMk cId="1047754730" sldId="2147483648"/>
            <pc:sldLayoutMk cId="3444543298" sldId="2147483666"/>
          </pc:sldLayoutMkLst>
        </pc:sldLayoutChg>
      </pc:sldMasterChg>
    </pc:docChg>
  </pc:docChgLst>
  <pc:docChgLst>
    <pc:chgData name="Appenmaier, Daniel" userId="a074f149-76a7-4e96-99bc-aadad5f25a38" providerId="ADAL" clId="{5B3C68C7-346F-472A-9C89-FF0798AAAC3B}"/>
    <pc:docChg chg="modSld">
      <pc:chgData name="Appenmaier, Daniel" userId="a074f149-76a7-4e96-99bc-aadad5f25a38" providerId="ADAL" clId="{5B3C68C7-346F-472A-9C89-FF0798AAAC3B}" dt="2021-11-03T06:09:31.984" v="1" actId="20577"/>
      <pc:docMkLst>
        <pc:docMk/>
      </pc:docMkLst>
      <pc:sldChg chg="modSp mod">
        <pc:chgData name="Appenmaier, Daniel" userId="a074f149-76a7-4e96-99bc-aadad5f25a38" providerId="ADAL" clId="{5B3C68C7-346F-472A-9C89-FF0798AAAC3B}" dt="2021-11-03T06:09:31.984" v="1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5B3C68C7-346F-472A-9C89-FF0798AAAC3B}" dt="2021-11-03T06:09:31.984" v="1" actId="20577"/>
          <ac:spMkLst>
            <pc:docMk/>
            <pc:sldMk cId="3075398021" sldId="1067"/>
            <ac:spMk id="3" creationId="{126DDB35-C098-47C2-8971-D84CA7E9042F}"/>
          </ac:spMkLst>
        </pc:spChg>
      </pc:sldChg>
    </pc:docChg>
  </pc:docChgLst>
  <pc:docChgLst>
    <pc:chgData name="Appenmaier, Daniel" userId="a074f149-76a7-4e96-99bc-aadad5f25a38" providerId="ADAL" clId="{D3958F83-0127-4966-B367-789E319415A3}"/>
    <pc:docChg chg="custSel addSld delSld modSld">
      <pc:chgData name="Appenmaier, Daniel" userId="a074f149-76a7-4e96-99bc-aadad5f25a38" providerId="ADAL" clId="{D3958F83-0127-4966-B367-789E319415A3}" dt="2021-11-03T07:05:11.798" v="36" actId="2696"/>
      <pc:docMkLst>
        <pc:docMk/>
      </pc:docMkLst>
      <pc:sldChg chg="del">
        <pc:chgData name="Appenmaier, Daniel" userId="a074f149-76a7-4e96-99bc-aadad5f25a38" providerId="ADAL" clId="{D3958F83-0127-4966-B367-789E319415A3}" dt="2021-11-03T07:04:30.594" v="33" actId="47"/>
        <pc:sldMkLst>
          <pc:docMk/>
          <pc:sldMk cId="3779419504" sldId="256"/>
        </pc:sldMkLst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647488247" sldId="257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647488247" sldId="257"/>
            <ac:spMk id="4" creationId="{A6F38526-7CE6-4960-876D-0428D6923E68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647488247" sldId="257"/>
            <ac:spMk id="5" creationId="{6F747541-2C89-4FD7-A8B0-3EBCF1C7748F}"/>
          </ac:spMkLst>
        </pc:spChg>
      </pc:sldChg>
      <pc:sldChg chg="del">
        <pc:chgData name="Appenmaier, Daniel" userId="a074f149-76a7-4e96-99bc-aadad5f25a38" providerId="ADAL" clId="{D3958F83-0127-4966-B367-789E319415A3}" dt="2021-11-03T07:04:30.594" v="33" actId="47"/>
        <pc:sldMkLst>
          <pc:docMk/>
          <pc:sldMk cId="3695728641" sldId="258"/>
        </pc:sldMkLst>
      </pc:sldChg>
      <pc:sldChg chg="del">
        <pc:chgData name="Appenmaier, Daniel" userId="a074f149-76a7-4e96-99bc-aadad5f25a38" providerId="ADAL" clId="{D3958F83-0127-4966-B367-789E319415A3}" dt="2021-11-03T07:04:30.594" v="33" actId="47"/>
        <pc:sldMkLst>
          <pc:docMk/>
          <pc:sldMk cId="1111210111" sldId="260"/>
        </pc:sldMkLst>
      </pc:sldChg>
      <pc:sldChg chg="del">
        <pc:chgData name="Appenmaier, Daniel" userId="a074f149-76a7-4e96-99bc-aadad5f25a38" providerId="ADAL" clId="{D3958F83-0127-4966-B367-789E319415A3}" dt="2021-11-03T07:04:30.594" v="33" actId="47"/>
        <pc:sldMkLst>
          <pc:docMk/>
          <pc:sldMk cId="793034177" sldId="263"/>
        </pc:sldMkLst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1489394674" sldId="263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1489394674" sldId="263"/>
            <ac:spMk id="2" creationId="{14D26C2B-4532-4324-8BC0-55F17EA4F894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1489394674" sldId="263"/>
            <ac:spMk id="3" creationId="{75EF52CE-B8D5-45AD-833B-B8BB7F3AD123}"/>
          </ac:spMkLst>
        </pc:spChg>
      </pc:sldChg>
      <pc:sldChg chg="del">
        <pc:chgData name="Appenmaier, Daniel" userId="a074f149-76a7-4e96-99bc-aadad5f25a38" providerId="ADAL" clId="{D3958F83-0127-4966-B367-789E319415A3}" dt="2021-11-03T07:04:30.594" v="33" actId="47"/>
        <pc:sldMkLst>
          <pc:docMk/>
          <pc:sldMk cId="356160945" sldId="264"/>
        </pc:sldMkLst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3612025501" sldId="265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3612025501" sldId="265"/>
            <ac:spMk id="6" creationId="{E99D849B-17C3-4E45-8227-A2BE225B91B6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3612025501" sldId="265"/>
            <ac:spMk id="7" creationId="{CED84B31-1B7D-4A77-A366-7FCA036898FA}"/>
          </ac:spMkLst>
        </pc:spChg>
      </pc:sldChg>
      <pc:sldChg chg="del">
        <pc:chgData name="Appenmaier, Daniel" userId="a074f149-76a7-4e96-99bc-aadad5f25a38" providerId="ADAL" clId="{D3958F83-0127-4966-B367-789E319415A3}" dt="2021-11-03T07:04:30.594" v="33" actId="47"/>
        <pc:sldMkLst>
          <pc:docMk/>
          <pc:sldMk cId="3997300221" sldId="267"/>
        </pc:sldMkLst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1522410998" sldId="268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1522410998" sldId="268"/>
            <ac:spMk id="4" creationId="{CBBE6854-5ACA-42D6-80E3-61FD48DADAC2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1522410998" sldId="268"/>
            <ac:spMk id="5" creationId="{2F224E33-A80F-4A48-B6B1-1BE436834254}"/>
          </ac:spMkLst>
        </pc:spChg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3098034545" sldId="1066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3098034545" sldId="1066"/>
            <ac:spMk id="7" creationId="{CE76B296-CC16-4BCB-B59A-3BFF77713F15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3098034545" sldId="1066"/>
            <ac:spMk id="31" creationId="{3B66EB13-832A-4F03-A248-6CEB3BB01561}"/>
          </ac:spMkLst>
        </pc:spChg>
      </pc:sldChg>
      <pc:sldChg chg="modSp mod">
        <pc:chgData name="Appenmaier, Daniel" userId="a074f149-76a7-4e96-99bc-aadad5f25a38" providerId="ADAL" clId="{D3958F83-0127-4966-B367-789E319415A3}" dt="2021-11-03T07:04:22.478" v="32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D3958F83-0127-4966-B367-789E319415A3}" dt="2021-11-03T07:04:22.478" v="32" actId="20577"/>
          <ac:spMkLst>
            <pc:docMk/>
            <pc:sldMk cId="3075398021" sldId="1067"/>
            <ac:spMk id="2" creationId="{021CB809-296B-4B5F-B9BF-A4B309D38DE0}"/>
          </ac:spMkLst>
        </pc:spChg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479369524" sldId="1068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479369524" sldId="1068"/>
            <ac:spMk id="9" creationId="{EBE8F009-8DD4-4BAF-8285-467E5C9CF03A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479369524" sldId="1068"/>
            <ac:spMk id="10" creationId="{0D287071-E5C1-4E3F-8F57-F6D59126236F}"/>
          </ac:spMkLst>
        </pc:spChg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759082959" sldId="1069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759082959" sldId="1069"/>
            <ac:spMk id="2" creationId="{B4CCCC3D-1E6F-48CF-B409-DB84E8362CA5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759082959" sldId="1069"/>
            <ac:spMk id="3" creationId="{D37CA854-4E35-45E0-829C-84328E6733BE}"/>
          </ac:spMkLst>
        </pc:spChg>
      </pc:sldChg>
      <pc:sldChg chg="del">
        <pc:chgData name="Appenmaier, Daniel" userId="a074f149-76a7-4e96-99bc-aadad5f25a38" providerId="ADAL" clId="{D3958F83-0127-4966-B367-789E319415A3}" dt="2021-11-03T07:04:30.594" v="33" actId="47"/>
        <pc:sldMkLst>
          <pc:docMk/>
          <pc:sldMk cId="255260146" sldId="1070"/>
        </pc:sldMkLst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2691557705" sldId="1070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2691557705" sldId="1070"/>
            <ac:spMk id="4" creationId="{C72EA099-6F55-4BF5-9CF9-E33DE1E82B7F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2691557705" sldId="1070"/>
            <ac:spMk id="5" creationId="{52A390A0-6C36-4C5F-8BFA-EF55D423AD57}"/>
          </ac:spMkLst>
        </pc:spChg>
      </pc:sldChg>
      <pc:sldChg chg="addSp modSp add mod modClrScheme chgLayout">
        <pc:chgData name="Appenmaier, Daniel" userId="a074f149-76a7-4e96-99bc-aadad5f25a38" providerId="ADAL" clId="{D3958F83-0127-4966-B367-789E319415A3}" dt="2021-11-03T07:05:04.842" v="35" actId="700"/>
        <pc:sldMkLst>
          <pc:docMk/>
          <pc:sldMk cId="245312934" sldId="1071"/>
        </pc:sldMkLst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245312934" sldId="1071"/>
            <ac:spMk id="13" creationId="{8B361EF0-CD7B-47F8-B246-AC63E1AF5F2F}"/>
          </ac:spMkLst>
        </pc:spChg>
        <pc:spChg chg="add mod ord">
          <ac:chgData name="Appenmaier, Daniel" userId="a074f149-76a7-4e96-99bc-aadad5f25a38" providerId="ADAL" clId="{D3958F83-0127-4966-B367-789E319415A3}" dt="2021-11-03T07:05:04.842" v="35" actId="700"/>
          <ac:spMkLst>
            <pc:docMk/>
            <pc:sldMk cId="245312934" sldId="1071"/>
            <ac:spMk id="14" creationId="{530764A9-8580-458E-B88F-E61B3FE827C5}"/>
          </ac:spMkLst>
        </pc:spChg>
      </pc:sldChg>
      <pc:sldMasterChg chg="delSldLayout">
        <pc:chgData name="Appenmaier, Daniel" userId="a074f149-76a7-4e96-99bc-aadad5f25a38" providerId="ADAL" clId="{D3958F83-0127-4966-B367-789E319415A3}" dt="2021-11-03T07:05:11.798" v="36" actId="2696"/>
        <pc:sldMasterMkLst>
          <pc:docMk/>
          <pc:sldMasterMk cId="1047754730" sldId="2147483648"/>
        </pc:sldMasterMkLst>
        <pc:sldLayoutChg chg="del">
          <pc:chgData name="Appenmaier, Daniel" userId="a074f149-76a7-4e96-99bc-aadad5f25a38" providerId="ADAL" clId="{D3958F83-0127-4966-B367-789E319415A3}" dt="2021-11-03T07:05:11.798" v="36" actId="2696"/>
          <pc:sldLayoutMkLst>
            <pc:docMk/>
            <pc:sldMasterMk cId="1047754730" sldId="2147483648"/>
            <pc:sldLayoutMk cId="628459661" sldId="2147483666"/>
          </pc:sldLayoutMkLst>
        </pc:sldLayoutChg>
      </pc:sldMasterChg>
    </pc:docChg>
  </pc:docChgLst>
  <pc:docChgLst>
    <pc:chgData name="Appenmaier, Daniel" userId="a074f149-76a7-4e96-99bc-aadad5f25a38" providerId="ADAL" clId="{9CF92C4B-279A-4626-94B0-C7382B388C5D}"/>
    <pc:docChg chg="undo custSel addSld delSld modSld sldOrd modMainMaster addSection delSection modSection">
      <pc:chgData name="Appenmaier, Daniel" userId="a074f149-76a7-4e96-99bc-aadad5f25a38" providerId="ADAL" clId="{9CF92C4B-279A-4626-94B0-C7382B388C5D}" dt="2021-12-23T13:59:42.732" v="1550" actId="207"/>
      <pc:docMkLst>
        <pc:docMk/>
      </pc:docMkLst>
      <pc:sldChg chg="addSp delSp modSp del mod addAnim delAnim modAnim">
        <pc:chgData name="Appenmaier, Daniel" userId="a074f149-76a7-4e96-99bc-aadad5f25a38" providerId="ADAL" clId="{9CF92C4B-279A-4626-94B0-C7382B388C5D}" dt="2021-12-23T13:41:32.306" v="1122" actId="47"/>
        <pc:sldMkLst>
          <pc:docMk/>
          <pc:sldMk cId="1489394674" sldId="263"/>
        </pc:sldMkLst>
        <pc:spChg chg="mod">
          <ac:chgData name="Appenmaier, Daniel" userId="a074f149-76a7-4e96-99bc-aadad5f25a38" providerId="ADAL" clId="{9CF92C4B-279A-4626-94B0-C7382B388C5D}" dt="2021-12-21T08:37:40.754" v="458" actId="1076"/>
          <ac:spMkLst>
            <pc:docMk/>
            <pc:sldMk cId="1489394674" sldId="263"/>
            <ac:spMk id="2" creationId="{14D26C2B-4532-4324-8BC0-55F17EA4F894}"/>
          </ac:spMkLst>
        </pc:spChg>
        <pc:spChg chg="add del mod">
          <ac:chgData name="Appenmaier, Daniel" userId="a074f149-76a7-4e96-99bc-aadad5f25a38" providerId="ADAL" clId="{9CF92C4B-279A-4626-94B0-C7382B388C5D}" dt="2021-12-23T13:41:14.495" v="1120" actId="478"/>
          <ac:spMkLst>
            <pc:docMk/>
            <pc:sldMk cId="1489394674" sldId="263"/>
            <ac:spMk id="20" creationId="{69D76E29-67B4-4FBF-9A0A-80EEC26CFCCF}"/>
          </ac:spMkLst>
        </pc:spChg>
        <pc:spChg chg="mo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22" creationId="{E452A9B5-FDB0-43DB-8C31-0DF74724C330}"/>
          </ac:spMkLst>
        </pc:spChg>
        <pc:spChg chg="mo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24" creationId="{BD35012C-1ADB-4499-817C-14F50A2D31B6}"/>
          </ac:spMkLst>
        </pc:spChg>
        <pc:spChg chg="add mod or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27" creationId="{6916B635-D397-47E3-87FC-7B9010276677}"/>
          </ac:spMkLst>
        </pc:spChg>
        <pc:spChg chg="add mod or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28" creationId="{98E6BA84-8E07-4F7C-BF01-6B9760E908A3}"/>
          </ac:spMkLst>
        </pc:spChg>
        <pc:spChg chg="add mod or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30" creationId="{E60E3785-7823-4BE2-B8FE-F8D720437AF9}"/>
          </ac:spMkLst>
        </pc:spChg>
        <pc:spChg chg="mo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40" creationId="{78129CBD-76C3-42FE-A2BF-0B085C13439F}"/>
          </ac:spMkLst>
        </pc:spChg>
        <pc:spChg chg="mo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41" creationId="{7A4DE5B4-EFE5-4370-BBFB-710E2D0D73B3}"/>
          </ac:spMkLst>
        </pc:spChg>
        <pc:spChg chg="add del mod">
          <ac:chgData name="Appenmaier, Daniel" userId="a074f149-76a7-4e96-99bc-aadad5f25a38" providerId="ADAL" clId="{9CF92C4B-279A-4626-94B0-C7382B388C5D}" dt="2021-12-23T13:41:14.495" v="1120" actId="478"/>
          <ac:spMkLst>
            <pc:docMk/>
            <pc:sldMk cId="1489394674" sldId="263"/>
            <ac:spMk id="42" creationId="{2A636B8A-DFFA-4F2C-BDC0-EC7E987CFFD0}"/>
          </ac:spMkLst>
        </pc:spChg>
        <pc:spChg chg="del mod">
          <ac:chgData name="Appenmaier, Daniel" userId="a074f149-76a7-4e96-99bc-aadad5f25a38" providerId="ADAL" clId="{9CF92C4B-279A-4626-94B0-C7382B388C5D}" dt="2021-12-21T08:49:09.740" v="697" actId="478"/>
          <ac:spMkLst>
            <pc:docMk/>
            <pc:sldMk cId="1489394674" sldId="263"/>
            <ac:spMk id="44" creationId="{9B28430C-AC24-4125-B89D-34B749D59879}"/>
          </ac:spMkLst>
        </pc:spChg>
        <pc:spChg chg="del mod">
          <ac:chgData name="Appenmaier, Daniel" userId="a074f149-76a7-4e96-99bc-aadad5f25a38" providerId="ADAL" clId="{9CF92C4B-279A-4626-94B0-C7382B388C5D}" dt="2021-12-21T08:49:09.740" v="697" actId="478"/>
          <ac:spMkLst>
            <pc:docMk/>
            <pc:sldMk cId="1489394674" sldId="263"/>
            <ac:spMk id="46" creationId="{44033086-51AD-42B7-92CB-0D4C14340D90}"/>
          </ac:spMkLst>
        </pc:spChg>
        <pc:spChg chg="del mod">
          <ac:chgData name="Appenmaier, Daniel" userId="a074f149-76a7-4e96-99bc-aadad5f25a38" providerId="ADAL" clId="{9CF92C4B-279A-4626-94B0-C7382B388C5D}" dt="2021-12-21T08:49:41.490" v="728" actId="478"/>
          <ac:spMkLst>
            <pc:docMk/>
            <pc:sldMk cId="1489394674" sldId="263"/>
            <ac:spMk id="93" creationId="{B8B2B577-6501-4B19-9428-6D1A207F34F9}"/>
          </ac:spMkLst>
        </pc:spChg>
        <pc:spChg chg="del mod">
          <ac:chgData name="Appenmaier, Daniel" userId="a074f149-76a7-4e96-99bc-aadad5f25a38" providerId="ADAL" clId="{9CF92C4B-279A-4626-94B0-C7382B388C5D}" dt="2021-12-21T08:42:42.495" v="527" actId="478"/>
          <ac:spMkLst>
            <pc:docMk/>
            <pc:sldMk cId="1489394674" sldId="263"/>
            <ac:spMk id="94" creationId="{F3784A6F-7AE8-4EBC-96F2-784B40804E58}"/>
          </ac:spMkLst>
        </pc:spChg>
        <pc:spChg chg="del mod">
          <ac:chgData name="Appenmaier, Daniel" userId="a074f149-76a7-4e96-99bc-aadad5f25a38" providerId="ADAL" clId="{9CF92C4B-279A-4626-94B0-C7382B388C5D}" dt="2021-12-21T08:42:40.915" v="525" actId="478"/>
          <ac:spMkLst>
            <pc:docMk/>
            <pc:sldMk cId="1489394674" sldId="263"/>
            <ac:spMk id="95" creationId="{9EF0CDAD-3670-44AF-B4BD-360309C26F38}"/>
          </ac:spMkLst>
        </pc:spChg>
        <pc:spChg chg="del mod">
          <ac:chgData name="Appenmaier, Daniel" userId="a074f149-76a7-4e96-99bc-aadad5f25a38" providerId="ADAL" clId="{9CF92C4B-279A-4626-94B0-C7382B388C5D}" dt="2021-12-21T08:40:26.417" v="497" actId="478"/>
          <ac:spMkLst>
            <pc:docMk/>
            <pc:sldMk cId="1489394674" sldId="263"/>
            <ac:spMk id="110" creationId="{353AF94C-32F6-470A-8E98-126411DF5945}"/>
          </ac:spMkLst>
        </pc:spChg>
        <pc:spChg chg="add del mod">
          <ac:chgData name="Appenmaier, Daniel" userId="a074f149-76a7-4e96-99bc-aadad5f25a38" providerId="ADAL" clId="{9CF92C4B-279A-4626-94B0-C7382B388C5D}" dt="2021-12-23T13:36:02.897" v="903" actId="478"/>
          <ac:spMkLst>
            <pc:docMk/>
            <pc:sldMk cId="1489394674" sldId="263"/>
            <ac:spMk id="111" creationId="{2E9488A0-C1E8-4A45-9FAF-E26B9A0CB6B0}"/>
          </ac:spMkLst>
        </pc:spChg>
        <pc:spChg chg="add del mod">
          <ac:chgData name="Appenmaier, Daniel" userId="a074f149-76a7-4e96-99bc-aadad5f25a38" providerId="ADAL" clId="{9CF92C4B-279A-4626-94B0-C7382B388C5D}" dt="2021-12-23T13:36:29.676" v="910" actId="478"/>
          <ac:spMkLst>
            <pc:docMk/>
            <pc:sldMk cId="1489394674" sldId="263"/>
            <ac:spMk id="112" creationId="{5C13E2A5-B10E-4465-A280-1CD1DA7784E1}"/>
          </ac:spMkLst>
        </pc:spChg>
        <pc:spChg chg="add mo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114" creationId="{0A5F8BF7-5929-4623-AB1B-5289D4F63F88}"/>
          </ac:spMkLst>
        </pc:spChg>
        <pc:spChg chg="add mod">
          <ac:chgData name="Appenmaier, Daniel" userId="a074f149-76a7-4e96-99bc-aadad5f25a38" providerId="ADAL" clId="{9CF92C4B-279A-4626-94B0-C7382B388C5D}" dt="2021-12-23T13:40:14.816" v="1065" actId="1076"/>
          <ac:spMkLst>
            <pc:docMk/>
            <pc:sldMk cId="1489394674" sldId="263"/>
            <ac:spMk id="115" creationId="{7F53EB9C-B43B-4A1E-853A-680A48E5DA21}"/>
          </ac:spMkLst>
        </pc:spChg>
        <pc:spChg chg="del mod ord">
          <ac:chgData name="Appenmaier, Daniel" userId="a074f149-76a7-4e96-99bc-aadad5f25a38" providerId="ADAL" clId="{9CF92C4B-279A-4626-94B0-C7382B388C5D}" dt="2021-12-21T08:49:10.710" v="698" actId="478"/>
          <ac:spMkLst>
            <pc:docMk/>
            <pc:sldMk cId="1489394674" sldId="263"/>
            <ac:spMk id="224" creationId="{E47AC4EF-CA59-439F-A6D4-7A57FB6CCC3D}"/>
          </ac:spMkLst>
        </pc:spChg>
        <pc:spChg chg="del mod">
          <ac:chgData name="Appenmaier, Daniel" userId="a074f149-76a7-4e96-99bc-aadad5f25a38" providerId="ADAL" clId="{9CF92C4B-279A-4626-94B0-C7382B388C5D}" dt="2021-12-21T08:39:49.187" v="489" actId="478"/>
          <ac:spMkLst>
            <pc:docMk/>
            <pc:sldMk cId="1489394674" sldId="263"/>
            <ac:spMk id="225" creationId="{E55D703E-16B0-4DEA-8821-34A5E74379C6}"/>
          </ac:spMkLst>
        </pc:spChg>
        <pc:spChg chg="del mod">
          <ac:chgData name="Appenmaier, Daniel" userId="a074f149-76a7-4e96-99bc-aadad5f25a38" providerId="ADAL" clId="{9CF92C4B-279A-4626-94B0-C7382B388C5D}" dt="2021-12-21T08:49:07.670" v="695" actId="478"/>
          <ac:spMkLst>
            <pc:docMk/>
            <pc:sldMk cId="1489394674" sldId="263"/>
            <ac:spMk id="226" creationId="{04BFF364-A2F7-4479-A381-E7AC7892D613}"/>
          </ac:spMkLst>
        </pc:spChg>
        <pc:cxnChg chg="add del mod">
          <ac:chgData name="Appenmaier, Daniel" userId="a074f149-76a7-4e96-99bc-aadad5f25a38" providerId="ADAL" clId="{9CF92C4B-279A-4626-94B0-C7382B388C5D}" dt="2021-12-23T13:40:14.816" v="1065" actId="1076"/>
          <ac:cxnSpMkLst>
            <pc:docMk/>
            <pc:sldMk cId="1489394674" sldId="263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9CF92C4B-279A-4626-94B0-C7382B388C5D}" dt="2021-12-23T13:40:14.816" v="1065" actId="1076"/>
          <ac:cxnSpMkLst>
            <pc:docMk/>
            <pc:sldMk cId="1489394674" sldId="263"/>
            <ac:cxnSpMk id="26" creationId="{61DC54D6-4CE8-47B0-87C1-1B4402740661}"/>
          </ac:cxnSpMkLst>
        </pc:cxnChg>
        <pc:cxnChg chg="mod">
          <ac:chgData name="Appenmaier, Daniel" userId="a074f149-76a7-4e96-99bc-aadad5f25a38" providerId="ADAL" clId="{9CF92C4B-279A-4626-94B0-C7382B388C5D}" dt="2021-12-23T13:40:14.816" v="1065" actId="1076"/>
          <ac:cxnSpMkLst>
            <pc:docMk/>
            <pc:sldMk cId="1489394674" sldId="263"/>
            <ac:cxnSpMk id="31" creationId="{8D6AF169-0FDF-4E99-81F4-269812DEA09B}"/>
          </ac:cxnSpMkLst>
        </pc:cxnChg>
        <pc:cxnChg chg="del mod">
          <ac:chgData name="Appenmaier, Daniel" userId="a074f149-76a7-4e96-99bc-aadad5f25a38" providerId="ADAL" clId="{9CF92C4B-279A-4626-94B0-C7382B388C5D}" dt="2021-12-21T08:49:09.740" v="697" actId="478"/>
          <ac:cxnSpMkLst>
            <pc:docMk/>
            <pc:sldMk cId="1489394674" sldId="263"/>
            <ac:cxnSpMk id="43" creationId="{2B7747A7-6A81-4DAB-9168-F2CA27B97318}"/>
          </ac:cxnSpMkLst>
        </pc:cxnChg>
        <pc:cxnChg chg="del mod">
          <ac:chgData name="Appenmaier, Daniel" userId="a074f149-76a7-4e96-99bc-aadad5f25a38" providerId="ADAL" clId="{9CF92C4B-279A-4626-94B0-C7382B388C5D}" dt="2021-12-21T08:49:09.740" v="697" actId="478"/>
          <ac:cxnSpMkLst>
            <pc:docMk/>
            <pc:sldMk cId="1489394674" sldId="263"/>
            <ac:cxnSpMk id="47" creationId="{666A8532-5210-4AA4-AF8D-E45061F444C9}"/>
          </ac:cxnSpMkLst>
        </pc:cxnChg>
        <pc:cxnChg chg="del mod">
          <ac:chgData name="Appenmaier, Daniel" userId="a074f149-76a7-4e96-99bc-aadad5f25a38" providerId="ADAL" clId="{9CF92C4B-279A-4626-94B0-C7382B388C5D}" dt="2021-12-21T08:49:46.540" v="729" actId="478"/>
          <ac:cxnSpMkLst>
            <pc:docMk/>
            <pc:sldMk cId="1489394674" sldId="263"/>
            <ac:cxnSpMk id="113" creationId="{73BEBDFB-8FED-4792-A057-11C056E8315C}"/>
          </ac:cxnSpMkLst>
        </pc:cxnChg>
        <pc:cxnChg chg="del mod">
          <ac:chgData name="Appenmaier, Daniel" userId="a074f149-76a7-4e96-99bc-aadad5f25a38" providerId="ADAL" clId="{9CF92C4B-279A-4626-94B0-C7382B388C5D}" dt="2021-12-21T08:42:41.965" v="526" actId="478"/>
          <ac:cxnSpMkLst>
            <pc:docMk/>
            <pc:sldMk cId="1489394674" sldId="263"/>
            <ac:cxnSpMk id="116" creationId="{706A7537-D94C-4B8B-9A3E-D9FAEE27CC62}"/>
          </ac:cxnSpMkLst>
        </pc:cxnChg>
        <pc:cxnChg chg="add mod">
          <ac:chgData name="Appenmaier, Daniel" userId="a074f149-76a7-4e96-99bc-aadad5f25a38" providerId="ADAL" clId="{9CF92C4B-279A-4626-94B0-C7382B388C5D}" dt="2021-12-23T13:40:14.816" v="1065" actId="1076"/>
          <ac:cxnSpMkLst>
            <pc:docMk/>
            <pc:sldMk cId="1489394674" sldId="263"/>
            <ac:cxnSpMk id="117" creationId="{570D7E3E-574A-4B61-9563-AD8D10B89844}"/>
          </ac:cxnSpMkLst>
        </pc:cxnChg>
        <pc:cxnChg chg="add del mod">
          <ac:chgData name="Appenmaier, Daniel" userId="a074f149-76a7-4e96-99bc-aadad5f25a38" providerId="ADAL" clId="{9CF92C4B-279A-4626-94B0-C7382B388C5D}" dt="2021-12-23T13:36:30.277" v="911" actId="478"/>
          <ac:cxnSpMkLst>
            <pc:docMk/>
            <pc:sldMk cId="1489394674" sldId="263"/>
            <ac:cxnSpMk id="118" creationId="{25047BC4-FA70-4E58-BE71-72CFECA98D85}"/>
          </ac:cxnSpMkLst>
        </pc:cxnChg>
        <pc:cxnChg chg="del mod">
          <ac:chgData name="Appenmaier, Daniel" userId="a074f149-76a7-4e96-99bc-aadad5f25a38" providerId="ADAL" clId="{9CF92C4B-279A-4626-94B0-C7382B388C5D}" dt="2021-12-21T08:42:40.466" v="524" actId="478"/>
          <ac:cxnSpMkLst>
            <pc:docMk/>
            <pc:sldMk cId="1489394674" sldId="263"/>
            <ac:cxnSpMk id="119" creationId="{A5FFB09F-66FE-44F1-A9A9-A4D020D9EDD2}"/>
          </ac:cxnSpMkLst>
        </pc:cxnChg>
        <pc:cxnChg chg="add mod">
          <ac:chgData name="Appenmaier, Daniel" userId="a074f149-76a7-4e96-99bc-aadad5f25a38" providerId="ADAL" clId="{9CF92C4B-279A-4626-94B0-C7382B388C5D}" dt="2021-12-23T13:40:14.816" v="1065" actId="1076"/>
          <ac:cxnSpMkLst>
            <pc:docMk/>
            <pc:sldMk cId="1489394674" sldId="263"/>
            <ac:cxnSpMk id="120" creationId="{1D2FF80B-14F9-44B3-9FF4-B1836CE4709A}"/>
          </ac:cxnSpMkLst>
        </pc:cxnChg>
        <pc:cxnChg chg="add del mod">
          <ac:chgData name="Appenmaier, Daniel" userId="a074f149-76a7-4e96-99bc-aadad5f25a38" providerId="ADAL" clId="{9CF92C4B-279A-4626-94B0-C7382B388C5D}" dt="2021-12-23T13:36:04.077" v="905" actId="478"/>
          <ac:cxnSpMkLst>
            <pc:docMk/>
            <pc:sldMk cId="1489394674" sldId="263"/>
            <ac:cxnSpMk id="121" creationId="{B6AA366B-594A-4855-B778-1DB97ED7F4FE}"/>
          </ac:cxnSpMkLst>
        </pc:cxnChg>
        <pc:cxnChg chg="del mod">
          <ac:chgData name="Appenmaier, Daniel" userId="a074f149-76a7-4e96-99bc-aadad5f25a38" providerId="ADAL" clId="{9CF92C4B-279A-4626-94B0-C7382B388C5D}" dt="2021-12-21T08:40:27.047" v="498" actId="478"/>
          <ac:cxnSpMkLst>
            <pc:docMk/>
            <pc:sldMk cId="1489394674" sldId="263"/>
            <ac:cxnSpMk id="122" creationId="{228FF367-7477-4D04-BF3A-C135E6607588}"/>
          </ac:cxnSpMkLst>
        </pc:cxnChg>
        <pc:cxnChg chg="add del mod">
          <ac:chgData name="Appenmaier, Daniel" userId="a074f149-76a7-4e96-99bc-aadad5f25a38" providerId="ADAL" clId="{9CF92C4B-279A-4626-94B0-C7382B388C5D}" dt="2021-12-23T13:36:03.537" v="904" actId="478"/>
          <ac:cxnSpMkLst>
            <pc:docMk/>
            <pc:sldMk cId="1489394674" sldId="263"/>
            <ac:cxnSpMk id="123" creationId="{815E1B1B-5610-4AC2-86CB-FB80D04EF9F1}"/>
          </ac:cxnSpMkLst>
        </pc:cxnChg>
        <pc:cxnChg chg="del mod">
          <ac:chgData name="Appenmaier, Daniel" userId="a074f149-76a7-4e96-99bc-aadad5f25a38" providerId="ADAL" clId="{9CF92C4B-279A-4626-94B0-C7382B388C5D}" dt="2021-12-21T08:40:25.522" v="496" actId="478"/>
          <ac:cxnSpMkLst>
            <pc:docMk/>
            <pc:sldMk cId="1489394674" sldId="263"/>
            <ac:cxnSpMk id="129" creationId="{66F85C1F-820D-4E94-B3CA-E5747CFB7363}"/>
          </ac:cxnSpMkLst>
        </pc:cxnChg>
        <pc:cxnChg chg="del mod">
          <ac:chgData name="Appenmaier, Daniel" userId="a074f149-76a7-4e96-99bc-aadad5f25a38" providerId="ADAL" clId="{9CF92C4B-279A-4626-94B0-C7382B388C5D}" dt="2021-12-21T08:37:05.799" v="451" actId="478"/>
          <ac:cxnSpMkLst>
            <pc:docMk/>
            <pc:sldMk cId="1489394674" sldId="263"/>
            <ac:cxnSpMk id="191" creationId="{700B28DA-C942-4E8C-B586-EF40B722CE67}"/>
          </ac:cxnSpMkLst>
        </pc:cxnChg>
        <pc:cxnChg chg="del mod">
          <ac:chgData name="Appenmaier, Daniel" userId="a074f149-76a7-4e96-99bc-aadad5f25a38" providerId="ADAL" clId="{9CF92C4B-279A-4626-94B0-C7382B388C5D}" dt="2021-12-21T08:37:07.639" v="452" actId="478"/>
          <ac:cxnSpMkLst>
            <pc:docMk/>
            <pc:sldMk cId="1489394674" sldId="263"/>
            <ac:cxnSpMk id="194" creationId="{FF2FBA16-8060-49B3-8A7C-58EF8ADD03DD}"/>
          </ac:cxnSpMkLst>
        </pc:cxnChg>
        <pc:cxnChg chg="del mod">
          <ac:chgData name="Appenmaier, Daniel" userId="a074f149-76a7-4e96-99bc-aadad5f25a38" providerId="ADAL" clId="{9CF92C4B-279A-4626-94B0-C7382B388C5D}" dt="2021-12-21T08:49:08.355" v="696" actId="478"/>
          <ac:cxnSpMkLst>
            <pc:docMk/>
            <pc:sldMk cId="1489394674" sldId="263"/>
            <ac:cxnSpMk id="227" creationId="{41A67F42-5B6C-46DD-A6C8-19DE076728D2}"/>
          </ac:cxnSpMkLst>
        </pc:cxnChg>
      </pc:sldChg>
      <pc:sldChg chg="modSp mod">
        <pc:chgData name="Appenmaier, Daniel" userId="a074f149-76a7-4e96-99bc-aadad5f25a38" providerId="ADAL" clId="{9CF92C4B-279A-4626-94B0-C7382B388C5D}" dt="2021-12-23T13:52:51.454" v="1212" actId="1076"/>
        <pc:sldMkLst>
          <pc:docMk/>
          <pc:sldMk cId="1522410998" sldId="268"/>
        </pc:sldMkLst>
        <pc:spChg chg="mod">
          <ac:chgData name="Appenmaier, Daniel" userId="a074f149-76a7-4e96-99bc-aadad5f25a38" providerId="ADAL" clId="{9CF92C4B-279A-4626-94B0-C7382B388C5D}" dt="2021-12-23T13:52:51.454" v="1212" actId="1076"/>
          <ac:spMkLst>
            <pc:docMk/>
            <pc:sldMk cId="1522410998" sldId="268"/>
            <ac:spMk id="24" creationId="{11541C48-A2A7-4FF6-944A-A2CF4EAD6162}"/>
          </ac:spMkLst>
        </pc:spChg>
      </pc:sldChg>
      <pc:sldChg chg="modSp mod">
        <pc:chgData name="Appenmaier, Daniel" userId="a074f149-76a7-4e96-99bc-aadad5f25a38" providerId="ADAL" clId="{9CF92C4B-279A-4626-94B0-C7382B388C5D}" dt="2021-12-21T08:43:36.745" v="529" actId="14100"/>
        <pc:sldMkLst>
          <pc:docMk/>
          <pc:sldMk cId="3098034545" sldId="1066"/>
        </pc:sldMkLst>
        <pc:spChg chg="mod">
          <ac:chgData name="Appenmaier, Daniel" userId="a074f149-76a7-4e96-99bc-aadad5f25a38" providerId="ADAL" clId="{9CF92C4B-279A-4626-94B0-C7382B388C5D}" dt="2021-12-20T12:38:42.026" v="16" actId="114"/>
          <ac:spMkLst>
            <pc:docMk/>
            <pc:sldMk cId="3098034545" sldId="1066"/>
            <ac:spMk id="2" creationId="{83780CBD-89A5-4E47-B877-4937C62C328C}"/>
          </ac:spMkLst>
        </pc:spChg>
        <pc:spChg chg="mod">
          <ac:chgData name="Appenmaier, Daniel" userId="a074f149-76a7-4e96-99bc-aadad5f25a38" providerId="ADAL" clId="{9CF92C4B-279A-4626-94B0-C7382B388C5D}" dt="2021-12-21T08:43:36.745" v="529" actId="14100"/>
          <ac:spMkLst>
            <pc:docMk/>
            <pc:sldMk cId="3098034545" sldId="1066"/>
            <ac:spMk id="8" creationId="{9E1EC659-66AA-4CC8-92B0-E29888F9A89C}"/>
          </ac:spMkLst>
        </pc:spChg>
      </pc:sldChg>
      <pc:sldChg chg="modSp mod">
        <pc:chgData name="Appenmaier, Daniel" userId="a074f149-76a7-4e96-99bc-aadad5f25a38" providerId="ADAL" clId="{9CF92C4B-279A-4626-94B0-C7382B388C5D}" dt="2021-12-08T07:06:51.360" v="13" actId="27636"/>
        <pc:sldMkLst>
          <pc:docMk/>
          <pc:sldMk cId="3075398021" sldId="1067"/>
        </pc:sldMkLst>
        <pc:spChg chg="mod">
          <ac:chgData name="Appenmaier, Daniel" userId="a074f149-76a7-4e96-99bc-aadad5f25a38" providerId="ADAL" clId="{9CF92C4B-279A-4626-94B0-C7382B388C5D}" dt="2021-12-08T07:06:51.360" v="13" actId="27636"/>
          <ac:spMkLst>
            <pc:docMk/>
            <pc:sldMk cId="3075398021" sldId="1067"/>
            <ac:spMk id="2" creationId="{021CB809-296B-4B5F-B9BF-A4B309D38DE0}"/>
          </ac:spMkLst>
        </pc:spChg>
        <pc:spChg chg="mod">
          <ac:chgData name="Appenmaier, Daniel" userId="a074f149-76a7-4e96-99bc-aadad5f25a38" providerId="ADAL" clId="{9CF92C4B-279A-4626-94B0-C7382B388C5D}" dt="2021-12-03T12:41:12.480" v="3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delSp modSp del mod ord delAnim">
        <pc:chgData name="Appenmaier, Daniel" userId="a074f149-76a7-4e96-99bc-aadad5f25a38" providerId="ADAL" clId="{9CF92C4B-279A-4626-94B0-C7382B388C5D}" dt="2021-12-23T13:48:46.714" v="1176" actId="47"/>
        <pc:sldMkLst>
          <pc:docMk/>
          <pc:sldMk cId="2691557705" sldId="1070"/>
        </pc:sldMkLst>
        <pc:spChg chg="mod">
          <ac:chgData name="Appenmaier, Daniel" userId="a074f149-76a7-4e96-99bc-aadad5f25a38" providerId="ADAL" clId="{9CF92C4B-279A-4626-94B0-C7382B388C5D}" dt="2021-12-21T08:46:27.462" v="568" actId="14100"/>
          <ac:spMkLst>
            <pc:docMk/>
            <pc:sldMk cId="2691557705" sldId="1070"/>
            <ac:spMk id="2" creationId="{D1EB7616-19F5-4796-B4F6-3F6880AA612C}"/>
          </ac:spMkLst>
        </pc:spChg>
        <pc:spChg chg="del mod">
          <ac:chgData name="Appenmaier, Daniel" userId="a074f149-76a7-4e96-99bc-aadad5f25a38" providerId="ADAL" clId="{9CF92C4B-279A-4626-94B0-C7382B388C5D}" dt="2021-12-21T08:44:47.033" v="533" actId="478"/>
          <ac:spMkLst>
            <pc:docMk/>
            <pc:sldMk cId="2691557705" sldId="1070"/>
            <ac:spMk id="3" creationId="{85D158A6-4E39-43B5-863F-B523FDA666EB}"/>
          </ac:spMkLst>
        </pc:spChg>
        <pc:spChg chg="del mod">
          <ac:chgData name="Appenmaier, Daniel" userId="a074f149-76a7-4e96-99bc-aadad5f25a38" providerId="ADAL" clId="{9CF92C4B-279A-4626-94B0-C7382B388C5D}" dt="2021-12-21T08:45:48.603" v="547" actId="478"/>
          <ac:spMkLst>
            <pc:docMk/>
            <pc:sldMk cId="2691557705" sldId="1070"/>
            <ac:spMk id="6" creationId="{0E884D63-E7A4-4203-814A-0807B978F8FF}"/>
          </ac:spMkLst>
        </pc:spChg>
        <pc:spChg chg="mod">
          <ac:chgData name="Appenmaier, Daniel" userId="a074f149-76a7-4e96-99bc-aadad5f25a38" providerId="ADAL" clId="{9CF92C4B-279A-4626-94B0-C7382B388C5D}" dt="2021-12-21T08:47:13.742" v="593" actId="1076"/>
          <ac:spMkLst>
            <pc:docMk/>
            <pc:sldMk cId="2691557705" sldId="1070"/>
            <ac:spMk id="7" creationId="{CB403774-D0DA-4374-8DA8-1EDF221E3575}"/>
          </ac:spMkLst>
        </pc:spChg>
        <pc:spChg chg="del mod">
          <ac:chgData name="Appenmaier, Daniel" userId="a074f149-76a7-4e96-99bc-aadad5f25a38" providerId="ADAL" clId="{9CF92C4B-279A-4626-94B0-C7382B388C5D}" dt="2021-12-21T08:46:38.943" v="570" actId="478"/>
          <ac:spMkLst>
            <pc:docMk/>
            <pc:sldMk cId="2691557705" sldId="1070"/>
            <ac:spMk id="8" creationId="{175821FD-1C56-45DB-864F-9500C7F80C78}"/>
          </ac:spMkLst>
        </pc:spChg>
        <pc:spChg chg="del mod">
          <ac:chgData name="Appenmaier, Daniel" userId="a074f149-76a7-4e96-99bc-aadad5f25a38" providerId="ADAL" clId="{9CF92C4B-279A-4626-94B0-C7382B388C5D}" dt="2021-12-21T08:45:49.243" v="548" actId="478"/>
          <ac:spMkLst>
            <pc:docMk/>
            <pc:sldMk cId="2691557705" sldId="1070"/>
            <ac:spMk id="10" creationId="{64990EAA-1735-4064-9FC4-66AFB2996E45}"/>
          </ac:spMkLst>
        </pc:spChg>
        <pc:spChg chg="mod">
          <ac:chgData name="Appenmaier, Daniel" userId="a074f149-76a7-4e96-99bc-aadad5f25a38" providerId="ADAL" clId="{9CF92C4B-279A-4626-94B0-C7382B388C5D}" dt="2021-12-21T08:47:17.001" v="594" actId="1076"/>
          <ac:spMkLst>
            <pc:docMk/>
            <pc:sldMk cId="2691557705" sldId="1070"/>
            <ac:spMk id="11" creationId="{D05DE4EA-93DA-4AA8-9A55-02BE1D7F5133}"/>
          </ac:spMkLst>
        </pc:spChg>
      </pc:sldChg>
      <pc:sldChg chg="modSp mod">
        <pc:chgData name="Appenmaier, Daniel" userId="a074f149-76a7-4e96-99bc-aadad5f25a38" providerId="ADAL" clId="{9CF92C4B-279A-4626-94B0-C7382B388C5D}" dt="2021-12-20T12:39:07.735" v="26" actId="20577"/>
        <pc:sldMkLst>
          <pc:docMk/>
          <pc:sldMk cId="245312934" sldId="1071"/>
        </pc:sldMkLst>
        <pc:spChg chg="mod">
          <ac:chgData name="Appenmaier, Daniel" userId="a074f149-76a7-4e96-99bc-aadad5f25a38" providerId="ADAL" clId="{9CF92C4B-279A-4626-94B0-C7382B388C5D}" dt="2021-12-20T12:39:07.735" v="26" actId="20577"/>
          <ac:spMkLst>
            <pc:docMk/>
            <pc:sldMk cId="245312934" sldId="1071"/>
            <ac:spMk id="2" creationId="{2D0924EC-057C-4C2D-A9B0-8F42CC4D429B}"/>
          </ac:spMkLst>
        </pc:spChg>
      </pc:sldChg>
      <pc:sldChg chg="modSp new del mod">
        <pc:chgData name="Appenmaier, Daniel" userId="a074f149-76a7-4e96-99bc-aadad5f25a38" providerId="ADAL" clId="{9CF92C4B-279A-4626-94B0-C7382B388C5D}" dt="2021-12-21T08:23:44.850" v="41" actId="47"/>
        <pc:sldMkLst>
          <pc:docMk/>
          <pc:sldMk cId="2860186972" sldId="1072"/>
        </pc:sldMkLst>
        <pc:spChg chg="mod">
          <ac:chgData name="Appenmaier, Daniel" userId="a074f149-76a7-4e96-99bc-aadad5f25a38" providerId="ADAL" clId="{9CF92C4B-279A-4626-94B0-C7382B388C5D}" dt="2021-12-21T08:22:49.201" v="40" actId="20577"/>
          <ac:spMkLst>
            <pc:docMk/>
            <pc:sldMk cId="2860186972" sldId="1072"/>
            <ac:spMk id="2" creationId="{1B92ABE1-A663-465C-9A7A-6D7F503D23F1}"/>
          </ac:spMkLst>
        </pc:spChg>
      </pc:sldChg>
      <pc:sldChg chg="addSp delSp modSp new mod ord">
        <pc:chgData name="Appenmaier, Daniel" userId="a074f149-76a7-4e96-99bc-aadad5f25a38" providerId="ADAL" clId="{9CF92C4B-279A-4626-94B0-C7382B388C5D}" dt="2021-12-21T08:27:31.307" v="92" actId="1076"/>
        <pc:sldMkLst>
          <pc:docMk/>
          <pc:sldMk cId="3490464116" sldId="1072"/>
        </pc:sldMkLst>
        <pc:spChg chg="mod">
          <ac:chgData name="Appenmaier, Daniel" userId="a074f149-76a7-4e96-99bc-aadad5f25a38" providerId="ADAL" clId="{9CF92C4B-279A-4626-94B0-C7382B388C5D}" dt="2021-12-21T08:26:28.098" v="85" actId="20577"/>
          <ac:spMkLst>
            <pc:docMk/>
            <pc:sldMk cId="3490464116" sldId="1072"/>
            <ac:spMk id="2" creationId="{D3AA6E69-E226-49FD-829B-77C036F72017}"/>
          </ac:spMkLst>
        </pc:spChg>
        <pc:spChg chg="del">
          <ac:chgData name="Appenmaier, Daniel" userId="a074f149-76a7-4e96-99bc-aadad5f25a38" providerId="ADAL" clId="{9CF92C4B-279A-4626-94B0-C7382B388C5D}" dt="2021-12-21T08:26:30.608" v="86" actId="478"/>
          <ac:spMkLst>
            <pc:docMk/>
            <pc:sldMk cId="3490464116" sldId="1072"/>
            <ac:spMk id="3" creationId="{66EE2C82-C536-4621-8CD9-EE05D3D0B521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6" creationId="{CEFD456E-905F-41C8-9836-88C27A12EEC3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7" creationId="{E54EC545-8B41-4669-88EC-7B3216DDCCE9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8" creationId="{57D16673-971E-49C4-9801-DD8C93FD97BF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9" creationId="{2C6817DE-0F31-4C39-9264-12D386E63B85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0" creationId="{FEBC5D20-3ED4-4D02-8E65-8E6A06C9A838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1" creationId="{D2A4998B-E783-4130-B5E1-171EDDF3D23D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2" creationId="{7C3A9768-D502-4DD4-AF4D-46DF2E4C9301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3" creationId="{7E02B0D5-E130-46BC-9415-7B6F8481158C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4" creationId="{D4626D01-4B8D-4DDE-8D47-4E7193334673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5" creationId="{50A19478-2ABF-4D52-8EB2-C6E1E3276B24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6" creationId="{E0CDE940-8A7C-4303-A5F2-396A83CC4B2B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7" creationId="{01A95F74-B7D5-4FCF-B13B-6A76C73494AF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8" creationId="{7CA79A70-6574-4DCC-8269-D800248DBA1F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19" creationId="{C7A50C4D-C485-4F52-BE56-ADDEE09B9F7D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20" creationId="{5AF6041A-5D77-440D-B769-F8252C28B41D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21" creationId="{1B293953-613D-47DC-8E18-054423D9207B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22" creationId="{2175D2F8-BDD6-4485-A826-099945CB71F7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23" creationId="{206C9F25-D9BE-4227-AC4F-28E176C66549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24" creationId="{B20FB2B1-F762-4046-BCC5-B3077C10E25F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25" creationId="{3FECC13F-571E-4501-ACCD-AE3121319C78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26" creationId="{A6E70DE1-DDCE-4941-8324-80FC915B7111}"/>
          </ac:spMkLst>
        </pc:spChg>
        <pc:spChg chg="add mod">
          <ac:chgData name="Appenmaier, Daniel" userId="a074f149-76a7-4e96-99bc-aadad5f25a38" providerId="ADAL" clId="{9CF92C4B-279A-4626-94B0-C7382B388C5D}" dt="2021-12-21T08:27:31.307" v="92" actId="1076"/>
          <ac:spMkLst>
            <pc:docMk/>
            <pc:sldMk cId="3490464116" sldId="1072"/>
            <ac:spMk id="27" creationId="{C3C7E184-FFC7-4568-A62A-BEC41BE76304}"/>
          </ac:spMkLst>
        </pc:spChg>
      </pc:sldChg>
      <pc:sldChg chg="addSp delSp modSp new mod ord modAnim">
        <pc:chgData name="Appenmaier, Daniel" userId="a074f149-76a7-4e96-99bc-aadad5f25a38" providerId="ADAL" clId="{9CF92C4B-279A-4626-94B0-C7382B388C5D}" dt="2021-12-23T13:49:26.556" v="1188" actId="20577"/>
        <pc:sldMkLst>
          <pc:docMk/>
          <pc:sldMk cId="2064682376" sldId="1073"/>
        </pc:sldMkLst>
        <pc:spChg chg="mod">
          <ac:chgData name="Appenmaier, Daniel" userId="a074f149-76a7-4e96-99bc-aadad5f25a38" providerId="ADAL" clId="{9CF92C4B-279A-4626-94B0-C7382B388C5D}" dt="2021-12-23T13:49:26.556" v="1188" actId="20577"/>
          <ac:spMkLst>
            <pc:docMk/>
            <pc:sldMk cId="2064682376" sldId="1073"/>
            <ac:spMk id="2" creationId="{2DF475C6-2C07-4A13-B55E-2549D83BD677}"/>
          </ac:spMkLst>
        </pc:spChg>
        <pc:spChg chg="del mod">
          <ac:chgData name="Appenmaier, Daniel" userId="a074f149-76a7-4e96-99bc-aadad5f25a38" providerId="ADAL" clId="{9CF92C4B-279A-4626-94B0-C7382B388C5D}" dt="2021-12-21T08:29:08.356" v="242" actId="478"/>
          <ac:spMkLst>
            <pc:docMk/>
            <pc:sldMk cId="2064682376" sldId="1073"/>
            <ac:spMk id="3" creationId="{A28227EE-BFAD-4A3A-8C1E-8C01BFA08CAD}"/>
          </ac:spMkLst>
        </pc:spChg>
        <pc:spChg chg="add del mod">
          <ac:chgData name="Appenmaier, Daniel" userId="a074f149-76a7-4e96-99bc-aadad5f25a38" providerId="ADAL" clId="{9CF92C4B-279A-4626-94B0-C7382B388C5D}" dt="2021-12-21T08:29:09.836" v="243" actId="478"/>
          <ac:spMkLst>
            <pc:docMk/>
            <pc:sldMk cId="2064682376" sldId="1073"/>
            <ac:spMk id="7" creationId="{88238D98-F18B-4250-9516-6351B25F8AA1}"/>
          </ac:spMkLst>
        </pc:spChg>
        <pc:spChg chg="add mod">
          <ac:chgData name="Appenmaier, Daniel" userId="a074f149-76a7-4e96-99bc-aadad5f25a38" providerId="ADAL" clId="{9CF92C4B-279A-4626-94B0-C7382B388C5D}" dt="2021-12-23T13:49:10.254" v="1187" actId="20577"/>
          <ac:spMkLst>
            <pc:docMk/>
            <pc:sldMk cId="2064682376" sldId="1073"/>
            <ac:spMk id="8" creationId="{5A778B5D-1BAF-471A-9191-A2AB31FDC198}"/>
          </ac:spMkLst>
        </pc:spChg>
        <pc:spChg chg="add mod">
          <ac:chgData name="Appenmaier, Daniel" userId="a074f149-76a7-4e96-99bc-aadad5f25a38" providerId="ADAL" clId="{9CF92C4B-279A-4626-94B0-C7382B388C5D}" dt="2021-12-21T08:33:41.072" v="421" actId="1076"/>
          <ac:spMkLst>
            <pc:docMk/>
            <pc:sldMk cId="2064682376" sldId="1073"/>
            <ac:spMk id="9" creationId="{741E0B82-2AB3-4361-8602-AFDBBCFB67DE}"/>
          </ac:spMkLst>
        </pc:spChg>
        <pc:spChg chg="add mod">
          <ac:chgData name="Appenmaier, Daniel" userId="a074f149-76a7-4e96-99bc-aadad5f25a38" providerId="ADAL" clId="{9CF92C4B-279A-4626-94B0-C7382B388C5D}" dt="2021-12-21T08:33:41.072" v="421" actId="1076"/>
          <ac:spMkLst>
            <pc:docMk/>
            <pc:sldMk cId="2064682376" sldId="1073"/>
            <ac:spMk id="10" creationId="{C4858129-58CD-4584-B8D0-4289A40CD084}"/>
          </ac:spMkLst>
        </pc:spChg>
        <pc:spChg chg="add mod">
          <ac:chgData name="Appenmaier, Daniel" userId="a074f149-76a7-4e96-99bc-aadad5f25a38" providerId="ADAL" clId="{9CF92C4B-279A-4626-94B0-C7382B388C5D}" dt="2021-12-21T08:33:41.072" v="421" actId="1076"/>
          <ac:spMkLst>
            <pc:docMk/>
            <pc:sldMk cId="2064682376" sldId="1073"/>
            <ac:spMk id="11" creationId="{74A59876-AD0C-4F1C-8797-C7BCCB1F4DB2}"/>
          </ac:spMkLst>
        </pc:spChg>
      </pc:sldChg>
      <pc:sldChg chg="add">
        <pc:chgData name="Appenmaier, Daniel" userId="a074f149-76a7-4e96-99bc-aadad5f25a38" providerId="ADAL" clId="{9CF92C4B-279A-4626-94B0-C7382B388C5D}" dt="2021-12-21T08:35:40.665" v="441"/>
        <pc:sldMkLst>
          <pc:docMk/>
          <pc:sldMk cId="706154010" sldId="1074"/>
        </pc:sldMkLst>
      </pc:sldChg>
      <pc:sldChg chg="addSp delSp modSp add mod delAnim modAnim">
        <pc:chgData name="Appenmaier, Daniel" userId="a074f149-76a7-4e96-99bc-aadad5f25a38" providerId="ADAL" clId="{9CF92C4B-279A-4626-94B0-C7382B388C5D}" dt="2021-12-23T13:59:42.732" v="1550" actId="207"/>
        <pc:sldMkLst>
          <pc:docMk/>
          <pc:sldMk cId="3426489944" sldId="1075"/>
        </pc:sldMkLst>
        <pc:spChg chg="mod">
          <ac:chgData name="Appenmaier, Daniel" userId="a074f149-76a7-4e96-99bc-aadad5f25a38" providerId="ADAL" clId="{9CF92C4B-279A-4626-94B0-C7382B388C5D}" dt="2021-12-23T13:50:58.784" v="1209" actId="1076"/>
          <ac:spMkLst>
            <pc:docMk/>
            <pc:sldMk cId="3426489944" sldId="1075"/>
            <ac:spMk id="2" creationId="{14D26C2B-4532-4324-8BC0-55F17EA4F894}"/>
          </ac:spMkLst>
        </pc:spChg>
        <pc:spChg chg="add mod">
          <ac:chgData name="Appenmaier, Daniel" userId="a074f149-76a7-4e96-99bc-aadad5f25a38" providerId="ADAL" clId="{9CF92C4B-279A-4626-94B0-C7382B388C5D}" dt="2021-12-23T13:57:15.373" v="1311" actId="1076"/>
          <ac:spMkLst>
            <pc:docMk/>
            <pc:sldMk cId="3426489944" sldId="1075"/>
            <ac:spMk id="19" creationId="{47A9C545-AD5A-4658-B258-5F3A3FC2CF2E}"/>
          </ac:spMkLst>
        </pc:spChg>
        <pc:spChg chg="add mod">
          <ac:chgData name="Appenmaier, Daniel" userId="a074f149-76a7-4e96-99bc-aadad5f25a38" providerId="ADAL" clId="{9CF92C4B-279A-4626-94B0-C7382B388C5D}" dt="2021-12-23T13:59:42.732" v="1550" actId="207"/>
          <ac:spMkLst>
            <pc:docMk/>
            <pc:sldMk cId="3426489944" sldId="1075"/>
            <ac:spMk id="21" creationId="{6D0C0702-E735-45C6-BDB6-96A19938B41D}"/>
          </ac:spMkLst>
        </pc:spChg>
        <pc:spChg chg="mod">
          <ac:chgData name="Appenmaier, Daniel" userId="a074f149-76a7-4e96-99bc-aadad5f25a38" providerId="ADAL" clId="{9CF92C4B-279A-4626-94B0-C7382B388C5D}" dt="2021-12-23T13:59:17.732" v="1540" actId="207"/>
          <ac:spMkLst>
            <pc:docMk/>
            <pc:sldMk cId="3426489944" sldId="1075"/>
            <ac:spMk id="22" creationId="{E452A9B5-FDB0-43DB-8C31-0DF74724C330}"/>
          </ac:spMkLst>
        </pc:spChg>
        <pc:spChg chg="add mod">
          <ac:chgData name="Appenmaier, Daniel" userId="a074f149-76a7-4e96-99bc-aadad5f25a38" providerId="ADAL" clId="{9CF92C4B-279A-4626-94B0-C7382B388C5D}" dt="2021-12-23T13:56:27.423" v="1249" actId="1076"/>
          <ac:spMkLst>
            <pc:docMk/>
            <pc:sldMk cId="3426489944" sldId="1075"/>
            <ac:spMk id="23" creationId="{708D6C22-BE1C-47B5-A943-19E9BC13B858}"/>
          </ac:spMkLst>
        </pc:spChg>
        <pc:spChg chg="mod">
          <ac:chgData name="Appenmaier, Daniel" userId="a074f149-76a7-4e96-99bc-aadad5f25a38" providerId="ADAL" clId="{9CF92C4B-279A-4626-94B0-C7382B388C5D}" dt="2021-12-23T13:56:59.293" v="1284" actId="20577"/>
          <ac:spMkLst>
            <pc:docMk/>
            <pc:sldMk cId="3426489944" sldId="1075"/>
            <ac:spMk id="24" creationId="{BD35012C-1ADB-4499-817C-14F50A2D31B6}"/>
          </ac:spMkLst>
        </pc:spChg>
        <pc:spChg chg="add mod">
          <ac:chgData name="Appenmaier, Daniel" userId="a074f149-76a7-4e96-99bc-aadad5f25a38" providerId="ADAL" clId="{9CF92C4B-279A-4626-94B0-C7382B388C5D}" dt="2021-12-23T13:58:57.823" v="1518" actId="20577"/>
          <ac:spMkLst>
            <pc:docMk/>
            <pc:sldMk cId="3426489944" sldId="1075"/>
            <ac:spMk id="27" creationId="{E332198B-B807-49FB-BF26-C401F9213702}"/>
          </ac:spMkLst>
        </pc:spChg>
        <pc:spChg chg="add mod">
          <ac:chgData name="Appenmaier, Daniel" userId="a074f149-76a7-4e96-99bc-aadad5f25a38" providerId="ADAL" clId="{9CF92C4B-279A-4626-94B0-C7382B388C5D}" dt="2021-12-23T13:57:02.588" v="1291" actId="20577"/>
          <ac:spMkLst>
            <pc:docMk/>
            <pc:sldMk cId="3426489944" sldId="1075"/>
            <ac:spMk id="28" creationId="{5104A365-7388-4950-9BB4-65E05030FF73}"/>
          </ac:spMkLst>
        </pc:spChg>
        <pc:spChg chg="add mod">
          <ac:chgData name="Appenmaier, Daniel" userId="a074f149-76a7-4e96-99bc-aadad5f25a38" providerId="ADAL" clId="{9CF92C4B-279A-4626-94B0-C7382B388C5D}" dt="2021-12-23T13:56:27.423" v="1249" actId="1076"/>
          <ac:spMkLst>
            <pc:docMk/>
            <pc:sldMk cId="3426489944" sldId="1075"/>
            <ac:spMk id="33" creationId="{3284FAB2-F86E-4C83-AED7-1FCCEAB2DAC5}"/>
          </ac:spMkLst>
        </pc:spChg>
        <pc:spChg chg="add del mod">
          <ac:chgData name="Appenmaier, Daniel" userId="a074f149-76a7-4e96-99bc-aadad5f25a38" providerId="ADAL" clId="{9CF92C4B-279A-4626-94B0-C7382B388C5D}" dt="2021-12-23T13:43:54.806" v="1134" actId="478"/>
          <ac:spMkLst>
            <pc:docMk/>
            <pc:sldMk cId="3426489944" sldId="1075"/>
            <ac:spMk id="37" creationId="{83A8B37F-8253-48A7-8CEB-F912057DE3C3}"/>
          </ac:spMkLst>
        </pc:spChg>
        <pc:spChg chg="mod">
          <ac:chgData name="Appenmaier, Daniel" userId="a074f149-76a7-4e96-99bc-aadad5f25a38" providerId="ADAL" clId="{9CF92C4B-279A-4626-94B0-C7382B388C5D}" dt="2021-12-23T13:59:13.352" v="1538" actId="113"/>
          <ac:spMkLst>
            <pc:docMk/>
            <pc:sldMk cId="3426489944" sldId="1075"/>
            <ac:spMk id="40" creationId="{78129CBD-76C3-42FE-A2BF-0B085C13439F}"/>
          </ac:spMkLst>
        </pc:spChg>
        <pc:spChg chg="mod">
          <ac:chgData name="Appenmaier, Daniel" userId="a074f149-76a7-4e96-99bc-aadad5f25a38" providerId="ADAL" clId="{9CF92C4B-279A-4626-94B0-C7382B388C5D}" dt="2021-12-23T13:59:26.682" v="1544" actId="207"/>
          <ac:spMkLst>
            <pc:docMk/>
            <pc:sldMk cId="3426489944" sldId="1075"/>
            <ac:spMk id="41" creationId="{7A4DE5B4-EFE5-4370-BBFB-710E2D0D73B3}"/>
          </ac:spMkLst>
        </pc:spChg>
        <pc:spChg chg="mod">
          <ac:chgData name="Appenmaier, Daniel" userId="a074f149-76a7-4e96-99bc-aadad5f25a38" providerId="ADAL" clId="{9CF92C4B-279A-4626-94B0-C7382B388C5D}" dt="2021-12-23T13:56:27.423" v="1249" actId="1076"/>
          <ac:spMkLst>
            <pc:docMk/>
            <pc:sldMk cId="3426489944" sldId="1075"/>
            <ac:spMk id="44" creationId="{9B28430C-AC24-4125-B89D-34B749D59879}"/>
          </ac:spMkLst>
        </pc:spChg>
        <pc:spChg chg="mod">
          <ac:chgData name="Appenmaier, Daniel" userId="a074f149-76a7-4e96-99bc-aadad5f25a38" providerId="ADAL" clId="{9CF92C4B-279A-4626-94B0-C7382B388C5D}" dt="2021-12-23T13:56:27.423" v="1249" actId="1076"/>
          <ac:spMkLst>
            <pc:docMk/>
            <pc:sldMk cId="3426489944" sldId="1075"/>
            <ac:spMk id="46" creationId="{44033086-51AD-42B7-92CB-0D4C14340D90}"/>
          </ac:spMkLst>
        </pc:spChg>
        <pc:spChg chg="add mod">
          <ac:chgData name="Appenmaier, Daniel" userId="a074f149-76a7-4e96-99bc-aadad5f25a38" providerId="ADAL" clId="{9CF92C4B-279A-4626-94B0-C7382B388C5D}" dt="2021-12-23T13:56:31.633" v="1250" actId="1076"/>
          <ac:spMkLst>
            <pc:docMk/>
            <pc:sldMk cId="3426489944" sldId="1075"/>
            <ac:spMk id="51" creationId="{54CF5BE6-71AC-4748-845F-AD165AF9D8E9}"/>
          </ac:spMkLst>
        </pc:spChg>
        <pc:spChg chg="add mod">
          <ac:chgData name="Appenmaier, Daniel" userId="a074f149-76a7-4e96-99bc-aadad5f25a38" providerId="ADAL" clId="{9CF92C4B-279A-4626-94B0-C7382B388C5D}" dt="2021-12-23T13:56:31.633" v="1250" actId="1076"/>
          <ac:spMkLst>
            <pc:docMk/>
            <pc:sldMk cId="3426489944" sldId="1075"/>
            <ac:spMk id="52" creationId="{802EEE3E-128C-4ED1-981C-0F8E387CC4C1}"/>
          </ac:spMkLst>
        </pc:spChg>
        <pc:spChg chg="add mod">
          <ac:chgData name="Appenmaier, Daniel" userId="a074f149-76a7-4e96-99bc-aadad5f25a38" providerId="ADAL" clId="{9CF92C4B-279A-4626-94B0-C7382B388C5D}" dt="2021-12-23T13:56:31.633" v="1250" actId="1076"/>
          <ac:spMkLst>
            <pc:docMk/>
            <pc:sldMk cId="3426489944" sldId="1075"/>
            <ac:spMk id="54" creationId="{6EBE2BFA-F21B-4F8B-9448-9C3944448160}"/>
          </ac:spMkLst>
        </pc:spChg>
        <pc:spChg chg="add mod ord">
          <ac:chgData name="Appenmaier, Daniel" userId="a074f149-76a7-4e96-99bc-aadad5f25a38" providerId="ADAL" clId="{9CF92C4B-279A-4626-94B0-C7382B388C5D}" dt="2021-12-23T13:56:27.423" v="1249" actId="1076"/>
          <ac:spMkLst>
            <pc:docMk/>
            <pc:sldMk cId="3426489944" sldId="1075"/>
            <ac:spMk id="56" creationId="{157E657B-8A72-4E50-860B-03A00E7F4A04}"/>
          </ac:spMkLst>
        </pc:spChg>
        <pc:spChg chg="add del mod">
          <ac:chgData name="Appenmaier, Daniel" userId="a074f149-76a7-4e96-99bc-aadad5f25a38" providerId="ADAL" clId="{9CF92C4B-279A-4626-94B0-C7382B388C5D}" dt="2021-12-23T13:56:54.423" v="1279" actId="478"/>
          <ac:spMkLst>
            <pc:docMk/>
            <pc:sldMk cId="3426489944" sldId="1075"/>
            <ac:spMk id="58" creationId="{F6782594-359C-4C9A-9C1D-3E33E5BD2237}"/>
          </ac:spMkLst>
        </pc:spChg>
        <pc:spChg chg="add mod">
          <ac:chgData name="Appenmaier, Daniel" userId="a074f149-76a7-4e96-99bc-aadad5f25a38" providerId="ADAL" clId="{9CF92C4B-279A-4626-94B0-C7382B388C5D}" dt="2021-12-23T13:57:33.302" v="1337" actId="20577"/>
          <ac:spMkLst>
            <pc:docMk/>
            <pc:sldMk cId="3426489944" sldId="1075"/>
            <ac:spMk id="59" creationId="{8DD33386-2D80-4ABF-A951-073C9C58E403}"/>
          </ac:spMkLst>
        </pc:spChg>
        <pc:spChg chg="add mod">
          <ac:chgData name="Appenmaier, Daniel" userId="a074f149-76a7-4e96-99bc-aadad5f25a38" providerId="ADAL" clId="{9CF92C4B-279A-4626-94B0-C7382B388C5D}" dt="2021-12-23T13:57:50.413" v="1360" actId="20577"/>
          <ac:spMkLst>
            <pc:docMk/>
            <pc:sldMk cId="3426489944" sldId="1075"/>
            <ac:spMk id="60" creationId="{67F6C404-9208-48E4-9583-2A77CE04530D}"/>
          </ac:spMkLst>
        </pc:spChg>
        <pc:spChg chg="add mod">
          <ac:chgData name="Appenmaier, Daniel" userId="a074f149-76a7-4e96-99bc-aadad5f25a38" providerId="ADAL" clId="{9CF92C4B-279A-4626-94B0-C7382B388C5D}" dt="2021-12-23T13:58:10.205" v="1422" actId="20577"/>
          <ac:spMkLst>
            <pc:docMk/>
            <pc:sldMk cId="3426489944" sldId="1075"/>
            <ac:spMk id="61" creationId="{E453AA3A-37F1-401A-BCDD-63DA067AB8A0}"/>
          </ac:spMkLst>
        </pc:spChg>
        <pc:spChg chg="del">
          <ac:chgData name="Appenmaier, Daniel" userId="a074f149-76a7-4e96-99bc-aadad5f25a38" providerId="ADAL" clId="{9CF92C4B-279A-4626-94B0-C7382B388C5D}" dt="2021-12-23T13:41:43.116" v="1123" actId="478"/>
          <ac:spMkLst>
            <pc:docMk/>
            <pc:sldMk cId="3426489944" sldId="1075"/>
            <ac:spMk id="93" creationId="{B8B2B577-6501-4B19-9428-6D1A207F34F9}"/>
          </ac:spMkLst>
        </pc:spChg>
        <pc:spChg chg="del mod">
          <ac:chgData name="Appenmaier, Daniel" userId="a074f149-76a7-4e96-99bc-aadad5f25a38" providerId="ADAL" clId="{9CF92C4B-279A-4626-94B0-C7382B388C5D}" dt="2021-12-23T13:45:49.255" v="1140" actId="478"/>
          <ac:spMkLst>
            <pc:docMk/>
            <pc:sldMk cId="3426489944" sldId="1075"/>
            <ac:spMk id="224" creationId="{E47AC4EF-CA59-439F-A6D4-7A57FB6CCC3D}"/>
          </ac:spMkLst>
        </pc:spChg>
        <pc:spChg chg="mod">
          <ac:chgData name="Appenmaier, Daniel" userId="a074f149-76a7-4e96-99bc-aadad5f25a38" providerId="ADAL" clId="{9CF92C4B-279A-4626-94B0-C7382B388C5D}" dt="2021-12-23T13:58:45.110" v="1504" actId="20577"/>
          <ac:spMkLst>
            <pc:docMk/>
            <pc:sldMk cId="3426489944" sldId="1075"/>
            <ac:spMk id="226" creationId="{04BFF364-A2F7-4479-A381-E7AC7892D613}"/>
          </ac:spMkLst>
        </pc:spChg>
        <pc:cxnChg chg="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26" creationId="{61DC54D6-4CE8-47B0-87C1-1B4402740661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29" creationId="{319F8B08-53E3-4E44-9004-161DB2CDFB47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30" creationId="{129F21F1-772A-4FF3-924C-41D38C814ED5}"/>
          </ac:cxnSpMkLst>
        </pc:cxnChg>
        <pc:cxnChg chg="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31" creationId="{8D6AF169-0FDF-4E99-81F4-269812DEA09B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32" creationId="{5ED5E011-7F78-402D-A7A8-4EC12BC53E3E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34" creationId="{2D9DD4B8-E990-4EA2-948A-9E61A809BC59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35" creationId="{4041CD89-2F77-48BB-AD14-7FA5B9E1B394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36" creationId="{74BE6B4E-DE56-4F5F-A854-2229643ABF81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42" creationId="{171F919B-8FE4-448D-AC41-5E01DEF5CF1B}"/>
          </ac:cxnSpMkLst>
        </pc:cxnChg>
        <pc:cxnChg chg="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43" creationId="{2B7747A7-6A81-4DAB-9168-F2CA27B97318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45" creationId="{93DAD8FD-6F47-49A3-99B6-5AB2D705DB09}"/>
          </ac:cxnSpMkLst>
        </pc:cxnChg>
        <pc:cxnChg chg="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47" creationId="{666A8532-5210-4AA4-AF8D-E45061F444C9}"/>
          </ac:cxnSpMkLst>
        </pc:cxnChg>
        <pc:cxnChg chg="add 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48" creationId="{9CE8D1CF-BE51-44D3-B822-711BEE172336}"/>
          </ac:cxnSpMkLst>
        </pc:cxnChg>
        <pc:cxnChg chg="add mod">
          <ac:chgData name="Appenmaier, Daniel" userId="a074f149-76a7-4e96-99bc-aadad5f25a38" providerId="ADAL" clId="{9CF92C4B-279A-4626-94B0-C7382B388C5D}" dt="2021-12-23T13:56:31.633" v="1250" actId="1076"/>
          <ac:cxnSpMkLst>
            <pc:docMk/>
            <pc:sldMk cId="3426489944" sldId="1075"/>
            <ac:cxnSpMk id="49" creationId="{6748DB95-382C-4930-BDE3-598BDF63A329}"/>
          </ac:cxnSpMkLst>
        </pc:cxnChg>
        <pc:cxnChg chg="add mod">
          <ac:chgData name="Appenmaier, Daniel" userId="a074f149-76a7-4e96-99bc-aadad5f25a38" providerId="ADAL" clId="{9CF92C4B-279A-4626-94B0-C7382B388C5D}" dt="2021-12-23T13:56:31.633" v="1250" actId="1076"/>
          <ac:cxnSpMkLst>
            <pc:docMk/>
            <pc:sldMk cId="3426489944" sldId="1075"/>
            <ac:cxnSpMk id="50" creationId="{1B2DC754-CA17-436F-8BC4-EB6318853845}"/>
          </ac:cxnSpMkLst>
        </pc:cxnChg>
        <pc:cxnChg chg="add mod">
          <ac:chgData name="Appenmaier, Daniel" userId="a074f149-76a7-4e96-99bc-aadad5f25a38" providerId="ADAL" clId="{9CF92C4B-279A-4626-94B0-C7382B388C5D}" dt="2021-12-23T13:56:31.633" v="1250" actId="1076"/>
          <ac:cxnSpMkLst>
            <pc:docMk/>
            <pc:sldMk cId="3426489944" sldId="1075"/>
            <ac:cxnSpMk id="53" creationId="{CA5CD504-C6D2-4A00-9E1D-EDFBE950FAA2}"/>
          </ac:cxnSpMkLst>
        </pc:cxnChg>
        <pc:cxnChg chg="del mod">
          <ac:chgData name="Appenmaier, Daniel" userId="a074f149-76a7-4e96-99bc-aadad5f25a38" providerId="ADAL" clId="{9CF92C4B-279A-4626-94B0-C7382B388C5D}" dt="2021-12-23T13:41:43.896" v="1124" actId="478"/>
          <ac:cxnSpMkLst>
            <pc:docMk/>
            <pc:sldMk cId="3426489944" sldId="1075"/>
            <ac:cxnSpMk id="113" creationId="{73BEBDFB-8FED-4792-A057-11C056E8315C}"/>
          </ac:cxnSpMkLst>
        </pc:cxnChg>
        <pc:cxnChg chg="mod">
          <ac:chgData name="Appenmaier, Daniel" userId="a074f149-76a7-4e96-99bc-aadad5f25a38" providerId="ADAL" clId="{9CF92C4B-279A-4626-94B0-C7382B388C5D}" dt="2021-12-23T13:56:27.423" v="1249" actId="1076"/>
          <ac:cxnSpMkLst>
            <pc:docMk/>
            <pc:sldMk cId="3426489944" sldId="1075"/>
            <ac:cxnSpMk id="227" creationId="{41A67F42-5B6C-46DD-A6C8-19DE076728D2}"/>
          </ac:cxnSpMkLst>
        </pc:cxnChg>
      </pc:sldChg>
      <pc:sldChg chg="addSp delSp modSp add del mod delAnim modAnim">
        <pc:chgData name="Appenmaier, Daniel" userId="a074f149-76a7-4e96-99bc-aadad5f25a38" providerId="ADAL" clId="{9CF92C4B-279A-4626-94B0-C7382B388C5D}" dt="2021-12-23T13:41:30.301" v="1121" actId="47"/>
        <pc:sldMkLst>
          <pc:docMk/>
          <pc:sldMk cId="1257956879" sldId="1076"/>
        </pc:sldMkLst>
        <pc:spChg chg="add del mod ord">
          <ac:chgData name="Appenmaier, Daniel" userId="a074f149-76a7-4e96-99bc-aadad5f25a38" providerId="ADAL" clId="{9CF92C4B-279A-4626-94B0-C7382B388C5D}" dt="2021-12-23T13:37:20.587" v="913" actId="21"/>
          <ac:spMkLst>
            <pc:docMk/>
            <pc:sldMk cId="1257956879" sldId="1076"/>
            <ac:spMk id="21" creationId="{17300265-CE8E-432C-A275-8B9E74CAF671}"/>
          </ac:spMkLst>
        </pc:spChg>
        <pc:spChg chg="mod">
          <ac:chgData name="Appenmaier, Daniel" userId="a074f149-76a7-4e96-99bc-aadad5f25a38" providerId="ADAL" clId="{9CF92C4B-279A-4626-94B0-C7382B388C5D}" dt="2021-12-23T13:33:48.767" v="824" actId="20577"/>
          <ac:spMkLst>
            <pc:docMk/>
            <pc:sldMk cId="1257956879" sldId="1076"/>
            <ac:spMk id="22" creationId="{E452A9B5-FDB0-43DB-8C31-0DF74724C330}"/>
          </ac:spMkLst>
        </pc:spChg>
        <pc:spChg chg="mod">
          <ac:chgData name="Appenmaier, Daniel" userId="a074f149-76a7-4e96-99bc-aadad5f25a38" providerId="ADAL" clId="{9CF92C4B-279A-4626-94B0-C7382B388C5D}" dt="2021-12-23T13:34:06.127" v="844" actId="114"/>
          <ac:spMkLst>
            <pc:docMk/>
            <pc:sldMk cId="1257956879" sldId="1076"/>
            <ac:spMk id="24" creationId="{BD35012C-1ADB-4499-817C-14F50A2D31B6}"/>
          </ac:spMkLst>
        </pc:spChg>
        <pc:spChg chg="mod">
          <ac:chgData name="Appenmaier, Daniel" userId="a074f149-76a7-4e96-99bc-aadad5f25a38" providerId="ADAL" clId="{9CF92C4B-279A-4626-94B0-C7382B388C5D}" dt="2021-12-23T13:33:58.778" v="842" actId="20577"/>
          <ac:spMkLst>
            <pc:docMk/>
            <pc:sldMk cId="1257956879" sldId="1076"/>
            <ac:spMk id="40" creationId="{78129CBD-76C3-42FE-A2BF-0B085C13439F}"/>
          </ac:spMkLst>
        </pc:spChg>
        <pc:spChg chg="mod">
          <ac:chgData name="Appenmaier, Daniel" userId="a074f149-76a7-4e96-99bc-aadad5f25a38" providerId="ADAL" clId="{9CF92C4B-279A-4626-94B0-C7382B388C5D}" dt="2021-12-23T13:34:13.967" v="860" actId="20577"/>
          <ac:spMkLst>
            <pc:docMk/>
            <pc:sldMk cId="1257956879" sldId="1076"/>
            <ac:spMk id="41" creationId="{7A4DE5B4-EFE5-4370-BBFB-710E2D0D73B3}"/>
          </ac:spMkLst>
        </pc:spChg>
        <pc:spChg chg="del">
          <ac:chgData name="Appenmaier, Daniel" userId="a074f149-76a7-4e96-99bc-aadad5f25a38" providerId="ADAL" clId="{9CF92C4B-279A-4626-94B0-C7382B388C5D}" dt="2021-12-23T13:34:19.672" v="863" actId="478"/>
          <ac:spMkLst>
            <pc:docMk/>
            <pc:sldMk cId="1257956879" sldId="1076"/>
            <ac:spMk id="111" creationId="{2E9488A0-C1E8-4A45-9FAF-E26B9A0CB6B0}"/>
          </ac:spMkLst>
        </pc:spChg>
        <pc:spChg chg="del">
          <ac:chgData name="Appenmaier, Daniel" userId="a074f149-76a7-4e96-99bc-aadad5f25a38" providerId="ADAL" clId="{9CF92C4B-279A-4626-94B0-C7382B388C5D}" dt="2021-12-23T13:34:19.672" v="863" actId="478"/>
          <ac:spMkLst>
            <pc:docMk/>
            <pc:sldMk cId="1257956879" sldId="1076"/>
            <ac:spMk id="112" creationId="{5C13E2A5-B10E-4465-A280-1CD1DA7784E1}"/>
          </ac:spMkLst>
        </pc:spChg>
        <pc:spChg chg="del">
          <ac:chgData name="Appenmaier, Daniel" userId="a074f149-76a7-4e96-99bc-aadad5f25a38" providerId="ADAL" clId="{9CF92C4B-279A-4626-94B0-C7382B388C5D}" dt="2021-12-23T13:34:19.672" v="863" actId="478"/>
          <ac:spMkLst>
            <pc:docMk/>
            <pc:sldMk cId="1257956879" sldId="1076"/>
            <ac:spMk id="114" creationId="{0A5F8BF7-5929-4623-AB1B-5289D4F63F88}"/>
          </ac:spMkLst>
        </pc:spChg>
        <pc:spChg chg="del">
          <ac:chgData name="Appenmaier, Daniel" userId="a074f149-76a7-4e96-99bc-aadad5f25a38" providerId="ADAL" clId="{9CF92C4B-279A-4626-94B0-C7382B388C5D}" dt="2021-12-23T13:34:19.672" v="863" actId="478"/>
          <ac:spMkLst>
            <pc:docMk/>
            <pc:sldMk cId="1257956879" sldId="1076"/>
            <ac:spMk id="115" creationId="{7F53EB9C-B43B-4A1E-853A-680A48E5DA21}"/>
          </ac:spMkLst>
        </pc:spChg>
        <pc:cxnChg chg="del mod">
          <ac:chgData name="Appenmaier, Daniel" userId="a074f149-76a7-4e96-99bc-aadad5f25a38" providerId="ADAL" clId="{9CF92C4B-279A-4626-94B0-C7382B388C5D}" dt="2021-12-23T13:34:19.672" v="863" actId="478"/>
          <ac:cxnSpMkLst>
            <pc:docMk/>
            <pc:sldMk cId="1257956879" sldId="1076"/>
            <ac:cxnSpMk id="117" creationId="{570D7E3E-574A-4B61-9563-AD8D10B89844}"/>
          </ac:cxnSpMkLst>
        </pc:cxnChg>
        <pc:cxnChg chg="del mod">
          <ac:chgData name="Appenmaier, Daniel" userId="a074f149-76a7-4e96-99bc-aadad5f25a38" providerId="ADAL" clId="{9CF92C4B-279A-4626-94B0-C7382B388C5D}" dt="2021-12-23T13:34:19.672" v="863" actId="478"/>
          <ac:cxnSpMkLst>
            <pc:docMk/>
            <pc:sldMk cId="1257956879" sldId="1076"/>
            <ac:cxnSpMk id="118" creationId="{25047BC4-FA70-4E58-BE71-72CFECA98D85}"/>
          </ac:cxnSpMkLst>
        </pc:cxnChg>
        <pc:cxnChg chg="del mod">
          <ac:chgData name="Appenmaier, Daniel" userId="a074f149-76a7-4e96-99bc-aadad5f25a38" providerId="ADAL" clId="{9CF92C4B-279A-4626-94B0-C7382B388C5D}" dt="2021-12-23T13:34:19.672" v="863" actId="478"/>
          <ac:cxnSpMkLst>
            <pc:docMk/>
            <pc:sldMk cId="1257956879" sldId="1076"/>
            <ac:cxnSpMk id="120" creationId="{1D2FF80B-14F9-44B3-9FF4-B1836CE4709A}"/>
          </ac:cxnSpMkLst>
        </pc:cxnChg>
        <pc:cxnChg chg="del">
          <ac:chgData name="Appenmaier, Daniel" userId="a074f149-76a7-4e96-99bc-aadad5f25a38" providerId="ADAL" clId="{9CF92C4B-279A-4626-94B0-C7382B388C5D}" dt="2021-12-23T13:34:18.307" v="862" actId="478"/>
          <ac:cxnSpMkLst>
            <pc:docMk/>
            <pc:sldMk cId="1257956879" sldId="1076"/>
            <ac:cxnSpMk id="121" creationId="{B6AA366B-594A-4855-B778-1DB97ED7F4FE}"/>
          </ac:cxnSpMkLst>
        </pc:cxnChg>
        <pc:cxnChg chg="del">
          <ac:chgData name="Appenmaier, Daniel" userId="a074f149-76a7-4e96-99bc-aadad5f25a38" providerId="ADAL" clId="{9CF92C4B-279A-4626-94B0-C7382B388C5D}" dt="2021-12-23T13:34:17.787" v="861" actId="478"/>
          <ac:cxnSpMkLst>
            <pc:docMk/>
            <pc:sldMk cId="1257956879" sldId="1076"/>
            <ac:cxnSpMk id="123" creationId="{815E1B1B-5610-4AC2-86CB-FB80D04EF9F1}"/>
          </ac:cxnSpMkLst>
        </pc:cxnChg>
      </pc:sldChg>
      <pc:sldMasterChg chg="modSp delSldLayout modSldLayout">
        <pc:chgData name="Appenmaier, Daniel" userId="a074f149-76a7-4e96-99bc-aadad5f25a38" providerId="ADAL" clId="{9CF92C4B-279A-4626-94B0-C7382B388C5D}" dt="2021-12-08T07:06:55.210" v="14" actId="255"/>
        <pc:sldMasterMkLst>
          <pc:docMk/>
          <pc:sldMasterMk cId="1047754730" sldId="2147483648"/>
        </pc:sldMasterMkLst>
        <pc:spChg chg="mod">
          <ac:chgData name="Appenmaier, Daniel" userId="a074f149-76a7-4e96-99bc-aadad5f25a38" providerId="ADAL" clId="{9CF92C4B-279A-4626-94B0-C7382B388C5D}" dt="2021-12-08T07:06:42.003" v="10" actId="255"/>
          <ac:spMkLst>
            <pc:docMk/>
            <pc:sldMasterMk cId="1047754730" sldId="2147483648"/>
            <ac:spMk id="2" creationId="{00000000-0000-0000-0000-000000000000}"/>
          </ac:spMkLst>
        </pc:spChg>
        <pc:spChg chg="mod">
          <ac:chgData name="Appenmaier, Daniel" userId="a074f149-76a7-4e96-99bc-aadad5f25a38" providerId="ADAL" clId="{9CF92C4B-279A-4626-94B0-C7382B388C5D}" dt="2021-12-08T07:06:47.070" v="11" actId="255"/>
          <ac:spMkLst>
            <pc:docMk/>
            <pc:sldMasterMk cId="1047754730" sldId="2147483648"/>
            <ac:spMk id="3" creationId="{00000000-0000-0000-0000-000000000000}"/>
          </ac:spMkLst>
        </pc:spChg>
        <pc:sldLayoutChg chg="modSp">
          <pc:chgData name="Appenmaier, Daniel" userId="a074f149-76a7-4e96-99bc-aadad5f25a38" providerId="ADAL" clId="{9CF92C4B-279A-4626-94B0-C7382B388C5D}" dt="2021-12-08T07:06:55.210" v="14" actId="255"/>
          <pc:sldLayoutMkLst>
            <pc:docMk/>
            <pc:sldMasterMk cId="1047754730" sldId="2147483648"/>
            <pc:sldLayoutMk cId="4030905492" sldId="2147483649"/>
          </pc:sldLayoutMkLst>
          <pc:spChg chg="mod">
            <ac:chgData name="Appenmaier, Daniel" userId="a074f149-76a7-4e96-99bc-aadad5f25a38" providerId="ADAL" clId="{9CF92C4B-279A-4626-94B0-C7382B388C5D}" dt="2021-12-08T07:06:51.328" v="12" actId="255"/>
            <ac:spMkLst>
              <pc:docMk/>
              <pc:sldMasterMk cId="1047754730" sldId="2147483648"/>
              <pc:sldLayoutMk cId="4030905492" sldId="2147483649"/>
              <ac:spMk id="2" creationId="{00000000-0000-0000-0000-000000000000}"/>
            </ac:spMkLst>
          </pc:spChg>
          <pc:spChg chg="mod">
            <ac:chgData name="Appenmaier, Daniel" userId="a074f149-76a7-4e96-99bc-aadad5f25a38" providerId="ADAL" clId="{9CF92C4B-279A-4626-94B0-C7382B388C5D}" dt="2021-12-08T07:06:55.210" v="14" actId="255"/>
            <ac:spMkLst>
              <pc:docMk/>
              <pc:sldMasterMk cId="1047754730" sldId="2147483648"/>
              <pc:sldLayoutMk cId="4030905492" sldId="2147483649"/>
              <ac:spMk id="3" creationId="{00000000-0000-0000-0000-000000000000}"/>
            </ac:spMkLst>
          </pc:spChg>
        </pc:sldLayoutChg>
        <pc:sldLayoutChg chg="del">
          <pc:chgData name="Appenmaier, Daniel" userId="a074f149-76a7-4e96-99bc-aadad5f25a38" providerId="ADAL" clId="{9CF92C4B-279A-4626-94B0-C7382B388C5D}" dt="2021-12-08T07:06:34.555" v="5" actId="2696"/>
          <pc:sldLayoutMkLst>
            <pc:docMk/>
            <pc:sldMasterMk cId="1047754730" sldId="2147483648"/>
            <pc:sldLayoutMk cId="575463922" sldId="2147483652"/>
          </pc:sldLayoutMkLst>
        </pc:sldLayoutChg>
        <pc:sldLayoutChg chg="del">
          <pc:chgData name="Appenmaier, Daniel" userId="a074f149-76a7-4e96-99bc-aadad5f25a38" providerId="ADAL" clId="{9CF92C4B-279A-4626-94B0-C7382B388C5D}" dt="2021-12-08T07:06:34.886" v="6" actId="2696"/>
          <pc:sldLayoutMkLst>
            <pc:docMk/>
            <pc:sldMasterMk cId="1047754730" sldId="2147483648"/>
            <pc:sldLayoutMk cId="2225403511" sldId="2147483662"/>
          </pc:sldLayoutMkLst>
        </pc:sldLayoutChg>
        <pc:sldLayoutChg chg="del">
          <pc:chgData name="Appenmaier, Daniel" userId="a074f149-76a7-4e96-99bc-aadad5f25a38" providerId="ADAL" clId="{9CF92C4B-279A-4626-94B0-C7382B388C5D}" dt="2021-12-08T07:06:35.340" v="7" actId="2696"/>
          <pc:sldLayoutMkLst>
            <pc:docMk/>
            <pc:sldMasterMk cId="1047754730" sldId="2147483648"/>
            <pc:sldLayoutMk cId="2332043841" sldId="2147483663"/>
          </pc:sldLayoutMkLst>
        </pc:sldLayoutChg>
        <pc:sldLayoutChg chg="del">
          <pc:chgData name="Appenmaier, Daniel" userId="a074f149-76a7-4e96-99bc-aadad5f25a38" providerId="ADAL" clId="{9CF92C4B-279A-4626-94B0-C7382B388C5D}" dt="2021-12-08T07:06:35.872" v="8" actId="2696"/>
          <pc:sldLayoutMkLst>
            <pc:docMk/>
            <pc:sldMasterMk cId="1047754730" sldId="2147483648"/>
            <pc:sldLayoutMk cId="1135857600" sldId="2147483664"/>
          </pc:sldLayoutMkLst>
        </pc:sldLayoutChg>
        <pc:sldLayoutChg chg="del">
          <pc:chgData name="Appenmaier, Daniel" userId="a074f149-76a7-4e96-99bc-aadad5f25a38" providerId="ADAL" clId="{9CF92C4B-279A-4626-94B0-C7382B388C5D}" dt="2021-12-08T07:06:36.591" v="9" actId="2696"/>
          <pc:sldLayoutMkLst>
            <pc:docMk/>
            <pc:sldMasterMk cId="1047754730" sldId="2147483648"/>
            <pc:sldLayoutMk cId="2062696895" sldId="2147483665"/>
          </pc:sldLayoutMkLst>
        </pc:sldLayoutChg>
      </pc:sldMasterChg>
    </pc:docChg>
  </pc:docChgLst>
  <pc:docChgLst>
    <pc:chgData name="Appenmaier, Daniel" userId="a074f149-76a7-4e96-99bc-aadad5f25a38" providerId="ADAL" clId="{170A8668-9F21-4F87-931E-20AF05F99121}"/>
    <pc:docChg chg="undo custSel addSld delSld modSld sldOrd modSection">
      <pc:chgData name="Appenmaier, Daniel" userId="a074f149-76a7-4e96-99bc-aadad5f25a38" providerId="ADAL" clId="{170A8668-9F21-4F87-931E-20AF05F99121}" dt="2022-01-21T07:42:46.214" v="1138"/>
      <pc:docMkLst>
        <pc:docMk/>
      </pc:docMkLst>
      <pc:sldChg chg="modSp mod">
        <pc:chgData name="Appenmaier, Daniel" userId="a074f149-76a7-4e96-99bc-aadad5f25a38" providerId="ADAL" clId="{170A8668-9F21-4F87-931E-20AF05F99121}" dt="2022-01-20T09:16:16.938" v="441" actId="14100"/>
        <pc:sldMkLst>
          <pc:docMk/>
          <pc:sldMk cId="3612025501" sldId="265"/>
        </pc:sldMkLst>
        <pc:spChg chg="mod">
          <ac:chgData name="Appenmaier, Daniel" userId="a074f149-76a7-4e96-99bc-aadad5f25a38" providerId="ADAL" clId="{170A8668-9F21-4F87-931E-20AF05F99121}" dt="2022-01-20T09:15:11.405" v="428" actId="1076"/>
          <ac:spMkLst>
            <pc:docMk/>
            <pc:sldMk cId="3612025501" sldId="265"/>
            <ac:spMk id="4" creationId="{564809F1-AD1C-4410-A959-78B981591D3C}"/>
          </ac:spMkLst>
        </pc:spChg>
        <pc:spChg chg="mod">
          <ac:chgData name="Appenmaier, Daniel" userId="a074f149-76a7-4e96-99bc-aadad5f25a38" providerId="ADAL" clId="{170A8668-9F21-4F87-931E-20AF05F99121}" dt="2022-01-20T09:15:08.205" v="427" actId="14100"/>
          <ac:spMkLst>
            <pc:docMk/>
            <pc:sldMk cId="3612025501" sldId="265"/>
            <ac:spMk id="5" creationId="{536C4EF3-E4A7-4E4C-A09C-CD31B2259EAE}"/>
          </ac:spMkLst>
        </pc:spChg>
        <pc:cxnChg chg="mod">
          <ac:chgData name="Appenmaier, Daniel" userId="a074f149-76a7-4e96-99bc-aadad5f25a38" providerId="ADAL" clId="{170A8668-9F21-4F87-931E-20AF05F99121}" dt="2022-01-20T09:15:15.707" v="430" actId="14100"/>
          <ac:cxnSpMkLst>
            <pc:docMk/>
            <pc:sldMk cId="3612025501" sldId="265"/>
            <ac:cxnSpMk id="9" creationId="{EF366EEB-E1D1-43B7-B1C5-FFE8B26E72D5}"/>
          </ac:cxnSpMkLst>
        </pc:cxnChg>
        <pc:cxnChg chg="mod">
          <ac:chgData name="Appenmaier, Daniel" userId="a074f149-76a7-4e96-99bc-aadad5f25a38" providerId="ADAL" clId="{170A8668-9F21-4F87-931E-20AF05F99121}" dt="2022-01-20T09:16:02.744" v="439" actId="14100"/>
          <ac:cxnSpMkLst>
            <pc:docMk/>
            <pc:sldMk cId="3612025501" sldId="265"/>
            <ac:cxnSpMk id="23" creationId="{5FD5D38B-A4EE-4CD4-A68A-0103A06A2F40}"/>
          </ac:cxnSpMkLst>
        </pc:cxnChg>
        <pc:cxnChg chg="mod">
          <ac:chgData name="Appenmaier, Daniel" userId="a074f149-76a7-4e96-99bc-aadad5f25a38" providerId="ADAL" clId="{170A8668-9F21-4F87-931E-20AF05F99121}" dt="2022-01-20T09:16:16.938" v="441" actId="14100"/>
          <ac:cxnSpMkLst>
            <pc:docMk/>
            <pc:sldMk cId="3612025501" sldId="265"/>
            <ac:cxnSpMk id="24" creationId="{DF738DFF-071D-434D-8282-CA9D6BBD24EB}"/>
          </ac:cxnSpMkLst>
        </pc:cxnChg>
        <pc:cxnChg chg="mod">
          <ac:chgData name="Appenmaier, Daniel" userId="a074f149-76a7-4e96-99bc-aadad5f25a38" providerId="ADAL" clId="{170A8668-9F21-4F87-931E-20AF05F99121}" dt="2022-01-20T09:16:06.437" v="440" actId="14100"/>
          <ac:cxnSpMkLst>
            <pc:docMk/>
            <pc:sldMk cId="3612025501" sldId="265"/>
            <ac:cxnSpMk id="25" creationId="{71280EA4-00C5-47D2-87EC-94B4DBABDD9D}"/>
          </ac:cxnSpMkLst>
        </pc:cxnChg>
        <pc:cxnChg chg="mod">
          <ac:chgData name="Appenmaier, Daniel" userId="a074f149-76a7-4e96-99bc-aadad5f25a38" providerId="ADAL" clId="{170A8668-9F21-4F87-931E-20AF05F99121}" dt="2022-01-20T09:15:21.685" v="432" actId="14100"/>
          <ac:cxnSpMkLst>
            <pc:docMk/>
            <pc:sldMk cId="3612025501" sldId="265"/>
            <ac:cxnSpMk id="33" creationId="{0D7DF708-4EAD-4D59-9D09-92384491C1E8}"/>
          </ac:cxnSpMkLst>
        </pc:cxnChg>
        <pc:cxnChg chg="mod">
          <ac:chgData name="Appenmaier, Daniel" userId="a074f149-76a7-4e96-99bc-aadad5f25a38" providerId="ADAL" clId="{170A8668-9F21-4F87-931E-20AF05F99121}" dt="2022-01-20T09:15:54.347" v="437" actId="14100"/>
          <ac:cxnSpMkLst>
            <pc:docMk/>
            <pc:sldMk cId="3612025501" sldId="265"/>
            <ac:cxnSpMk id="35" creationId="{72FB4F33-7706-48B9-B58B-154120CA51C2}"/>
          </ac:cxnSpMkLst>
        </pc:cxnChg>
        <pc:cxnChg chg="mod">
          <ac:chgData name="Appenmaier, Daniel" userId="a074f149-76a7-4e96-99bc-aadad5f25a38" providerId="ADAL" clId="{170A8668-9F21-4F87-931E-20AF05F99121}" dt="2022-01-20T09:15:57.163" v="438" actId="14100"/>
          <ac:cxnSpMkLst>
            <pc:docMk/>
            <pc:sldMk cId="3612025501" sldId="265"/>
            <ac:cxnSpMk id="36" creationId="{37734FCF-0048-4055-BFA5-DA8393D29F68}"/>
          </ac:cxnSpMkLst>
        </pc:cxnChg>
        <pc:cxnChg chg="mod">
          <ac:chgData name="Appenmaier, Daniel" userId="a074f149-76a7-4e96-99bc-aadad5f25a38" providerId="ADAL" clId="{170A8668-9F21-4F87-931E-20AF05F99121}" dt="2022-01-20T09:15:34.382" v="435" actId="14100"/>
          <ac:cxnSpMkLst>
            <pc:docMk/>
            <pc:sldMk cId="3612025501" sldId="265"/>
            <ac:cxnSpMk id="37" creationId="{08CB6A7F-932B-478E-A82C-7748183B67C1}"/>
          </ac:cxnSpMkLst>
        </pc:cxnChg>
        <pc:cxnChg chg="mod">
          <ac:chgData name="Appenmaier, Daniel" userId="a074f149-76a7-4e96-99bc-aadad5f25a38" providerId="ADAL" clId="{170A8668-9F21-4F87-931E-20AF05F99121}" dt="2022-01-20T09:15:18.863" v="431" actId="14100"/>
          <ac:cxnSpMkLst>
            <pc:docMk/>
            <pc:sldMk cId="3612025501" sldId="265"/>
            <ac:cxnSpMk id="124" creationId="{0418C546-AF13-49C7-A3A8-1CFD179CE1E9}"/>
          </ac:cxnSpMkLst>
        </pc:cxnChg>
      </pc:sldChg>
      <pc:sldChg chg="modSp mod modAnim">
        <pc:chgData name="Appenmaier, Daniel" userId="a074f149-76a7-4e96-99bc-aadad5f25a38" providerId="ADAL" clId="{170A8668-9F21-4F87-931E-20AF05F99121}" dt="2022-01-20T15:52:58.810" v="508"/>
        <pc:sldMkLst>
          <pc:docMk/>
          <pc:sldMk cId="1522410998" sldId="268"/>
        </pc:sldMkLst>
        <pc:graphicFrameChg chg="modGraphic">
          <ac:chgData name="Appenmaier, Daniel" userId="a074f149-76a7-4e96-99bc-aadad5f25a38" providerId="ADAL" clId="{170A8668-9F21-4F87-931E-20AF05F99121}" dt="2022-01-20T15:11:54.709" v="507" actId="20577"/>
          <ac:graphicFrameMkLst>
            <pc:docMk/>
            <pc:sldMk cId="1522410998" sldId="268"/>
            <ac:graphicFrameMk id="3" creationId="{0E468F18-B146-4B11-B1C0-4B9C2483FA03}"/>
          </ac:graphicFrameMkLst>
        </pc:graphicFrameChg>
      </pc:sldChg>
      <pc:sldChg chg="modSp mod">
        <pc:chgData name="Appenmaier, Daniel" userId="a074f149-76a7-4e96-99bc-aadad5f25a38" providerId="ADAL" clId="{170A8668-9F21-4F87-931E-20AF05F99121}" dt="2022-01-21T07:29:44.693" v="1005" actId="20577"/>
        <pc:sldMkLst>
          <pc:docMk/>
          <pc:sldMk cId="3098034545" sldId="1066"/>
        </pc:sldMkLst>
        <pc:spChg chg="mod">
          <ac:chgData name="Appenmaier, Daniel" userId="a074f149-76a7-4e96-99bc-aadad5f25a38" providerId="ADAL" clId="{170A8668-9F21-4F87-931E-20AF05F99121}" dt="2022-01-21T07:29:44.693" v="1005" actId="20577"/>
          <ac:spMkLst>
            <pc:docMk/>
            <pc:sldMk cId="3098034545" sldId="1066"/>
            <ac:spMk id="7" creationId="{CE76B296-CC16-4BCB-B59A-3BFF77713F15}"/>
          </ac:spMkLst>
        </pc:spChg>
      </pc:sldChg>
      <pc:sldChg chg="addSp delSp modSp mod modAnim">
        <pc:chgData name="Appenmaier, Daniel" userId="a074f149-76a7-4e96-99bc-aadad5f25a38" providerId="ADAL" clId="{170A8668-9F21-4F87-931E-20AF05F99121}" dt="2022-01-21T07:42:46.214" v="1138"/>
        <pc:sldMkLst>
          <pc:docMk/>
          <pc:sldMk cId="3426489944" sldId="1075"/>
        </pc:sldMkLst>
        <pc:spChg chg="mod">
          <ac:chgData name="Appenmaier, Daniel" userId="a074f149-76a7-4e96-99bc-aadad5f25a38" providerId="ADAL" clId="{170A8668-9F21-4F87-931E-20AF05F99121}" dt="2022-01-21T07:33:29.976" v="1053" actId="1076"/>
          <ac:spMkLst>
            <pc:docMk/>
            <pc:sldMk cId="3426489944" sldId="1075"/>
            <ac:spMk id="21" creationId="{6D0C0702-E735-45C6-BDB6-96A19938B41D}"/>
          </ac:spMkLst>
        </pc:spChg>
        <pc:spChg chg="mod">
          <ac:chgData name="Appenmaier, Daniel" userId="a074f149-76a7-4e96-99bc-aadad5f25a38" providerId="ADAL" clId="{170A8668-9F21-4F87-931E-20AF05F99121}" dt="2022-01-21T07:33:29.976" v="1053" actId="1076"/>
          <ac:spMkLst>
            <pc:docMk/>
            <pc:sldMk cId="3426489944" sldId="1075"/>
            <ac:spMk id="22" creationId="{E452A9B5-FDB0-43DB-8C31-0DF74724C330}"/>
          </ac:spMkLst>
        </pc:spChg>
        <pc:spChg chg="mod">
          <ac:chgData name="Appenmaier, Daniel" userId="a074f149-76a7-4e96-99bc-aadad5f25a38" providerId="ADAL" clId="{170A8668-9F21-4F87-931E-20AF05F99121}" dt="2022-01-21T07:33:29.976" v="1053" actId="1076"/>
          <ac:spMkLst>
            <pc:docMk/>
            <pc:sldMk cId="3426489944" sldId="1075"/>
            <ac:spMk id="23" creationId="{708D6C22-BE1C-47B5-A943-19E9BC13B858}"/>
          </ac:spMkLst>
        </pc:spChg>
        <pc:spChg chg="mod">
          <ac:chgData name="Appenmaier, Daniel" userId="a074f149-76a7-4e96-99bc-aadad5f25a38" providerId="ADAL" clId="{170A8668-9F21-4F87-931E-20AF05F99121}" dt="2022-01-21T07:33:29.976" v="1053" actId="1076"/>
          <ac:spMkLst>
            <pc:docMk/>
            <pc:sldMk cId="3426489944" sldId="1075"/>
            <ac:spMk id="24" creationId="{BD35012C-1ADB-4499-817C-14F50A2D31B6}"/>
          </ac:spMkLst>
        </pc:spChg>
        <pc:spChg chg="mod">
          <ac:chgData name="Appenmaier, Daniel" userId="a074f149-76a7-4e96-99bc-aadad5f25a38" providerId="ADAL" clId="{170A8668-9F21-4F87-931E-20AF05F99121}" dt="2022-01-21T07:33:29.976" v="1053" actId="1076"/>
          <ac:spMkLst>
            <pc:docMk/>
            <pc:sldMk cId="3426489944" sldId="1075"/>
            <ac:spMk id="27" creationId="{E332198B-B807-49FB-BF26-C401F9213702}"/>
          </ac:spMkLst>
        </pc:spChg>
        <pc:spChg chg="mod">
          <ac:chgData name="Appenmaier, Daniel" userId="a074f149-76a7-4e96-99bc-aadad5f25a38" providerId="ADAL" clId="{170A8668-9F21-4F87-931E-20AF05F99121}" dt="2022-01-21T07:33:29.976" v="1053" actId="1076"/>
          <ac:spMkLst>
            <pc:docMk/>
            <pc:sldMk cId="3426489944" sldId="1075"/>
            <ac:spMk id="28" creationId="{5104A365-7388-4950-9BB4-65E05030FF73}"/>
          </ac:spMkLst>
        </pc:spChg>
        <pc:spChg chg="mod">
          <ac:chgData name="Appenmaier, Daniel" userId="a074f149-76a7-4e96-99bc-aadad5f25a38" providerId="ADAL" clId="{170A8668-9F21-4F87-931E-20AF05F99121}" dt="2022-01-21T07:33:35.160" v="1054" actId="1076"/>
          <ac:spMkLst>
            <pc:docMk/>
            <pc:sldMk cId="3426489944" sldId="1075"/>
            <ac:spMk id="35" creationId="{336B7DAA-4E50-4F15-A6D7-E52D141BB088}"/>
          </ac:spMkLst>
        </pc:spChg>
        <pc:spChg chg="mod">
          <ac:chgData name="Appenmaier, Daniel" userId="a074f149-76a7-4e96-99bc-aadad5f25a38" providerId="ADAL" clId="{170A8668-9F21-4F87-931E-20AF05F99121}" dt="2022-01-21T07:33:42.027" v="1055" actId="1076"/>
          <ac:spMkLst>
            <pc:docMk/>
            <pc:sldMk cId="3426489944" sldId="1075"/>
            <ac:spMk id="37" creationId="{5EE5223B-5476-4E06-89C2-7C86EF3BF674}"/>
          </ac:spMkLst>
        </pc:spChg>
        <pc:spChg chg="mod">
          <ac:chgData name="Appenmaier, Daniel" userId="a074f149-76a7-4e96-99bc-aadad5f25a38" providerId="ADAL" clId="{170A8668-9F21-4F87-931E-20AF05F99121}" dt="2022-01-21T07:33:29.976" v="1053" actId="1076"/>
          <ac:spMkLst>
            <pc:docMk/>
            <pc:sldMk cId="3426489944" sldId="1075"/>
            <ac:spMk id="40" creationId="{78129CBD-76C3-42FE-A2BF-0B085C13439F}"/>
          </ac:spMkLst>
        </pc:spChg>
        <pc:spChg chg="mod">
          <ac:chgData name="Appenmaier, Daniel" userId="a074f149-76a7-4e96-99bc-aadad5f25a38" providerId="ADAL" clId="{170A8668-9F21-4F87-931E-20AF05F99121}" dt="2022-01-21T07:33:29.976" v="1053" actId="1076"/>
          <ac:spMkLst>
            <pc:docMk/>
            <pc:sldMk cId="3426489944" sldId="1075"/>
            <ac:spMk id="41" creationId="{7A4DE5B4-EFE5-4370-BBFB-710E2D0D73B3}"/>
          </ac:spMkLst>
        </pc:spChg>
        <pc:spChg chg="add del mod">
          <ac:chgData name="Appenmaier, Daniel" userId="a074f149-76a7-4e96-99bc-aadad5f25a38" providerId="ADAL" clId="{170A8668-9F21-4F87-931E-20AF05F99121}" dt="2022-01-21T07:33:20.232" v="1052" actId="478"/>
          <ac:spMkLst>
            <pc:docMk/>
            <pc:sldMk cId="3426489944" sldId="1075"/>
            <ac:spMk id="43" creationId="{B98765D5-9071-40E7-B65F-70BC254545DA}"/>
          </ac:spMkLst>
        </pc:spChg>
        <pc:spChg chg="del mod">
          <ac:chgData name="Appenmaier, Daniel" userId="a074f149-76a7-4e96-99bc-aadad5f25a38" providerId="ADAL" clId="{170A8668-9F21-4F87-931E-20AF05F99121}" dt="2022-01-20T09:18:06.748" v="460" actId="478"/>
          <ac:spMkLst>
            <pc:docMk/>
            <pc:sldMk cId="3426489944" sldId="1075"/>
            <ac:spMk id="46" creationId="{C80D745E-16F0-44CF-93E3-5F9D56DFB6C5}"/>
          </ac:spMkLst>
        </pc:spChg>
        <pc:spChg chg="del mod">
          <ac:chgData name="Appenmaier, Daniel" userId="a074f149-76a7-4e96-99bc-aadad5f25a38" providerId="ADAL" clId="{170A8668-9F21-4F87-931E-20AF05F99121}" dt="2022-01-20T09:18:07.411" v="461" actId="478"/>
          <ac:spMkLst>
            <pc:docMk/>
            <pc:sldMk cId="3426489944" sldId="1075"/>
            <ac:spMk id="47" creationId="{0DE30A52-6A7A-427F-9F0A-DFCDCFE7D6C2}"/>
          </ac:spMkLst>
        </pc:spChg>
        <pc:spChg chg="mod">
          <ac:chgData name="Appenmaier, Daniel" userId="a074f149-76a7-4e96-99bc-aadad5f25a38" providerId="ADAL" clId="{170A8668-9F21-4F87-931E-20AF05F99121}" dt="2022-01-21T07:40:11.812" v="1114" actId="14100"/>
          <ac:spMkLst>
            <pc:docMk/>
            <pc:sldMk cId="3426489944" sldId="1075"/>
            <ac:spMk id="51" creationId="{54CF5BE6-71AC-4748-845F-AD165AF9D8E9}"/>
          </ac:spMkLst>
        </pc:spChg>
        <pc:spChg chg="mod">
          <ac:chgData name="Appenmaier, Daniel" userId="a074f149-76a7-4e96-99bc-aadad5f25a38" providerId="ADAL" clId="{170A8668-9F21-4F87-931E-20AF05F99121}" dt="2022-01-21T07:39:50.990" v="1110" actId="14100"/>
          <ac:spMkLst>
            <pc:docMk/>
            <pc:sldMk cId="3426489944" sldId="1075"/>
            <ac:spMk id="52" creationId="{802EEE3E-128C-4ED1-981C-0F8E387CC4C1}"/>
          </ac:spMkLst>
        </pc:spChg>
        <pc:spChg chg="mod">
          <ac:chgData name="Appenmaier, Daniel" userId="a074f149-76a7-4e96-99bc-aadad5f25a38" providerId="ADAL" clId="{170A8668-9F21-4F87-931E-20AF05F99121}" dt="2022-01-21T07:40:07.512" v="1113" actId="14100"/>
          <ac:spMkLst>
            <pc:docMk/>
            <pc:sldMk cId="3426489944" sldId="1075"/>
            <ac:spMk id="54" creationId="{6EBE2BFA-F21B-4F8B-9448-9C3944448160}"/>
          </ac:spMkLst>
        </pc:spChg>
        <pc:spChg chg="del mod">
          <ac:chgData name="Appenmaier, Daniel" userId="a074f149-76a7-4e96-99bc-aadad5f25a38" providerId="ADAL" clId="{170A8668-9F21-4F87-931E-20AF05F99121}" dt="2022-01-20T09:18:09.092" v="462" actId="478"/>
          <ac:spMkLst>
            <pc:docMk/>
            <pc:sldMk cId="3426489944" sldId="1075"/>
            <ac:spMk id="55" creationId="{368BF2E1-2315-4C1A-9204-818109815328}"/>
          </ac:spMkLst>
        </pc:spChg>
        <pc:spChg chg="add del mod">
          <ac:chgData name="Appenmaier, Daniel" userId="a074f149-76a7-4e96-99bc-aadad5f25a38" providerId="ADAL" clId="{170A8668-9F21-4F87-931E-20AF05F99121}" dt="2022-01-21T07:41:51.995" v="1134" actId="478"/>
          <ac:spMkLst>
            <pc:docMk/>
            <pc:sldMk cId="3426489944" sldId="1075"/>
            <ac:spMk id="55" creationId="{E6DD04A5-ECCF-42FC-9901-EDFB631C11DD}"/>
          </ac:spMkLst>
        </pc:spChg>
        <pc:spChg chg="add del mod">
          <ac:chgData name="Appenmaier, Daniel" userId="a074f149-76a7-4e96-99bc-aadad5f25a38" providerId="ADAL" clId="{170A8668-9F21-4F87-931E-20AF05F99121}" dt="2022-01-21T07:41:49.874" v="1131" actId="478"/>
          <ac:spMkLst>
            <pc:docMk/>
            <pc:sldMk cId="3426489944" sldId="1075"/>
            <ac:spMk id="56" creationId="{1EE3A9C7-BE42-4D3D-A84E-6F8306491ECC}"/>
          </ac:spMkLst>
        </pc:spChg>
        <pc:spChg chg="add mod ord">
          <ac:chgData name="Appenmaier, Daniel" userId="a074f149-76a7-4e96-99bc-aadad5f25a38" providerId="ADAL" clId="{170A8668-9F21-4F87-931E-20AF05F99121}" dt="2022-01-21T07:32:42.741" v="1046" actId="1076"/>
          <ac:spMkLst>
            <pc:docMk/>
            <pc:sldMk cId="3426489944" sldId="1075"/>
            <ac:spMk id="77" creationId="{1DFAC876-BCB5-4A13-A83E-AC76AF7DA1D7}"/>
          </ac:spMkLst>
        </pc:spChg>
        <pc:spChg chg="add mod">
          <ac:chgData name="Appenmaier, Daniel" userId="a074f149-76a7-4e96-99bc-aadad5f25a38" providerId="ADAL" clId="{170A8668-9F21-4F87-931E-20AF05F99121}" dt="2022-01-21T07:32:42.741" v="1046" actId="1076"/>
          <ac:spMkLst>
            <pc:docMk/>
            <pc:sldMk cId="3426489944" sldId="1075"/>
            <ac:spMk id="78" creationId="{EA2B9357-A879-455D-95E7-11AEF5737622}"/>
          </ac:spMkLst>
        </pc:spChg>
        <pc:spChg chg="add mod">
          <ac:chgData name="Appenmaier, Daniel" userId="a074f149-76a7-4e96-99bc-aadad5f25a38" providerId="ADAL" clId="{170A8668-9F21-4F87-931E-20AF05F99121}" dt="2022-01-21T07:32:42.741" v="1046" actId="1076"/>
          <ac:spMkLst>
            <pc:docMk/>
            <pc:sldMk cId="3426489944" sldId="1075"/>
            <ac:spMk id="79" creationId="{559833BA-4845-480E-AD6D-182D5C9AD1AF}"/>
          </ac:spMkLst>
        </pc:sp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26" creationId="{61DC54D6-4CE8-47B0-87C1-1B4402740661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29" creationId="{319F8B08-53E3-4E44-9004-161DB2CDFB47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30" creationId="{129F21F1-772A-4FF3-924C-41D38C814ED5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31" creationId="{8D6AF169-0FDF-4E99-81F4-269812DEA09B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32" creationId="{5ED5E011-7F78-402D-A7A8-4EC12BC53E3E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36" creationId="{74BE6B4E-DE56-4F5F-A854-2229643ABF81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42" creationId="{171F919B-8FE4-448D-AC41-5E01DEF5CF1B}"/>
          </ac:cxnSpMkLst>
        </pc:cxnChg>
        <pc:cxnChg chg="del mod">
          <ac:chgData name="Appenmaier, Daniel" userId="a074f149-76a7-4e96-99bc-aadad5f25a38" providerId="ADAL" clId="{170A8668-9F21-4F87-931E-20AF05F99121}" dt="2022-01-20T09:18:09.092" v="462" actId="478"/>
          <ac:cxnSpMkLst>
            <pc:docMk/>
            <pc:sldMk cId="3426489944" sldId="1075"/>
            <ac:cxnSpMk id="43" creationId="{E05E49F3-A7F1-4ADB-94B0-BF5225490236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45" creationId="{93DAD8FD-6F47-49A3-99B6-5AB2D705DB09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48" creationId="{9CE8D1CF-BE51-44D3-B822-711BEE172336}"/>
          </ac:cxnSpMkLst>
        </pc:cxnChg>
        <pc:cxnChg chg="mod">
          <ac:chgData name="Appenmaier, Daniel" userId="a074f149-76a7-4e96-99bc-aadad5f25a38" providerId="ADAL" clId="{170A8668-9F21-4F87-931E-20AF05F99121}" dt="2022-01-21T07:40:11.812" v="1114" actId="14100"/>
          <ac:cxnSpMkLst>
            <pc:docMk/>
            <pc:sldMk cId="3426489944" sldId="1075"/>
            <ac:cxnSpMk id="49" creationId="{6748DB95-382C-4930-BDE3-598BDF63A329}"/>
          </ac:cxnSpMkLst>
        </pc:cxnChg>
        <pc:cxnChg chg="mod">
          <ac:chgData name="Appenmaier, Daniel" userId="a074f149-76a7-4e96-99bc-aadad5f25a38" providerId="ADAL" clId="{170A8668-9F21-4F87-931E-20AF05F99121}" dt="2022-01-21T07:39:50.990" v="1110" actId="14100"/>
          <ac:cxnSpMkLst>
            <pc:docMk/>
            <pc:sldMk cId="3426489944" sldId="1075"/>
            <ac:cxnSpMk id="50" creationId="{1B2DC754-CA17-436F-8BC4-EB6318853845}"/>
          </ac:cxnSpMkLst>
        </pc:cxnChg>
        <pc:cxnChg chg="mod">
          <ac:chgData name="Appenmaier, Daniel" userId="a074f149-76a7-4e96-99bc-aadad5f25a38" providerId="ADAL" clId="{170A8668-9F21-4F87-931E-20AF05F99121}" dt="2022-01-21T07:40:07.512" v="1113" actId="14100"/>
          <ac:cxnSpMkLst>
            <pc:docMk/>
            <pc:sldMk cId="3426489944" sldId="1075"/>
            <ac:cxnSpMk id="53" creationId="{CA5CD504-C6D2-4A00-9E1D-EDFBE950FAA2}"/>
          </ac:cxnSpMkLst>
        </pc:cxnChg>
        <pc:cxnChg chg="add del mod">
          <ac:chgData name="Appenmaier, Daniel" userId="a074f149-76a7-4e96-99bc-aadad5f25a38" providerId="ADAL" clId="{170A8668-9F21-4F87-931E-20AF05F99121}" dt="2022-01-21T07:41:48.546" v="1130" actId="478"/>
          <ac:cxnSpMkLst>
            <pc:docMk/>
            <pc:sldMk cId="3426489944" sldId="1075"/>
            <ac:cxnSpMk id="57" creationId="{BA084829-D23E-4FAD-8B9E-6AFBF30DCD2B}"/>
          </ac:cxnSpMkLst>
        </pc:cxnChg>
        <pc:cxnChg chg="del mod">
          <ac:chgData name="Appenmaier, Daniel" userId="a074f149-76a7-4e96-99bc-aadad5f25a38" providerId="ADAL" clId="{170A8668-9F21-4F87-931E-20AF05F99121}" dt="2022-01-20T09:18:09.092" v="462" actId="478"/>
          <ac:cxnSpMkLst>
            <pc:docMk/>
            <pc:sldMk cId="3426489944" sldId="1075"/>
            <ac:cxnSpMk id="57" creationId="{F4933734-CABB-432E-A971-92404C336031}"/>
          </ac:cxnSpMkLst>
        </pc:cxnChg>
        <pc:cxnChg chg="add del mod">
          <ac:chgData name="Appenmaier, Daniel" userId="a074f149-76a7-4e96-99bc-aadad5f25a38" providerId="ADAL" clId="{170A8668-9F21-4F87-931E-20AF05F99121}" dt="2022-01-21T07:41:50.530" v="1132" actId="478"/>
          <ac:cxnSpMkLst>
            <pc:docMk/>
            <pc:sldMk cId="3426489944" sldId="1075"/>
            <ac:cxnSpMk id="58" creationId="{1DE17A16-8A86-4FFD-B5AC-7C766806DF32}"/>
          </ac:cxnSpMkLst>
        </pc:cxnChg>
        <pc:cxnChg chg="add del mod">
          <ac:chgData name="Appenmaier, Daniel" userId="a074f149-76a7-4e96-99bc-aadad5f25a38" providerId="ADAL" clId="{170A8668-9F21-4F87-931E-20AF05F99121}" dt="2022-01-20T09:19:15.530" v="475" actId="478"/>
          <ac:cxnSpMkLst>
            <pc:docMk/>
            <pc:sldMk cId="3426489944" sldId="1075"/>
            <ac:cxnSpMk id="59" creationId="{D172FDED-7B6D-4E64-9632-BD1B60BBC336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62" creationId="{E73A28B5-F432-4AB5-85C8-68241699BB54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63" creationId="{3C94936A-55B0-4A6B-889C-FA50C8F01C4A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64" creationId="{4F463C16-BE73-4C3C-85D0-44A223F53D36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65" creationId="{6297ECDD-D076-4749-AE56-FB33B311B210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66" creationId="{99AB0D4F-848E-41DC-B452-59EA8CFE195A}"/>
          </ac:cxnSpMkLst>
        </pc:cxnChg>
        <pc:cxnChg chg="mod">
          <ac:chgData name="Appenmaier, Daniel" userId="a074f149-76a7-4e96-99bc-aadad5f25a38" providerId="ADAL" clId="{170A8668-9F21-4F87-931E-20AF05F99121}" dt="2022-01-21T07:33:29.976" v="1053" actId="1076"/>
          <ac:cxnSpMkLst>
            <pc:docMk/>
            <pc:sldMk cId="3426489944" sldId="1075"/>
            <ac:cxnSpMk id="70" creationId="{389224D8-9CC2-49A5-838D-2978EE6B28A5}"/>
          </ac:cxnSpMkLst>
        </pc:cxnChg>
        <pc:cxnChg chg="del mod">
          <ac:chgData name="Appenmaier, Daniel" userId="a074f149-76a7-4e96-99bc-aadad5f25a38" providerId="ADAL" clId="{170A8668-9F21-4F87-931E-20AF05F99121}" dt="2022-01-20T09:18:09.092" v="462" actId="478"/>
          <ac:cxnSpMkLst>
            <pc:docMk/>
            <pc:sldMk cId="3426489944" sldId="1075"/>
            <ac:cxnSpMk id="71" creationId="{2E21A2FD-76EC-4C79-9A57-88E6CF9A85E9}"/>
          </ac:cxnSpMkLst>
        </pc:cxnChg>
        <pc:cxnChg chg="mod">
          <ac:chgData name="Appenmaier, Daniel" userId="a074f149-76a7-4e96-99bc-aadad5f25a38" providerId="ADAL" clId="{170A8668-9F21-4F87-931E-20AF05F99121}" dt="2022-01-21T07:35:33.798" v="1058" actId="693"/>
          <ac:cxnSpMkLst>
            <pc:docMk/>
            <pc:sldMk cId="3426489944" sldId="1075"/>
            <ac:cxnSpMk id="75" creationId="{1BFB5B5D-0314-44C5-A557-68CBC5802E00}"/>
          </ac:cxnSpMkLst>
        </pc:cxnChg>
        <pc:cxnChg chg="add del mod">
          <ac:chgData name="Appenmaier, Daniel" userId="a074f149-76a7-4e96-99bc-aadad5f25a38" providerId="ADAL" clId="{170A8668-9F21-4F87-931E-20AF05F99121}" dt="2022-01-20T09:16:57.598" v="446" actId="478"/>
          <ac:cxnSpMkLst>
            <pc:docMk/>
            <pc:sldMk cId="3426489944" sldId="1075"/>
            <ac:cxnSpMk id="80" creationId="{A6F10980-59E3-4618-B3FD-AC7B43BAF829}"/>
          </ac:cxnSpMkLst>
        </pc:cxnChg>
        <pc:cxnChg chg="add del mod">
          <ac:chgData name="Appenmaier, Daniel" userId="a074f149-76a7-4e96-99bc-aadad5f25a38" providerId="ADAL" clId="{170A8668-9F21-4F87-931E-20AF05F99121}" dt="2022-01-20T09:19:16.573" v="477" actId="478"/>
          <ac:cxnSpMkLst>
            <pc:docMk/>
            <pc:sldMk cId="3426489944" sldId="1075"/>
            <ac:cxnSpMk id="90" creationId="{F4093345-F614-474C-AD10-575C123035F2}"/>
          </ac:cxnSpMkLst>
        </pc:cxnChg>
        <pc:cxnChg chg="add del mod">
          <ac:chgData name="Appenmaier, Daniel" userId="a074f149-76a7-4e96-99bc-aadad5f25a38" providerId="ADAL" clId="{170A8668-9F21-4F87-931E-20AF05F99121}" dt="2022-01-21T07:35:25.210" v="1056" actId="478"/>
          <ac:cxnSpMkLst>
            <pc:docMk/>
            <pc:sldMk cId="3426489944" sldId="1075"/>
            <ac:cxnSpMk id="93" creationId="{2632F149-2410-4BD0-9DB7-E63055E8B898}"/>
          </ac:cxnSpMkLst>
        </pc:cxnChg>
        <pc:cxnChg chg="add del mod">
          <ac:chgData name="Appenmaier, Daniel" userId="a074f149-76a7-4e96-99bc-aadad5f25a38" providerId="ADAL" clId="{170A8668-9F21-4F87-931E-20AF05F99121}" dt="2022-01-20T09:19:15.944" v="476" actId="478"/>
          <ac:cxnSpMkLst>
            <pc:docMk/>
            <pc:sldMk cId="3426489944" sldId="1075"/>
            <ac:cxnSpMk id="97" creationId="{E3C3FA90-A33A-4907-B656-8043A02E7263}"/>
          </ac:cxnSpMkLst>
        </pc:cxnChg>
      </pc:sldChg>
      <pc:sldChg chg="addSp delSp modSp mod">
        <pc:chgData name="Appenmaier, Daniel" userId="a074f149-76a7-4e96-99bc-aadad5f25a38" providerId="ADAL" clId="{170A8668-9F21-4F87-931E-20AF05F99121}" dt="2022-01-21T07:40:45.291" v="1119" actId="1076"/>
        <pc:sldMkLst>
          <pc:docMk/>
          <pc:sldMk cId="1063947619" sldId="1077"/>
        </pc:sldMkLst>
        <pc:spChg chg="mod">
          <ac:chgData name="Appenmaier, Daniel" userId="a074f149-76a7-4e96-99bc-aadad5f25a38" providerId="ADAL" clId="{170A8668-9F21-4F87-931E-20AF05F99121}" dt="2022-01-21T07:12:12.544" v="697" actId="6549"/>
          <ac:spMkLst>
            <pc:docMk/>
            <pc:sldMk cId="1063947619" sldId="1077"/>
            <ac:spMk id="2" creationId="{14D26C2B-4532-4324-8BC0-55F17EA4F894}"/>
          </ac:spMkLst>
        </pc:spChg>
        <pc:spChg chg="mod">
          <ac:chgData name="Appenmaier, Daniel" userId="a074f149-76a7-4e96-99bc-aadad5f25a38" providerId="ADAL" clId="{170A8668-9F21-4F87-931E-20AF05F99121}" dt="2022-01-20T09:12:04.031" v="330" actId="20577"/>
          <ac:spMkLst>
            <pc:docMk/>
            <pc:sldMk cId="1063947619" sldId="1077"/>
            <ac:spMk id="22" creationId="{E452A9B5-FDB0-43DB-8C31-0DF74724C330}"/>
          </ac:spMkLst>
        </pc:spChg>
        <pc:spChg chg="mod">
          <ac:chgData name="Appenmaier, Daniel" userId="a074f149-76a7-4e96-99bc-aadad5f25a38" providerId="ADAL" clId="{170A8668-9F21-4F87-931E-20AF05F99121}" dt="2022-01-20T09:10:26.396" v="290" actId="14100"/>
          <ac:spMkLst>
            <pc:docMk/>
            <pc:sldMk cId="1063947619" sldId="1077"/>
            <ac:spMk id="24" creationId="{BD35012C-1ADB-4499-817C-14F50A2D31B6}"/>
          </ac:spMkLst>
        </pc:spChg>
        <pc:spChg chg="add del mod">
          <ac:chgData name="Appenmaier, Daniel" userId="a074f149-76a7-4e96-99bc-aadad5f25a38" providerId="ADAL" clId="{170A8668-9F21-4F87-931E-20AF05F99121}" dt="2022-01-21T07:40:33.578" v="1117" actId="478"/>
          <ac:spMkLst>
            <pc:docMk/>
            <pc:sldMk cId="1063947619" sldId="1077"/>
            <ac:spMk id="27" creationId="{03A6657C-D93D-4DC7-878A-180C16CAF9B8}"/>
          </ac:spMkLst>
        </pc:spChg>
        <pc:spChg chg="add del mod">
          <ac:chgData name="Appenmaier, Daniel" userId="a074f149-76a7-4e96-99bc-aadad5f25a38" providerId="ADAL" clId="{170A8668-9F21-4F87-931E-20AF05F99121}" dt="2022-01-21T07:40:34.490" v="1118" actId="478"/>
          <ac:spMkLst>
            <pc:docMk/>
            <pc:sldMk cId="1063947619" sldId="1077"/>
            <ac:spMk id="28" creationId="{E2054BE5-242E-41E3-92E6-4725697908B1}"/>
          </ac:spMkLst>
        </pc:spChg>
        <pc:spChg chg="add mod">
          <ac:chgData name="Appenmaier, Daniel" userId="a074f149-76a7-4e96-99bc-aadad5f25a38" providerId="ADAL" clId="{170A8668-9F21-4F87-931E-20AF05F99121}" dt="2022-01-21T07:40:24.130" v="1115"/>
          <ac:spMkLst>
            <pc:docMk/>
            <pc:sldMk cId="1063947619" sldId="1077"/>
            <ac:spMk id="30" creationId="{6F958A70-EC4B-4CDB-815C-E912D28008D6}"/>
          </ac:spMkLst>
        </pc:spChg>
        <pc:spChg chg="add mod">
          <ac:chgData name="Appenmaier, Daniel" userId="a074f149-76a7-4e96-99bc-aadad5f25a38" providerId="ADAL" clId="{170A8668-9F21-4F87-931E-20AF05F99121}" dt="2022-01-21T07:40:45.291" v="1119" actId="1076"/>
          <ac:spMkLst>
            <pc:docMk/>
            <pc:sldMk cId="1063947619" sldId="1077"/>
            <ac:spMk id="32" creationId="{64F6A7FF-305D-4849-BC36-860947724770}"/>
          </ac:spMkLst>
        </pc:spChg>
        <pc:spChg chg="add mod">
          <ac:chgData name="Appenmaier, Daniel" userId="a074f149-76a7-4e96-99bc-aadad5f25a38" providerId="ADAL" clId="{170A8668-9F21-4F87-931E-20AF05F99121}" dt="2022-01-21T07:40:45.291" v="1119" actId="1076"/>
          <ac:spMkLst>
            <pc:docMk/>
            <pc:sldMk cId="1063947619" sldId="1077"/>
            <ac:spMk id="33" creationId="{801B6417-0A4F-4B8F-AD13-152220F1FA44}"/>
          </ac:spMkLst>
        </pc:spChg>
        <pc:spChg chg="mod">
          <ac:chgData name="Appenmaier, Daniel" userId="a074f149-76a7-4e96-99bc-aadad5f25a38" providerId="ADAL" clId="{170A8668-9F21-4F87-931E-20AF05F99121}" dt="2022-01-20T09:12:02.004" v="328" actId="20577"/>
          <ac:spMkLst>
            <pc:docMk/>
            <pc:sldMk cId="1063947619" sldId="1077"/>
            <ac:spMk id="40" creationId="{78129CBD-76C3-42FE-A2BF-0B085C13439F}"/>
          </ac:spMkLst>
        </pc:spChg>
        <pc:spChg chg="mod">
          <ac:chgData name="Appenmaier, Daniel" userId="a074f149-76a7-4e96-99bc-aadad5f25a38" providerId="ADAL" clId="{170A8668-9F21-4F87-931E-20AF05F99121}" dt="2022-01-20T09:11:59.918" v="326" actId="20577"/>
          <ac:spMkLst>
            <pc:docMk/>
            <pc:sldMk cId="1063947619" sldId="1077"/>
            <ac:spMk id="41" creationId="{7A4DE5B4-EFE5-4370-BBFB-710E2D0D73B3}"/>
          </ac:spMkLst>
        </pc:spChg>
        <pc:spChg chg="mod">
          <ac:chgData name="Appenmaier, Daniel" userId="a074f149-76a7-4e96-99bc-aadad5f25a38" providerId="ADAL" clId="{170A8668-9F21-4F87-931E-20AF05F99121}" dt="2022-01-20T09:10:52.126" v="295" actId="14100"/>
          <ac:spMkLst>
            <pc:docMk/>
            <pc:sldMk cId="1063947619" sldId="1077"/>
            <ac:spMk id="56" creationId="{157E657B-8A72-4E50-860B-03A00E7F4A04}"/>
          </ac:spMkLst>
        </pc:spChg>
        <pc:spChg chg="mod">
          <ac:chgData name="Appenmaier, Daniel" userId="a074f149-76a7-4e96-99bc-aadad5f25a38" providerId="ADAL" clId="{170A8668-9F21-4F87-931E-20AF05F99121}" dt="2022-01-20T09:10:36.226" v="292" actId="1076"/>
          <ac:spMkLst>
            <pc:docMk/>
            <pc:sldMk cId="1063947619" sldId="1077"/>
            <ac:spMk id="74" creationId="{2A552863-7BE1-4AF6-B03F-855B235D62DA}"/>
          </ac:spMkLst>
        </pc:spChg>
        <pc:spChg chg="mod">
          <ac:chgData name="Appenmaier, Daniel" userId="a074f149-76a7-4e96-99bc-aadad5f25a38" providerId="ADAL" clId="{170A8668-9F21-4F87-931E-20AF05F99121}" dt="2022-01-20T09:10:26.396" v="290" actId="14100"/>
          <ac:spMkLst>
            <pc:docMk/>
            <pc:sldMk cId="1063947619" sldId="1077"/>
            <ac:spMk id="226" creationId="{04BFF364-A2F7-4479-A381-E7AC7892D613}"/>
          </ac:spMkLst>
        </pc:spChg>
        <pc:cxnChg chg="add del mod">
          <ac:chgData name="Appenmaier, Daniel" userId="a074f149-76a7-4e96-99bc-aadad5f25a38" providerId="ADAL" clId="{170A8668-9F21-4F87-931E-20AF05F99121}" dt="2022-01-21T07:40:31.668" v="1116" actId="478"/>
          <ac:cxnSpMkLst>
            <pc:docMk/>
            <pc:sldMk cId="1063947619" sldId="1077"/>
            <ac:cxnSpMk id="21" creationId="{3DDFA851-59B7-420B-BB69-193658D968E2}"/>
          </ac:cxnSpMkLst>
        </pc:cxnChg>
        <pc:cxnChg chg="add del mod">
          <ac:chgData name="Appenmaier, Daniel" userId="a074f149-76a7-4e96-99bc-aadad5f25a38" providerId="ADAL" clId="{170A8668-9F21-4F87-931E-20AF05F99121}" dt="2022-01-21T07:40:31.668" v="1116" actId="478"/>
          <ac:cxnSpMkLst>
            <pc:docMk/>
            <pc:sldMk cId="1063947619" sldId="1077"/>
            <ac:cxnSpMk id="23" creationId="{B5A18B37-4B23-40A5-9FC1-C50E87C967D1}"/>
          </ac:cxnSpMkLst>
        </pc:cxnChg>
        <pc:cxnChg chg="mod">
          <ac:chgData name="Appenmaier, Daniel" userId="a074f149-76a7-4e96-99bc-aadad5f25a38" providerId="ADAL" clId="{170A8668-9F21-4F87-931E-20AF05F99121}" dt="2022-01-20T09:10:29.908" v="291" actId="14100"/>
          <ac:cxnSpMkLst>
            <pc:docMk/>
            <pc:sldMk cId="1063947619" sldId="1077"/>
            <ac:cxnSpMk id="25" creationId="{2951B8B1-5287-4764-A0C3-2547F123577C}"/>
          </ac:cxnSpMkLst>
        </pc:cxnChg>
        <pc:cxnChg chg="mod">
          <ac:chgData name="Appenmaier, Daniel" userId="a074f149-76a7-4e96-99bc-aadad5f25a38" providerId="ADAL" clId="{170A8668-9F21-4F87-931E-20AF05F99121}" dt="2022-01-20T09:10:26.396" v="290" actId="14100"/>
          <ac:cxnSpMkLst>
            <pc:docMk/>
            <pc:sldMk cId="1063947619" sldId="1077"/>
            <ac:cxnSpMk id="26" creationId="{61DC54D6-4CE8-47B0-87C1-1B4402740661}"/>
          </ac:cxnSpMkLst>
        </pc:cxnChg>
        <pc:cxnChg chg="add mod">
          <ac:chgData name="Appenmaier, Daniel" userId="a074f149-76a7-4e96-99bc-aadad5f25a38" providerId="ADAL" clId="{170A8668-9F21-4F87-931E-20AF05F99121}" dt="2022-01-21T07:40:24.130" v="1115"/>
          <ac:cxnSpMkLst>
            <pc:docMk/>
            <pc:sldMk cId="1063947619" sldId="1077"/>
            <ac:cxnSpMk id="29" creationId="{41D69682-37F6-4058-98DD-60FB84AD6C77}"/>
          </ac:cxnSpMkLst>
        </pc:cxnChg>
        <pc:cxnChg chg="mod">
          <ac:chgData name="Appenmaier, Daniel" userId="a074f149-76a7-4e96-99bc-aadad5f25a38" providerId="ADAL" clId="{170A8668-9F21-4F87-931E-20AF05F99121}" dt="2022-01-20T09:10:26.396" v="290" actId="14100"/>
          <ac:cxnSpMkLst>
            <pc:docMk/>
            <pc:sldMk cId="1063947619" sldId="1077"/>
            <ac:cxnSpMk id="31" creationId="{8D6AF169-0FDF-4E99-81F4-269812DEA09B}"/>
          </ac:cxnSpMkLst>
        </pc:cxnChg>
        <pc:cxnChg chg="add mod">
          <ac:chgData name="Appenmaier, Daniel" userId="a074f149-76a7-4e96-99bc-aadad5f25a38" providerId="ADAL" clId="{170A8668-9F21-4F87-931E-20AF05F99121}" dt="2022-01-21T07:40:45.291" v="1119" actId="1076"/>
          <ac:cxnSpMkLst>
            <pc:docMk/>
            <pc:sldMk cId="1063947619" sldId="1077"/>
            <ac:cxnSpMk id="34" creationId="{3F985A08-EF91-474B-A83D-D5FA4107D509}"/>
          </ac:cxnSpMkLst>
        </pc:cxnChg>
        <pc:cxnChg chg="add mod">
          <ac:chgData name="Appenmaier, Daniel" userId="a074f149-76a7-4e96-99bc-aadad5f25a38" providerId="ADAL" clId="{170A8668-9F21-4F87-931E-20AF05F99121}" dt="2022-01-21T07:40:45.291" v="1119" actId="1076"/>
          <ac:cxnSpMkLst>
            <pc:docMk/>
            <pc:sldMk cId="1063947619" sldId="1077"/>
            <ac:cxnSpMk id="35" creationId="{25E9E596-C176-46B3-A99C-C084A8321A83}"/>
          </ac:cxnSpMkLst>
        </pc:cxnChg>
        <pc:cxnChg chg="mod">
          <ac:chgData name="Appenmaier, Daniel" userId="a074f149-76a7-4e96-99bc-aadad5f25a38" providerId="ADAL" clId="{170A8668-9F21-4F87-931E-20AF05F99121}" dt="2022-01-20T09:10:26.396" v="290" actId="14100"/>
          <ac:cxnSpMkLst>
            <pc:docMk/>
            <pc:sldMk cId="1063947619" sldId="1077"/>
            <ac:cxnSpMk id="43" creationId="{2B7747A7-6A81-4DAB-9168-F2CA27B97318}"/>
          </ac:cxnSpMkLst>
        </pc:cxnChg>
        <pc:cxnChg chg="mod">
          <ac:chgData name="Appenmaier, Daniel" userId="a074f149-76a7-4e96-99bc-aadad5f25a38" providerId="ADAL" clId="{170A8668-9F21-4F87-931E-20AF05F99121}" dt="2022-01-20T09:10:26.396" v="290" actId="14100"/>
          <ac:cxnSpMkLst>
            <pc:docMk/>
            <pc:sldMk cId="1063947619" sldId="1077"/>
            <ac:cxnSpMk id="47" creationId="{666A8532-5210-4AA4-AF8D-E45061F444C9}"/>
          </ac:cxnSpMkLst>
        </pc:cxnChg>
        <pc:cxnChg chg="mod">
          <ac:chgData name="Appenmaier, Daniel" userId="a074f149-76a7-4e96-99bc-aadad5f25a38" providerId="ADAL" clId="{170A8668-9F21-4F87-931E-20AF05F99121}" dt="2022-01-20T09:10:47.455" v="294"/>
          <ac:cxnSpMkLst>
            <pc:docMk/>
            <pc:sldMk cId="1063947619" sldId="1077"/>
            <ac:cxnSpMk id="68" creationId="{E813FA63-A142-4ECC-86B8-DF3E4DB4B6E2}"/>
          </ac:cxnSpMkLst>
        </pc:cxnChg>
        <pc:cxnChg chg="mod">
          <ac:chgData name="Appenmaier, Daniel" userId="a074f149-76a7-4e96-99bc-aadad5f25a38" providerId="ADAL" clId="{170A8668-9F21-4F87-931E-20AF05F99121}" dt="2022-01-20T09:10:26.396" v="290" actId="14100"/>
          <ac:cxnSpMkLst>
            <pc:docMk/>
            <pc:sldMk cId="1063947619" sldId="1077"/>
            <ac:cxnSpMk id="227" creationId="{41A67F42-5B6C-46DD-A6C8-19DE076728D2}"/>
          </ac:cxnSpMkLst>
        </pc:cxnChg>
      </pc:sldChg>
      <pc:sldChg chg="addSp delSp modSp new mod ord delAnim modAnim">
        <pc:chgData name="Appenmaier, Daniel" userId="a074f149-76a7-4e96-99bc-aadad5f25a38" providerId="ADAL" clId="{170A8668-9F21-4F87-931E-20AF05F99121}" dt="2022-01-21T07:41:18.293" v="1125" actId="1076"/>
        <pc:sldMkLst>
          <pc:docMk/>
          <pc:sldMk cId="2111435341" sldId="1080"/>
        </pc:sldMkLst>
        <pc:spChg chg="mod">
          <ac:chgData name="Appenmaier, Daniel" userId="a074f149-76a7-4e96-99bc-aadad5f25a38" providerId="ADAL" clId="{170A8668-9F21-4F87-931E-20AF05F99121}" dt="2022-01-21T07:24:30.734" v="917" actId="20577"/>
          <ac:spMkLst>
            <pc:docMk/>
            <pc:sldMk cId="2111435341" sldId="1080"/>
            <ac:spMk id="2" creationId="{1C23ABC5-B951-4FDB-8F60-76CCF9D93836}"/>
          </ac:spMkLst>
        </pc:spChg>
        <pc:spChg chg="del">
          <ac:chgData name="Appenmaier, Daniel" userId="a074f149-76a7-4e96-99bc-aadad5f25a38" providerId="ADAL" clId="{170A8668-9F21-4F87-931E-20AF05F99121}" dt="2022-01-20T09:09:04.346" v="193" actId="478"/>
          <ac:spMkLst>
            <pc:docMk/>
            <pc:sldMk cId="2111435341" sldId="1080"/>
            <ac:spMk id="3" creationId="{BD13570E-45BA-48D7-AA6E-F360EA408B16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6" creationId="{1C82124C-F18C-4860-B8FA-E76C34B07C1A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7" creationId="{C1E9D74A-0803-436B-BE90-BB3DA35DE1C7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8" creationId="{43F41DE0-BDC8-448A-ACBB-21E0FD056B16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9" creationId="{4011A89B-FF00-4F41-AC42-B4DE1C40497B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13" creationId="{5466A90C-BB47-4640-8B31-69885833B3BA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14" creationId="{0FCB5C2B-480D-4216-8771-92014FC1F82A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15" creationId="{773B7971-4B35-432A-9237-608B4D646CF8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16" creationId="{F9259157-4721-458A-864B-230ACC149B7B}"/>
          </ac:spMkLst>
        </pc:spChg>
        <pc:spChg chg="add del mod ord">
          <ac:chgData name="Appenmaier, Daniel" userId="a074f149-76a7-4e96-99bc-aadad5f25a38" providerId="ADAL" clId="{170A8668-9F21-4F87-931E-20AF05F99121}" dt="2022-01-21T07:15:32.918" v="768" actId="478"/>
          <ac:spMkLst>
            <pc:docMk/>
            <pc:sldMk cId="2111435341" sldId="1080"/>
            <ac:spMk id="21" creationId="{9812BA0D-7305-49EA-BC2B-93418F0E13D8}"/>
          </ac:spMkLst>
        </pc:spChg>
        <pc:spChg chg="add del mod">
          <ac:chgData name="Appenmaier, Daniel" userId="a074f149-76a7-4e96-99bc-aadad5f25a38" providerId="ADAL" clId="{170A8668-9F21-4F87-931E-20AF05F99121}" dt="2022-01-21T07:06:48.171" v="616" actId="478"/>
          <ac:spMkLst>
            <pc:docMk/>
            <pc:sldMk cId="2111435341" sldId="1080"/>
            <ac:spMk id="22" creationId="{6690E417-8561-43AB-B9B5-8EB8A38C6A8A}"/>
          </ac:spMkLst>
        </pc:spChg>
        <pc:spChg chg="add del mod">
          <ac:chgData name="Appenmaier, Daniel" userId="a074f149-76a7-4e96-99bc-aadad5f25a38" providerId="ADAL" clId="{170A8668-9F21-4F87-931E-20AF05F99121}" dt="2022-01-21T07:06:48.765" v="617" actId="478"/>
          <ac:spMkLst>
            <pc:docMk/>
            <pc:sldMk cId="2111435341" sldId="1080"/>
            <ac:spMk id="23" creationId="{673E93B8-955D-4174-9517-06AC41DE1E2D}"/>
          </ac:spMkLst>
        </pc:spChg>
        <pc:spChg chg="add del mod">
          <ac:chgData name="Appenmaier, Daniel" userId="a074f149-76a7-4e96-99bc-aadad5f25a38" providerId="ADAL" clId="{170A8668-9F21-4F87-931E-20AF05F99121}" dt="2022-01-21T07:06:47.684" v="615" actId="478"/>
          <ac:spMkLst>
            <pc:docMk/>
            <pc:sldMk cId="2111435341" sldId="1080"/>
            <ac:spMk id="26" creationId="{8471B3AD-CB73-4448-B123-CBE83F3443C3}"/>
          </ac:spMkLst>
        </pc:spChg>
        <pc:spChg chg="add del mod">
          <ac:chgData name="Appenmaier, Daniel" userId="a074f149-76a7-4e96-99bc-aadad5f25a38" providerId="ADAL" clId="{170A8668-9F21-4F87-931E-20AF05F99121}" dt="2022-01-21T07:06:47.164" v="614" actId="478"/>
          <ac:spMkLst>
            <pc:docMk/>
            <pc:sldMk cId="2111435341" sldId="1080"/>
            <ac:spMk id="27" creationId="{22C56782-E0DA-43C2-908D-59CEDDA93446}"/>
          </ac:spMkLst>
        </pc:spChg>
        <pc:spChg chg="add del mod">
          <ac:chgData name="Appenmaier, Daniel" userId="a074f149-76a7-4e96-99bc-aadad5f25a38" providerId="ADAL" clId="{170A8668-9F21-4F87-931E-20AF05F99121}" dt="2022-01-20T09:09:13.563" v="195" actId="478"/>
          <ac:spMkLst>
            <pc:docMk/>
            <pc:sldMk cId="2111435341" sldId="1080"/>
            <ac:spMk id="30" creationId="{1075C87B-5BE5-4A08-AB96-933F1D5A5603}"/>
          </ac:spMkLst>
        </pc:spChg>
        <pc:spChg chg="add del mod">
          <ac:chgData name="Appenmaier, Daniel" userId="a074f149-76a7-4e96-99bc-aadad5f25a38" providerId="ADAL" clId="{170A8668-9F21-4F87-931E-20AF05F99121}" dt="2022-01-20T09:09:14.596" v="196" actId="478"/>
          <ac:spMkLst>
            <pc:docMk/>
            <pc:sldMk cId="2111435341" sldId="1080"/>
            <ac:spMk id="31" creationId="{89876D6D-C999-4A5A-8B9C-59566353A558}"/>
          </ac:spMkLst>
        </pc:spChg>
        <pc:spChg chg="add del mod">
          <ac:chgData name="Appenmaier, Daniel" userId="a074f149-76a7-4e96-99bc-aadad5f25a38" providerId="ADAL" clId="{170A8668-9F21-4F87-931E-20AF05F99121}" dt="2022-01-21T07:06:49.116" v="618" actId="478"/>
          <ac:spMkLst>
            <pc:docMk/>
            <pc:sldMk cId="2111435341" sldId="1080"/>
            <ac:spMk id="32" creationId="{7D4821CA-4EF4-4567-BF86-80F8587D53D6}"/>
          </ac:spMkLst>
        </pc:spChg>
        <pc:spChg chg="add del mod">
          <ac:chgData name="Appenmaier, Daniel" userId="a074f149-76a7-4e96-99bc-aadad5f25a38" providerId="ADAL" clId="{170A8668-9F21-4F87-931E-20AF05F99121}" dt="2022-01-20T09:11:47.706" v="323" actId="478"/>
          <ac:spMkLst>
            <pc:docMk/>
            <pc:sldMk cId="2111435341" sldId="1080"/>
            <ac:spMk id="38" creationId="{EF05E884-C01C-44D9-B650-CAA5CC3A96DF}"/>
          </ac:spMkLst>
        </pc:spChg>
        <pc:spChg chg="add del mod">
          <ac:chgData name="Appenmaier, Daniel" userId="a074f149-76a7-4e96-99bc-aadad5f25a38" providerId="ADAL" clId="{170A8668-9F21-4F87-931E-20AF05F99121}" dt="2022-01-21T07:24:03.014" v="899" actId="478"/>
          <ac:spMkLst>
            <pc:docMk/>
            <pc:sldMk cId="2111435341" sldId="1080"/>
            <ac:spMk id="43" creationId="{84E08A3D-080E-4DB9-BE76-B817E2E4B250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46" creationId="{2D42D9BC-6409-490D-B233-22C8D6082336}"/>
          </ac:spMkLst>
        </pc:spChg>
        <pc:spChg chg="add del mod">
          <ac:chgData name="Appenmaier, Daniel" userId="a074f149-76a7-4e96-99bc-aadad5f25a38" providerId="ADAL" clId="{170A8668-9F21-4F87-931E-20AF05F99121}" dt="2022-01-21T07:28:01.273" v="988" actId="478"/>
          <ac:spMkLst>
            <pc:docMk/>
            <pc:sldMk cId="2111435341" sldId="1080"/>
            <ac:spMk id="51" creationId="{14168D74-D9C1-42FC-9630-D3ED15DF7433}"/>
          </ac:spMkLst>
        </pc:spChg>
        <pc:spChg chg="add del mod">
          <ac:chgData name="Appenmaier, Daniel" userId="a074f149-76a7-4e96-99bc-aadad5f25a38" providerId="ADAL" clId="{170A8668-9F21-4F87-931E-20AF05F99121}" dt="2022-01-21T07:24:01.757" v="897" actId="478"/>
          <ac:spMkLst>
            <pc:docMk/>
            <pc:sldMk cId="2111435341" sldId="1080"/>
            <ac:spMk id="55" creationId="{A7E01271-69F8-4B20-B61A-ABFBDE1BE3FD}"/>
          </ac:spMkLst>
        </pc:spChg>
        <pc:spChg chg="add del mod">
          <ac:chgData name="Appenmaier, Daniel" userId="a074f149-76a7-4e96-99bc-aadad5f25a38" providerId="ADAL" clId="{170A8668-9F21-4F87-931E-20AF05F99121}" dt="2022-01-21T07:20:26.751" v="808"/>
          <ac:spMkLst>
            <pc:docMk/>
            <pc:sldMk cId="2111435341" sldId="1080"/>
            <ac:spMk id="113" creationId="{05A03FC8-A6EB-46A1-BCD2-974AB05EEADE}"/>
          </ac:spMkLst>
        </pc:spChg>
        <pc:spChg chg="add del mod">
          <ac:chgData name="Appenmaier, Daniel" userId="a074f149-76a7-4e96-99bc-aadad5f25a38" providerId="ADAL" clId="{170A8668-9F21-4F87-931E-20AF05F99121}" dt="2022-01-21T07:20:26.751" v="808"/>
          <ac:spMkLst>
            <pc:docMk/>
            <pc:sldMk cId="2111435341" sldId="1080"/>
            <ac:spMk id="114" creationId="{4F600DB2-5570-4038-AEC0-34092A3C66CF}"/>
          </ac:spMkLst>
        </pc:spChg>
        <pc:spChg chg="add del mod">
          <ac:chgData name="Appenmaier, Daniel" userId="a074f149-76a7-4e96-99bc-aadad5f25a38" providerId="ADAL" clId="{170A8668-9F21-4F87-931E-20AF05F99121}" dt="2022-01-21T07:22:12.862" v="872" actId="478"/>
          <ac:spMkLst>
            <pc:docMk/>
            <pc:sldMk cId="2111435341" sldId="1080"/>
            <ac:spMk id="117" creationId="{2736C4E9-D328-4085-B1DC-48451DB69C4C}"/>
          </ac:spMkLst>
        </pc:spChg>
        <pc:spChg chg="add del mod">
          <ac:chgData name="Appenmaier, Daniel" userId="a074f149-76a7-4e96-99bc-aadad5f25a38" providerId="ADAL" clId="{170A8668-9F21-4F87-931E-20AF05F99121}" dt="2022-01-21T07:22:11.792" v="870" actId="478"/>
          <ac:spMkLst>
            <pc:docMk/>
            <pc:sldMk cId="2111435341" sldId="1080"/>
            <ac:spMk id="118" creationId="{EF45D0D4-ECA8-4217-BE8E-48F2D4A0FCDD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30" creationId="{B1C72361-D463-4A48-B465-0E13B7947950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31" creationId="{C0352267-AA6F-4FD3-925E-45A1417F3B97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32" creationId="{29507F51-DEBC-40E6-B6F3-AC0C28377D4E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33" creationId="{12FB7509-992F-44E9-A23F-1B0621336871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37" creationId="{AA34E1B0-EC02-48D2-B956-5179FB8079EE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38" creationId="{DB2C46BB-B8B9-415B-8B4F-00161F647DD3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39" creationId="{E0A9701A-873D-4CC5-A62A-2F67F0F134D5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40" creationId="{BAC8878E-23A1-40FD-AE74-FB1283CAF2C0}"/>
          </ac:spMkLst>
        </pc:spChg>
        <pc:spChg chg="add del mod">
          <ac:chgData name="Appenmaier, Daniel" userId="a074f149-76a7-4e96-99bc-aadad5f25a38" providerId="ADAL" clId="{170A8668-9F21-4F87-931E-20AF05F99121}" dt="2022-01-21T07:28:04.855" v="990" actId="478"/>
          <ac:spMkLst>
            <pc:docMk/>
            <pc:sldMk cId="2111435341" sldId="1080"/>
            <ac:spMk id="145" creationId="{15087AC9-C2E6-4E52-9C74-330BC94832CE}"/>
          </ac:spMkLst>
        </pc:spChg>
        <pc:spChg chg="add del mod">
          <ac:chgData name="Appenmaier, Daniel" userId="a074f149-76a7-4e96-99bc-aadad5f25a38" providerId="ADAL" clId="{170A8668-9F21-4F87-931E-20AF05F99121}" dt="2022-01-21T07:28:07.126" v="993" actId="478"/>
          <ac:spMkLst>
            <pc:docMk/>
            <pc:sldMk cId="2111435341" sldId="1080"/>
            <ac:spMk id="146" creationId="{234A9561-CBA6-4DAE-A69A-358F5553FF9F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58" creationId="{129CBCD7-0275-474A-8A8A-A9AB256F1B65}"/>
          </ac:spMkLst>
        </pc:spChg>
        <pc:spChg chg="add mod">
          <ac:chgData name="Appenmaier, Daniel" userId="a074f149-76a7-4e96-99bc-aadad5f25a38" providerId="ADAL" clId="{170A8668-9F21-4F87-931E-20AF05F99121}" dt="2022-01-21T07:28:02.228" v="989"/>
          <ac:spMkLst>
            <pc:docMk/>
            <pc:sldMk cId="2111435341" sldId="1080"/>
            <ac:spMk id="160" creationId="{0E880E77-765D-474D-AB91-3F20D85184F9}"/>
          </ac:spMkLst>
        </pc:spChg>
        <pc:spChg chg="add mod">
          <ac:chgData name="Appenmaier, Daniel" userId="a074f149-76a7-4e96-99bc-aadad5f25a38" providerId="ADAL" clId="{170A8668-9F21-4F87-931E-20AF05F99121}" dt="2022-01-21T07:40:54.250" v="1120"/>
          <ac:spMkLst>
            <pc:docMk/>
            <pc:sldMk cId="2111435341" sldId="1080"/>
            <ac:spMk id="164" creationId="{1D363CFC-74DA-4105-8A0E-D27092E5284C}"/>
          </ac:spMkLst>
        </pc:spChg>
        <pc:spChg chg="add del mod">
          <ac:chgData name="Appenmaier, Daniel" userId="a074f149-76a7-4e96-99bc-aadad5f25a38" providerId="ADAL" clId="{170A8668-9F21-4F87-931E-20AF05F99121}" dt="2022-01-21T07:41:10.377" v="1124" actId="478"/>
          <ac:spMkLst>
            <pc:docMk/>
            <pc:sldMk cId="2111435341" sldId="1080"/>
            <ac:spMk id="165" creationId="{2C6BF1F4-13B6-45B3-B9A8-AA006CB9C291}"/>
          </ac:spMkLst>
        </pc:spChg>
        <pc:spChg chg="add mod">
          <ac:chgData name="Appenmaier, Daniel" userId="a074f149-76a7-4e96-99bc-aadad5f25a38" providerId="ADAL" clId="{170A8668-9F21-4F87-931E-20AF05F99121}" dt="2022-01-21T07:40:54.250" v="1120"/>
          <ac:spMkLst>
            <pc:docMk/>
            <pc:sldMk cId="2111435341" sldId="1080"/>
            <ac:spMk id="167" creationId="{D251811F-796E-4BE6-9B66-094B905F8E57}"/>
          </ac:spMkLst>
        </pc:spChg>
        <pc:spChg chg="add mod">
          <ac:chgData name="Appenmaier, Daniel" userId="a074f149-76a7-4e96-99bc-aadad5f25a38" providerId="ADAL" clId="{170A8668-9F21-4F87-931E-20AF05F99121}" dt="2022-01-21T07:41:18.293" v="1125" actId="1076"/>
          <ac:spMkLst>
            <pc:docMk/>
            <pc:sldMk cId="2111435341" sldId="1080"/>
            <ac:spMk id="168" creationId="{33406FFE-A4B0-4723-9769-D3F6EBD41D46}"/>
          </ac:spMkLst>
        </pc:spChg>
        <pc:spChg chg="add del mod">
          <ac:chgData name="Appenmaier, Daniel" userId="a074f149-76a7-4e96-99bc-aadad5f25a38" providerId="ADAL" clId="{170A8668-9F21-4F87-931E-20AF05F99121}" dt="2022-01-21T07:41:01.448" v="1122" actId="478"/>
          <ac:spMkLst>
            <pc:docMk/>
            <pc:sldMk cId="2111435341" sldId="1080"/>
            <ac:spMk id="169" creationId="{8588E0DC-E6A7-4559-BB8F-81B3E4755877}"/>
          </ac:spMkLst>
        </pc:sp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10" creationId="{919DB5AD-0BBB-495B-B89B-1D21EE956201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11" creationId="{B38921B7-F6F0-481A-8BCD-61FF94CFC901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12" creationId="{F40E1C64-EA21-4F4C-8377-A9CB140AB8E3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17" creationId="{6BAB3EC7-86F7-41E2-983C-0903179E917B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18" creationId="{47CEF8B2-7BC2-4416-8B6C-971E86F39DA2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19" creationId="{7A3D725B-34C4-4A30-89FE-F1B26C3EA708}"/>
          </ac:cxnSpMkLst>
        </pc:cxnChg>
        <pc:cxnChg chg="add del mod">
          <ac:chgData name="Appenmaier, Daniel" userId="a074f149-76a7-4e96-99bc-aadad5f25a38" providerId="ADAL" clId="{170A8668-9F21-4F87-931E-20AF05F99121}" dt="2022-01-21T07:13:26.687" v="753" actId="478"/>
          <ac:cxnSpMkLst>
            <pc:docMk/>
            <pc:sldMk cId="2111435341" sldId="1080"/>
            <ac:cxnSpMk id="20" creationId="{AE737871-485A-4C82-842D-B720AF5C0580}"/>
          </ac:cxnSpMkLst>
        </pc:cxnChg>
        <pc:cxnChg chg="add del mod">
          <ac:chgData name="Appenmaier, Daniel" userId="a074f149-76a7-4e96-99bc-aadad5f25a38" providerId="ADAL" clId="{170A8668-9F21-4F87-931E-20AF05F99121}" dt="2022-01-20T09:09:15.447" v="197" actId="478"/>
          <ac:cxnSpMkLst>
            <pc:docMk/>
            <pc:sldMk cId="2111435341" sldId="1080"/>
            <ac:cxnSpMk id="21" creationId="{448BFB2A-918B-46BB-9E6C-FEA24CDCFB54}"/>
          </ac:cxnSpMkLst>
        </pc:cxnChg>
        <pc:cxnChg chg="add del mod">
          <ac:chgData name="Appenmaier, Daniel" userId="a074f149-76a7-4e96-99bc-aadad5f25a38" providerId="ADAL" clId="{170A8668-9F21-4F87-931E-20AF05F99121}" dt="2022-01-20T09:09:16.063" v="198" actId="478"/>
          <ac:cxnSpMkLst>
            <pc:docMk/>
            <pc:sldMk cId="2111435341" sldId="1080"/>
            <ac:cxnSpMk id="22" creationId="{35403173-9F63-4B62-B93B-88C60B1E4B06}"/>
          </ac:cxnSpMkLst>
        </pc:cxnChg>
        <pc:cxnChg chg="add del mod">
          <ac:chgData name="Appenmaier, Daniel" userId="a074f149-76a7-4e96-99bc-aadad5f25a38" providerId="ADAL" clId="{170A8668-9F21-4F87-931E-20AF05F99121}" dt="2022-01-20T09:09:16.574" v="199" actId="478"/>
          <ac:cxnSpMkLst>
            <pc:docMk/>
            <pc:sldMk cId="2111435341" sldId="1080"/>
            <ac:cxnSpMk id="23" creationId="{AAFE658C-5582-4A35-96FD-C6045579E74B}"/>
          </ac:cxnSpMkLst>
        </pc:cxnChg>
        <pc:cxnChg chg="add del mod">
          <ac:chgData name="Appenmaier, Daniel" userId="a074f149-76a7-4e96-99bc-aadad5f25a38" providerId="ADAL" clId="{170A8668-9F21-4F87-931E-20AF05F99121}" dt="2022-01-21T07:06:50.754" v="620" actId="478"/>
          <ac:cxnSpMkLst>
            <pc:docMk/>
            <pc:sldMk cId="2111435341" sldId="1080"/>
            <ac:cxnSpMk id="24" creationId="{0BE29CAA-3782-45F1-B4FA-EFF90A6465E3}"/>
          </ac:cxnSpMkLst>
        </pc:cxnChg>
        <pc:cxnChg chg="add del mod">
          <ac:chgData name="Appenmaier, Daniel" userId="a074f149-76a7-4e96-99bc-aadad5f25a38" providerId="ADAL" clId="{170A8668-9F21-4F87-931E-20AF05F99121}" dt="2022-01-20T09:09:17.632" v="201" actId="478"/>
          <ac:cxnSpMkLst>
            <pc:docMk/>
            <pc:sldMk cId="2111435341" sldId="1080"/>
            <ac:cxnSpMk id="24" creationId="{6002B212-8806-43C0-BD93-70BC7E927612}"/>
          </ac:cxnSpMkLst>
        </pc:cxnChg>
        <pc:cxnChg chg="add del mod">
          <ac:chgData name="Appenmaier, Daniel" userId="a074f149-76a7-4e96-99bc-aadad5f25a38" providerId="ADAL" clId="{170A8668-9F21-4F87-931E-20AF05F99121}" dt="2022-01-21T07:06:50.051" v="619" actId="478"/>
          <ac:cxnSpMkLst>
            <pc:docMk/>
            <pc:sldMk cId="2111435341" sldId="1080"/>
            <ac:cxnSpMk id="25" creationId="{22F9B131-D33F-4574-A1B4-919A4A351E69}"/>
          </ac:cxnSpMkLst>
        </pc:cxnChg>
        <pc:cxnChg chg="add del mod">
          <ac:chgData name="Appenmaier, Daniel" userId="a074f149-76a7-4e96-99bc-aadad5f25a38" providerId="ADAL" clId="{170A8668-9F21-4F87-931E-20AF05F99121}" dt="2022-01-20T09:09:19.017" v="203" actId="478"/>
          <ac:cxnSpMkLst>
            <pc:docMk/>
            <pc:sldMk cId="2111435341" sldId="1080"/>
            <ac:cxnSpMk id="25" creationId="{581A45FB-6FC7-4E98-BB81-DD9358E85655}"/>
          </ac:cxnSpMkLst>
        </pc:cxnChg>
        <pc:cxnChg chg="add del mod">
          <ac:chgData name="Appenmaier, Daniel" userId="a074f149-76a7-4e96-99bc-aadad5f25a38" providerId="ADAL" clId="{170A8668-9F21-4F87-931E-20AF05F99121}" dt="2022-01-20T09:09:17.241" v="200" actId="478"/>
          <ac:cxnSpMkLst>
            <pc:docMk/>
            <pc:sldMk cId="2111435341" sldId="1080"/>
            <ac:cxnSpMk id="26" creationId="{5434B662-944E-4B02-AEE3-704D38172347}"/>
          </ac:cxnSpMkLst>
        </pc:cxnChg>
        <pc:cxnChg chg="add del mod">
          <ac:chgData name="Appenmaier, Daniel" userId="a074f149-76a7-4e96-99bc-aadad5f25a38" providerId="ADAL" clId="{170A8668-9F21-4F87-931E-20AF05F99121}" dt="2022-01-20T09:09:18.168" v="202" actId="478"/>
          <ac:cxnSpMkLst>
            <pc:docMk/>
            <pc:sldMk cId="2111435341" sldId="1080"/>
            <ac:cxnSpMk id="27" creationId="{1800DFB2-41C8-4214-8C56-D08A7B482010}"/>
          </ac:cxnSpMkLst>
        </pc:cxnChg>
        <pc:cxnChg chg="add del mod">
          <ac:chgData name="Appenmaier, Daniel" userId="a074f149-76a7-4e96-99bc-aadad5f25a38" providerId="ADAL" clId="{170A8668-9F21-4F87-931E-20AF05F99121}" dt="2022-01-21T07:06:51.780" v="621" actId="478"/>
          <ac:cxnSpMkLst>
            <pc:docMk/>
            <pc:sldMk cId="2111435341" sldId="1080"/>
            <ac:cxnSpMk id="28" creationId="{2A97FEF9-6B6F-4B92-9DFE-1B105CEF2DC7}"/>
          </ac:cxnSpMkLst>
        </pc:cxnChg>
        <pc:cxnChg chg="add del mod">
          <ac:chgData name="Appenmaier, Daniel" userId="a074f149-76a7-4e96-99bc-aadad5f25a38" providerId="ADAL" clId="{170A8668-9F21-4F87-931E-20AF05F99121}" dt="2022-01-20T09:09:19.446" v="204" actId="478"/>
          <ac:cxnSpMkLst>
            <pc:docMk/>
            <pc:sldMk cId="2111435341" sldId="1080"/>
            <ac:cxnSpMk id="28" creationId="{F55051E3-BB28-4842-B291-5F2ED393F744}"/>
          </ac:cxnSpMkLst>
        </pc:cxnChg>
        <pc:cxnChg chg="add del mod">
          <ac:chgData name="Appenmaier, Daniel" userId="a074f149-76a7-4e96-99bc-aadad5f25a38" providerId="ADAL" clId="{170A8668-9F21-4F87-931E-20AF05F99121}" dt="2022-01-21T07:13:26.687" v="753" actId="478"/>
          <ac:cxnSpMkLst>
            <pc:docMk/>
            <pc:sldMk cId="2111435341" sldId="1080"/>
            <ac:cxnSpMk id="29" creationId="{0AD2CCEF-8875-40F3-862A-244678611A9D}"/>
          </ac:cxnSpMkLst>
        </pc:cxnChg>
        <pc:cxnChg chg="add del mod">
          <ac:chgData name="Appenmaier, Daniel" userId="a074f149-76a7-4e96-99bc-aadad5f25a38" providerId="ADAL" clId="{170A8668-9F21-4F87-931E-20AF05F99121}" dt="2022-01-21T07:06:51.780" v="621" actId="478"/>
          <ac:cxnSpMkLst>
            <pc:docMk/>
            <pc:sldMk cId="2111435341" sldId="1080"/>
            <ac:cxnSpMk id="30" creationId="{4838C0E3-D553-484A-AC91-FCB90F00654A}"/>
          </ac:cxnSpMkLst>
        </pc:cxnChg>
        <pc:cxnChg chg="add del mod">
          <ac:chgData name="Appenmaier, Daniel" userId="a074f149-76a7-4e96-99bc-aadad5f25a38" providerId="ADAL" clId="{170A8668-9F21-4F87-931E-20AF05F99121}" dt="2022-01-21T07:06:51.780" v="621" actId="478"/>
          <ac:cxnSpMkLst>
            <pc:docMk/>
            <pc:sldMk cId="2111435341" sldId="1080"/>
            <ac:cxnSpMk id="31" creationId="{8FBF8C5A-B572-4BAE-8F7A-F802B333C005}"/>
          </ac:cxnSpMkLst>
        </pc:cxnChg>
        <pc:cxnChg chg="add del mod">
          <ac:chgData name="Appenmaier, Daniel" userId="a074f149-76a7-4e96-99bc-aadad5f25a38" providerId="ADAL" clId="{170A8668-9F21-4F87-931E-20AF05F99121}" dt="2022-01-21T07:24:02.515" v="898" actId="478"/>
          <ac:cxnSpMkLst>
            <pc:docMk/>
            <pc:sldMk cId="2111435341" sldId="1080"/>
            <ac:cxnSpMk id="33" creationId="{10CF96A3-2B19-47FA-9F4D-F51ED9E8CC06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47" creationId="{C790A5CD-DC66-4360-86E6-7E563F378B88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52" creationId="{9EB9D8A2-A7BF-46D9-B056-1778458F96F3}"/>
          </ac:cxnSpMkLst>
        </pc:cxnChg>
        <pc:cxnChg chg="add del mod">
          <ac:chgData name="Appenmaier, Daniel" userId="a074f149-76a7-4e96-99bc-aadad5f25a38" providerId="ADAL" clId="{170A8668-9F21-4F87-931E-20AF05F99121}" dt="2022-01-21T07:24:00.884" v="896" actId="478"/>
          <ac:cxnSpMkLst>
            <pc:docMk/>
            <pc:sldMk cId="2111435341" sldId="1080"/>
            <ac:cxnSpMk id="56" creationId="{13DBDC06-1618-4E85-9783-16E6A6D2182F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59" creationId="{CC542DF6-B8F0-46B8-A325-00F0A297A4A1}"/>
          </ac:cxnSpMkLst>
        </pc:cxnChg>
        <pc:cxnChg chg="add del mod">
          <ac:chgData name="Appenmaier, Daniel" userId="a074f149-76a7-4e96-99bc-aadad5f25a38" providerId="ADAL" clId="{170A8668-9F21-4F87-931E-20AF05F99121}" dt="2022-01-21T07:24:03.937" v="900" actId="478"/>
          <ac:cxnSpMkLst>
            <pc:docMk/>
            <pc:sldMk cId="2111435341" sldId="1080"/>
            <ac:cxnSpMk id="60" creationId="{ECBE4098-9EF2-4DBA-B86C-8063DE57C062}"/>
          </ac:cxnSpMkLst>
        </pc:cxnChg>
        <pc:cxnChg chg="add del mod">
          <ac:chgData name="Appenmaier, Daniel" userId="a074f149-76a7-4e96-99bc-aadad5f25a38" providerId="ADAL" clId="{170A8668-9F21-4F87-931E-20AF05F99121}" dt="2022-01-21T07:24:04.480" v="901" actId="478"/>
          <ac:cxnSpMkLst>
            <pc:docMk/>
            <pc:sldMk cId="2111435341" sldId="1080"/>
            <ac:cxnSpMk id="61" creationId="{37EAA45A-87CA-4802-89CB-231D2B8184A2}"/>
          </ac:cxnSpMkLst>
        </pc:cxnChg>
        <pc:cxnChg chg="add del mod">
          <ac:chgData name="Appenmaier, Daniel" userId="a074f149-76a7-4e96-99bc-aadad5f25a38" providerId="ADAL" clId="{170A8668-9F21-4F87-931E-20AF05F99121}" dt="2022-01-21T07:24:05.021" v="902" actId="478"/>
          <ac:cxnSpMkLst>
            <pc:docMk/>
            <pc:sldMk cId="2111435341" sldId="1080"/>
            <ac:cxnSpMk id="62" creationId="{A0324FA8-675D-4764-BAC8-C1098FAA151A}"/>
          </ac:cxnSpMkLst>
        </pc:cxnChg>
        <pc:cxnChg chg="add del mod">
          <ac:chgData name="Appenmaier, Daniel" userId="a074f149-76a7-4e96-99bc-aadad5f25a38" providerId="ADAL" clId="{170A8668-9F21-4F87-931E-20AF05F99121}" dt="2022-01-21T07:24:08.440" v="907" actId="478"/>
          <ac:cxnSpMkLst>
            <pc:docMk/>
            <pc:sldMk cId="2111435341" sldId="1080"/>
            <ac:cxnSpMk id="63" creationId="{7F803C3A-B3FE-4F19-82B6-C3FCAFD852D0}"/>
          </ac:cxnSpMkLst>
        </pc:cxnChg>
        <pc:cxnChg chg="add del mod">
          <ac:chgData name="Appenmaier, Daniel" userId="a074f149-76a7-4e96-99bc-aadad5f25a38" providerId="ADAL" clId="{170A8668-9F21-4F87-931E-20AF05F99121}" dt="2022-01-21T07:24:07.510" v="905" actId="478"/>
          <ac:cxnSpMkLst>
            <pc:docMk/>
            <pc:sldMk cId="2111435341" sldId="1080"/>
            <ac:cxnSpMk id="64" creationId="{F9D3AE5E-95D8-48B2-BA9E-01B52245E5D7}"/>
          </ac:cxnSpMkLst>
        </pc:cxnChg>
        <pc:cxnChg chg="add del mod">
          <ac:chgData name="Appenmaier, Daniel" userId="a074f149-76a7-4e96-99bc-aadad5f25a38" providerId="ADAL" clId="{170A8668-9F21-4F87-931E-20AF05F99121}" dt="2022-01-21T07:24:08.001" v="906" actId="478"/>
          <ac:cxnSpMkLst>
            <pc:docMk/>
            <pc:sldMk cId="2111435341" sldId="1080"/>
            <ac:cxnSpMk id="65" creationId="{E0255077-5215-446A-9286-2EB987FB8F25}"/>
          </ac:cxnSpMkLst>
        </pc:cxnChg>
        <pc:cxnChg chg="add del mod">
          <ac:chgData name="Appenmaier, Daniel" userId="a074f149-76a7-4e96-99bc-aadad5f25a38" providerId="ADAL" clId="{170A8668-9F21-4F87-931E-20AF05F99121}" dt="2022-01-21T07:24:07.114" v="904" actId="478"/>
          <ac:cxnSpMkLst>
            <pc:docMk/>
            <pc:sldMk cId="2111435341" sldId="1080"/>
            <ac:cxnSpMk id="66" creationId="{1D59541A-8BAA-4622-84C1-2A6E9C0CF1B5}"/>
          </ac:cxnSpMkLst>
        </pc:cxnChg>
        <pc:cxnChg chg="add del mod">
          <ac:chgData name="Appenmaier, Daniel" userId="a074f149-76a7-4e96-99bc-aadad5f25a38" providerId="ADAL" clId="{170A8668-9F21-4F87-931E-20AF05F99121}" dt="2022-01-21T07:24:06.687" v="903" actId="478"/>
          <ac:cxnSpMkLst>
            <pc:docMk/>
            <pc:sldMk cId="2111435341" sldId="1080"/>
            <ac:cxnSpMk id="67" creationId="{33521AC7-3E36-4BE3-B933-28D7CBD4DCEE}"/>
          </ac:cxnSpMkLst>
        </pc:cxnChg>
        <pc:cxnChg chg="add del mod">
          <ac:chgData name="Appenmaier, Daniel" userId="a074f149-76a7-4e96-99bc-aadad5f25a38" providerId="ADAL" clId="{170A8668-9F21-4F87-931E-20AF05F99121}" dt="2022-01-21T07:28:01.273" v="988" actId="478"/>
          <ac:cxnSpMkLst>
            <pc:docMk/>
            <pc:sldMk cId="2111435341" sldId="1080"/>
            <ac:cxnSpMk id="68" creationId="{A20207DC-5837-4E17-A68E-E16AE8267790}"/>
          </ac:cxnSpMkLst>
        </pc:cxnChg>
        <pc:cxnChg chg="add del mod">
          <ac:chgData name="Appenmaier, Daniel" userId="a074f149-76a7-4e96-99bc-aadad5f25a38" providerId="ADAL" clId="{170A8668-9F21-4F87-931E-20AF05F99121}" dt="2022-01-21T07:20:26.751" v="808"/>
          <ac:cxnSpMkLst>
            <pc:docMk/>
            <pc:sldMk cId="2111435341" sldId="1080"/>
            <ac:cxnSpMk id="112" creationId="{A048A5C1-8997-4C2E-A2E3-A1E89F0306F3}"/>
          </ac:cxnSpMkLst>
        </pc:cxnChg>
        <pc:cxnChg chg="add del mod">
          <ac:chgData name="Appenmaier, Daniel" userId="a074f149-76a7-4e96-99bc-aadad5f25a38" providerId="ADAL" clId="{170A8668-9F21-4F87-931E-20AF05F99121}" dt="2022-01-21T07:20:26.751" v="808"/>
          <ac:cxnSpMkLst>
            <pc:docMk/>
            <pc:sldMk cId="2111435341" sldId="1080"/>
            <ac:cxnSpMk id="115" creationId="{205DA977-6DAB-4CAC-998F-5AD970239CC4}"/>
          </ac:cxnSpMkLst>
        </pc:cxnChg>
        <pc:cxnChg chg="add del mod">
          <ac:chgData name="Appenmaier, Daniel" userId="a074f149-76a7-4e96-99bc-aadad5f25a38" providerId="ADAL" clId="{170A8668-9F21-4F87-931E-20AF05F99121}" dt="2022-01-21T07:22:14.071" v="873" actId="478"/>
          <ac:cxnSpMkLst>
            <pc:docMk/>
            <pc:sldMk cId="2111435341" sldId="1080"/>
            <ac:cxnSpMk id="116" creationId="{437D7D05-0495-4D9B-8195-3A07F16366DB}"/>
          </ac:cxnSpMkLst>
        </pc:cxnChg>
        <pc:cxnChg chg="add del mod">
          <ac:chgData name="Appenmaier, Daniel" userId="a074f149-76a7-4e96-99bc-aadad5f25a38" providerId="ADAL" clId="{170A8668-9F21-4F87-931E-20AF05F99121}" dt="2022-01-21T07:22:12.294" v="871" actId="478"/>
          <ac:cxnSpMkLst>
            <pc:docMk/>
            <pc:sldMk cId="2111435341" sldId="1080"/>
            <ac:cxnSpMk id="119" creationId="{9BA8DB37-CA7C-4EF2-98EE-50BC83914B5A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34" creationId="{B7D8AD3A-5969-421F-AC2E-CF0778D9D0AB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35" creationId="{3EB818B6-7E24-411D-BAE1-2ED8CCFD6576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36" creationId="{4827ECA8-7D74-4E73-9BF3-19FEF1D2519B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41" creationId="{5BF3D281-9FE9-4088-B537-A7DED85C60C0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42" creationId="{299914B5-8583-4546-9C1B-6BF0F4465F25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43" creationId="{340B3462-5714-4CB0-B4F0-6988DF25C68B}"/>
          </ac:cxnSpMkLst>
        </pc:cxnChg>
        <pc:cxnChg chg="add del mod">
          <ac:chgData name="Appenmaier, Daniel" userId="a074f149-76a7-4e96-99bc-aadad5f25a38" providerId="ADAL" clId="{170A8668-9F21-4F87-931E-20AF05F99121}" dt="2022-01-21T07:28:05.558" v="991" actId="478"/>
          <ac:cxnSpMkLst>
            <pc:docMk/>
            <pc:sldMk cId="2111435341" sldId="1080"/>
            <ac:cxnSpMk id="144" creationId="{42640AEF-4E33-48E9-B81F-67561276E44F}"/>
          </ac:cxnSpMkLst>
        </pc:cxnChg>
        <pc:cxnChg chg="add del mod">
          <ac:chgData name="Appenmaier, Daniel" userId="a074f149-76a7-4e96-99bc-aadad5f25a38" providerId="ADAL" clId="{170A8668-9F21-4F87-931E-20AF05F99121}" dt="2022-01-21T07:28:06.517" v="992" actId="478"/>
          <ac:cxnSpMkLst>
            <pc:docMk/>
            <pc:sldMk cId="2111435341" sldId="1080"/>
            <ac:cxnSpMk id="147" creationId="{287D0A62-DD23-4D9F-80A5-16AE2D19D4C5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48" creationId="{C2F33108-E344-4951-9254-109BAC042D17}"/>
          </ac:cxnSpMkLst>
        </pc:cxnChg>
        <pc:cxnChg chg="add del mod">
          <ac:chgData name="Appenmaier, Daniel" userId="a074f149-76a7-4e96-99bc-aadad5f25a38" providerId="ADAL" clId="{170A8668-9F21-4F87-931E-20AF05F99121}" dt="2022-01-21T07:28:09.148" v="996" actId="478"/>
          <ac:cxnSpMkLst>
            <pc:docMk/>
            <pc:sldMk cId="2111435341" sldId="1080"/>
            <ac:cxnSpMk id="149" creationId="{D3EEF962-E18E-4E8F-AC98-77B4FA700C8E}"/>
          </ac:cxnSpMkLst>
        </pc:cxnChg>
        <pc:cxnChg chg="add del mod">
          <ac:chgData name="Appenmaier, Daniel" userId="a074f149-76a7-4e96-99bc-aadad5f25a38" providerId="ADAL" clId="{170A8668-9F21-4F87-931E-20AF05F99121}" dt="2022-01-21T07:28:08.445" v="995" actId="478"/>
          <ac:cxnSpMkLst>
            <pc:docMk/>
            <pc:sldMk cId="2111435341" sldId="1080"/>
            <ac:cxnSpMk id="150" creationId="{8F4E79EA-4502-4838-B0A7-444DD78611F7}"/>
          </ac:cxnSpMkLst>
        </pc:cxnChg>
        <pc:cxnChg chg="add del mod">
          <ac:chgData name="Appenmaier, Daniel" userId="a074f149-76a7-4e96-99bc-aadad5f25a38" providerId="ADAL" clId="{170A8668-9F21-4F87-931E-20AF05F99121}" dt="2022-01-21T07:28:07.983" v="994" actId="478"/>
          <ac:cxnSpMkLst>
            <pc:docMk/>
            <pc:sldMk cId="2111435341" sldId="1080"/>
            <ac:cxnSpMk id="151" creationId="{A4563DAF-C406-4101-A2FA-DE8DC4519A36}"/>
          </ac:cxnSpMkLst>
        </pc:cxnChg>
        <pc:cxnChg chg="add del mod">
          <ac:chgData name="Appenmaier, Daniel" userId="a074f149-76a7-4e96-99bc-aadad5f25a38" providerId="ADAL" clId="{170A8668-9F21-4F87-931E-20AF05F99121}" dt="2022-01-21T07:28:09.748" v="997" actId="478"/>
          <ac:cxnSpMkLst>
            <pc:docMk/>
            <pc:sldMk cId="2111435341" sldId="1080"/>
            <ac:cxnSpMk id="152" creationId="{768B37DC-7F55-4B51-9E80-332A8CBF1E8C}"/>
          </ac:cxnSpMkLst>
        </pc:cxnChg>
        <pc:cxnChg chg="add del mod">
          <ac:chgData name="Appenmaier, Daniel" userId="a074f149-76a7-4e96-99bc-aadad5f25a38" providerId="ADAL" clId="{170A8668-9F21-4F87-931E-20AF05F99121}" dt="2022-01-21T07:28:10.612" v="999" actId="478"/>
          <ac:cxnSpMkLst>
            <pc:docMk/>
            <pc:sldMk cId="2111435341" sldId="1080"/>
            <ac:cxnSpMk id="153" creationId="{BDA9E9D8-F0E5-402B-A2A8-7EBE3753C5E7}"/>
          </ac:cxnSpMkLst>
        </pc:cxnChg>
        <pc:cxnChg chg="add del mod">
          <ac:chgData name="Appenmaier, Daniel" userId="a074f149-76a7-4e96-99bc-aadad5f25a38" providerId="ADAL" clId="{170A8668-9F21-4F87-931E-20AF05F99121}" dt="2022-01-21T07:28:10.157" v="998" actId="478"/>
          <ac:cxnSpMkLst>
            <pc:docMk/>
            <pc:sldMk cId="2111435341" sldId="1080"/>
            <ac:cxnSpMk id="154" creationId="{D388C3F0-1FB7-43AA-A71B-3D96E443D9FC}"/>
          </ac:cxnSpMkLst>
        </pc:cxnChg>
        <pc:cxnChg chg="add del mod">
          <ac:chgData name="Appenmaier, Daniel" userId="a074f149-76a7-4e96-99bc-aadad5f25a38" providerId="ADAL" clId="{170A8668-9F21-4F87-931E-20AF05F99121}" dt="2022-01-21T07:28:11.064" v="1000" actId="478"/>
          <ac:cxnSpMkLst>
            <pc:docMk/>
            <pc:sldMk cId="2111435341" sldId="1080"/>
            <ac:cxnSpMk id="155" creationId="{F9AC9A5C-7ED2-41AE-9FCC-A48C93688510}"/>
          </ac:cxnSpMkLst>
        </pc:cxnChg>
        <pc:cxnChg chg="add del mod">
          <ac:chgData name="Appenmaier, Daniel" userId="a074f149-76a7-4e96-99bc-aadad5f25a38" providerId="ADAL" clId="{170A8668-9F21-4F87-931E-20AF05F99121}" dt="2022-01-21T07:28:11.537" v="1001" actId="478"/>
          <ac:cxnSpMkLst>
            <pc:docMk/>
            <pc:sldMk cId="2111435341" sldId="1080"/>
            <ac:cxnSpMk id="156" creationId="{497A6652-4962-41A8-B3DE-F042F3F14DEA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57" creationId="{08CC181D-8722-4414-8B96-9D79EF0416E7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59" creationId="{B8484F8F-7250-4EA9-84DE-78049EB7F4A6}"/>
          </ac:cxnSpMkLst>
        </pc:cxnChg>
        <pc:cxnChg chg="add mod">
          <ac:chgData name="Appenmaier, Daniel" userId="a074f149-76a7-4e96-99bc-aadad5f25a38" providerId="ADAL" clId="{170A8668-9F21-4F87-931E-20AF05F99121}" dt="2022-01-21T07:28:02.228" v="989"/>
          <ac:cxnSpMkLst>
            <pc:docMk/>
            <pc:sldMk cId="2111435341" sldId="1080"/>
            <ac:cxnSpMk id="161" creationId="{B3AE91C9-C105-421C-942D-C324CEC64BC0}"/>
          </ac:cxnSpMkLst>
        </pc:cxnChg>
        <pc:cxnChg chg="add mod">
          <ac:chgData name="Appenmaier, Daniel" userId="a074f149-76a7-4e96-99bc-aadad5f25a38" providerId="ADAL" clId="{170A8668-9F21-4F87-931E-20AF05F99121}" dt="2022-01-21T07:40:54.250" v="1120"/>
          <ac:cxnSpMkLst>
            <pc:docMk/>
            <pc:sldMk cId="2111435341" sldId="1080"/>
            <ac:cxnSpMk id="162" creationId="{F6F1DD60-5FAB-4A91-851E-E2EF0F0F294C}"/>
          </ac:cxnSpMkLst>
        </pc:cxnChg>
        <pc:cxnChg chg="add del mod">
          <ac:chgData name="Appenmaier, Daniel" userId="a074f149-76a7-4e96-99bc-aadad5f25a38" providerId="ADAL" clId="{170A8668-9F21-4F87-931E-20AF05F99121}" dt="2022-01-21T07:41:09.098" v="1123" actId="478"/>
          <ac:cxnSpMkLst>
            <pc:docMk/>
            <pc:sldMk cId="2111435341" sldId="1080"/>
            <ac:cxnSpMk id="163" creationId="{9F56CE3B-D67B-4558-B346-44A2C8001CF1}"/>
          </ac:cxnSpMkLst>
        </pc:cxnChg>
        <pc:cxnChg chg="add mod">
          <ac:chgData name="Appenmaier, Daniel" userId="a074f149-76a7-4e96-99bc-aadad5f25a38" providerId="ADAL" clId="{170A8668-9F21-4F87-931E-20AF05F99121}" dt="2022-01-21T07:40:54.250" v="1120"/>
          <ac:cxnSpMkLst>
            <pc:docMk/>
            <pc:sldMk cId="2111435341" sldId="1080"/>
            <ac:cxnSpMk id="166" creationId="{7FE0EFFD-21EF-414D-A219-59B08E78F890}"/>
          </ac:cxnSpMkLst>
        </pc:cxnChg>
        <pc:cxnChg chg="add del mod">
          <ac:chgData name="Appenmaier, Daniel" userId="a074f149-76a7-4e96-99bc-aadad5f25a38" providerId="ADAL" clId="{170A8668-9F21-4F87-931E-20AF05F99121}" dt="2022-01-21T07:41:00.315" v="1121" actId="478"/>
          <ac:cxnSpMkLst>
            <pc:docMk/>
            <pc:sldMk cId="2111435341" sldId="1080"/>
            <ac:cxnSpMk id="170" creationId="{87DAB05B-F5E7-4266-AF9D-7FAF97BA0A7B}"/>
          </ac:cxnSpMkLst>
        </pc:cxnChg>
        <pc:cxnChg chg="add mod">
          <ac:chgData name="Appenmaier, Daniel" userId="a074f149-76a7-4e96-99bc-aadad5f25a38" providerId="ADAL" clId="{170A8668-9F21-4F87-931E-20AF05F99121}" dt="2022-01-21T07:41:18.293" v="1125" actId="1076"/>
          <ac:cxnSpMkLst>
            <pc:docMk/>
            <pc:sldMk cId="2111435341" sldId="1080"/>
            <ac:cxnSpMk id="171" creationId="{B726ED08-1CCA-418F-AB74-C7E35785DC92}"/>
          </ac:cxnSpMkLst>
        </pc:cxnChg>
      </pc:sldChg>
      <pc:sldChg chg="add del ord">
        <pc:chgData name="Appenmaier, Daniel" userId="a074f149-76a7-4e96-99bc-aadad5f25a38" providerId="ADAL" clId="{170A8668-9F21-4F87-931E-20AF05F99121}" dt="2022-01-21T07:23:09.515" v="882" actId="47"/>
        <pc:sldMkLst>
          <pc:docMk/>
          <pc:sldMk cId="48010539" sldId="1081"/>
        </pc:sldMkLst>
      </pc:sldChg>
      <pc:sldChg chg="addSp delSp modSp add mod modAnim">
        <pc:chgData name="Appenmaier, Daniel" userId="a074f149-76a7-4e96-99bc-aadad5f25a38" providerId="ADAL" clId="{170A8668-9F21-4F87-931E-20AF05F99121}" dt="2022-01-21T07:41:42.414" v="1129" actId="478"/>
        <pc:sldMkLst>
          <pc:docMk/>
          <pc:sldMk cId="801712492" sldId="1081"/>
        </pc:sldMkLst>
        <pc:spChg chg="mod">
          <ac:chgData name="Appenmaier, Daniel" userId="a074f149-76a7-4e96-99bc-aadad5f25a38" providerId="ADAL" clId="{170A8668-9F21-4F87-931E-20AF05F99121}" dt="2022-01-21T07:25:34.791" v="954" actId="20577"/>
          <ac:spMkLst>
            <pc:docMk/>
            <pc:sldMk cId="801712492" sldId="1081"/>
            <ac:spMk id="2" creationId="{1C23ABC5-B951-4FDB-8F60-76CCF9D93836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6" creationId="{1C82124C-F18C-4860-B8FA-E76C34B07C1A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7" creationId="{C1E9D74A-0803-436B-BE90-BB3DA35DE1C7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8" creationId="{43F41DE0-BDC8-448A-ACBB-21E0FD056B16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9" creationId="{4011A89B-FF00-4F41-AC42-B4DE1C40497B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13" creationId="{5466A90C-BB47-4640-8B31-69885833B3BA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14" creationId="{0FCB5C2B-480D-4216-8771-92014FC1F82A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15" creationId="{773B7971-4B35-432A-9237-608B4D646CF8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16" creationId="{F9259157-4721-458A-864B-230ACC149B7B}"/>
          </ac:spMkLst>
        </pc:spChg>
        <pc:spChg chg="add 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37" creationId="{17BA6BA3-9CA5-4EE7-ABE8-5A6A8E30EFDC}"/>
          </ac:spMkLst>
        </pc:spChg>
        <pc:spChg chg="add 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39" creationId="{2EDB1C19-B441-4913-92E9-94DDDD5FFE89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43" creationId="{84E08A3D-080E-4DB9-BE76-B817E2E4B250}"/>
          </ac:spMkLst>
        </pc:spChg>
        <pc:spChg chg="del">
          <ac:chgData name="Appenmaier, Daniel" userId="a074f149-76a7-4e96-99bc-aadad5f25a38" providerId="ADAL" clId="{170A8668-9F21-4F87-931E-20AF05F99121}" dt="2022-01-21T07:26:49.126" v="963" actId="478"/>
          <ac:spMkLst>
            <pc:docMk/>
            <pc:sldMk cId="801712492" sldId="1081"/>
            <ac:spMk id="46" creationId="{2D42D9BC-6409-490D-B233-22C8D6082336}"/>
          </ac:spMkLst>
        </pc:spChg>
        <pc:spChg chg="del">
          <ac:chgData name="Appenmaier, Daniel" userId="a074f149-76a7-4e96-99bc-aadad5f25a38" providerId="ADAL" clId="{170A8668-9F21-4F87-931E-20AF05F99121}" dt="2022-01-21T07:26:56.122" v="967" actId="478"/>
          <ac:spMkLst>
            <pc:docMk/>
            <pc:sldMk cId="801712492" sldId="1081"/>
            <ac:spMk id="51" creationId="{14168D74-D9C1-42FC-9630-D3ED15DF7433}"/>
          </ac:spMkLst>
        </pc:spChg>
        <pc:spChg chg="add mod">
          <ac:chgData name="Appenmaier, Daniel" userId="a074f149-76a7-4e96-99bc-aadad5f25a38" providerId="ADAL" clId="{170A8668-9F21-4F87-931E-20AF05F99121}" dt="2022-01-21T07:41:38.798" v="1127"/>
          <ac:spMkLst>
            <pc:docMk/>
            <pc:sldMk cId="801712492" sldId="1081"/>
            <ac:spMk id="53" creationId="{15B08120-BD27-4C11-9716-A72C18E64D8D}"/>
          </ac:spMkLst>
        </pc:spChg>
        <pc:spChg chg="add mod">
          <ac:chgData name="Appenmaier, Daniel" userId="a074f149-76a7-4e96-99bc-aadad5f25a38" providerId="ADAL" clId="{170A8668-9F21-4F87-931E-20AF05F99121}" dt="2022-01-21T07:41:38.798" v="1127"/>
          <ac:spMkLst>
            <pc:docMk/>
            <pc:sldMk cId="801712492" sldId="1081"/>
            <ac:spMk id="54" creationId="{26817D22-FCA9-4F88-AF48-5408C5D901BD}"/>
          </ac:spMkLst>
        </pc:spChg>
        <pc:spChg chg="mod">
          <ac:chgData name="Appenmaier, Daniel" userId="a074f149-76a7-4e96-99bc-aadad5f25a38" providerId="ADAL" clId="{170A8668-9F21-4F87-931E-20AF05F99121}" dt="2022-01-21T07:27:44.964" v="976" actId="1076"/>
          <ac:spMkLst>
            <pc:docMk/>
            <pc:sldMk cId="801712492" sldId="1081"/>
            <ac:spMk id="55" creationId="{A7E01271-69F8-4B20-B61A-ABFBDE1BE3FD}"/>
          </ac:spMkLst>
        </pc:spChg>
        <pc:spChg chg="add mod">
          <ac:chgData name="Appenmaier, Daniel" userId="a074f149-76a7-4e96-99bc-aadad5f25a38" providerId="ADAL" clId="{170A8668-9F21-4F87-931E-20AF05F99121}" dt="2022-01-21T07:41:38.798" v="1127"/>
          <ac:spMkLst>
            <pc:docMk/>
            <pc:sldMk cId="801712492" sldId="1081"/>
            <ac:spMk id="58" creationId="{2E1EB3C1-9A31-4065-85D3-9D5BA25D6899}"/>
          </ac:spMkLst>
        </pc:spChg>
        <pc:spChg chg="add mod">
          <ac:chgData name="Appenmaier, Daniel" userId="a074f149-76a7-4e96-99bc-aadad5f25a38" providerId="ADAL" clId="{170A8668-9F21-4F87-931E-20AF05F99121}" dt="2022-01-21T07:41:38.798" v="1127"/>
          <ac:spMkLst>
            <pc:docMk/>
            <pc:sldMk cId="801712492" sldId="1081"/>
            <ac:spMk id="69" creationId="{D981DA94-33B7-45AD-BF84-49A408C7F892}"/>
          </ac:spMkLst>
        </pc:spChg>
        <pc:spChg chg="add del mod">
          <ac:chgData name="Appenmaier, Daniel" userId="a074f149-76a7-4e96-99bc-aadad5f25a38" providerId="ADAL" clId="{170A8668-9F21-4F87-931E-20AF05F99121}" dt="2022-01-21T07:41:42.414" v="1129" actId="478"/>
          <ac:spMkLst>
            <pc:docMk/>
            <pc:sldMk cId="801712492" sldId="1081"/>
            <ac:spMk id="70" creationId="{FD1E9F03-BF1C-4374-8112-578ADFB03492}"/>
          </ac:spMkLst>
        </pc:sp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10" creationId="{919DB5AD-0BBB-495B-B89B-1D21EE956201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11" creationId="{B38921B7-F6F0-481A-8BCD-61FF94CFC901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12" creationId="{F40E1C64-EA21-4F4C-8377-A9CB140AB8E3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17" creationId="{6BAB3EC7-86F7-41E2-983C-0903179E917B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18" creationId="{47CEF8B2-7BC2-4416-8B6C-971E86F39DA2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19" creationId="{7A3D725B-34C4-4A30-89FE-F1B26C3EA708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33" creationId="{10CF96A3-2B19-47FA-9F4D-F51ED9E8CC06}"/>
          </ac:cxnSpMkLst>
        </pc:cxnChg>
        <pc:cxnChg chg="add 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38" creationId="{CB9CC389-8286-48EC-BC35-60D77F872A9B}"/>
          </ac:cxnSpMkLst>
        </pc:cxnChg>
        <pc:cxnChg chg="add 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40" creationId="{A2C24E91-6A71-448B-86C9-B0B2A8A2C6F7}"/>
          </ac:cxnSpMkLst>
        </pc:cxnChg>
        <pc:cxnChg chg="del mod">
          <ac:chgData name="Appenmaier, Daniel" userId="a074f149-76a7-4e96-99bc-aadad5f25a38" providerId="ADAL" clId="{170A8668-9F21-4F87-931E-20AF05F99121}" dt="2022-01-21T07:26:50.015" v="964" actId="478"/>
          <ac:cxnSpMkLst>
            <pc:docMk/>
            <pc:sldMk cId="801712492" sldId="1081"/>
            <ac:cxnSpMk id="47" creationId="{C790A5CD-DC66-4360-86E6-7E563F378B88}"/>
          </ac:cxnSpMkLst>
        </pc:cxnChg>
        <pc:cxnChg chg="add mod">
          <ac:chgData name="Appenmaier, Daniel" userId="a074f149-76a7-4e96-99bc-aadad5f25a38" providerId="ADAL" clId="{170A8668-9F21-4F87-931E-20AF05F99121}" dt="2022-01-21T07:41:38.798" v="1127"/>
          <ac:cxnSpMkLst>
            <pc:docMk/>
            <pc:sldMk cId="801712492" sldId="1081"/>
            <ac:cxnSpMk id="49" creationId="{C3079D78-081B-4CC5-B666-3A556E61936A}"/>
          </ac:cxnSpMkLst>
        </pc:cxnChg>
        <pc:cxnChg chg="add mod">
          <ac:chgData name="Appenmaier, Daniel" userId="a074f149-76a7-4e96-99bc-aadad5f25a38" providerId="ADAL" clId="{170A8668-9F21-4F87-931E-20AF05F99121}" dt="2022-01-21T07:41:38.798" v="1127"/>
          <ac:cxnSpMkLst>
            <pc:docMk/>
            <pc:sldMk cId="801712492" sldId="1081"/>
            <ac:cxnSpMk id="50" creationId="{BB933DD8-2EAC-4F2F-BC96-EA4A5452BAB9}"/>
          </ac:cxnSpMkLst>
        </pc:cxnChg>
        <pc:cxnChg chg="del mod">
          <ac:chgData name="Appenmaier, Daniel" userId="a074f149-76a7-4e96-99bc-aadad5f25a38" providerId="ADAL" clId="{170A8668-9F21-4F87-931E-20AF05F99121}" dt="2022-01-21T07:26:56.660" v="968" actId="478"/>
          <ac:cxnSpMkLst>
            <pc:docMk/>
            <pc:sldMk cId="801712492" sldId="1081"/>
            <ac:cxnSpMk id="52" creationId="{9EB9D8A2-A7BF-46D9-B056-1778458F96F3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56" creationId="{13DBDC06-1618-4E85-9783-16E6A6D2182F}"/>
          </ac:cxnSpMkLst>
        </pc:cxnChg>
        <pc:cxnChg chg="add mod">
          <ac:chgData name="Appenmaier, Daniel" userId="a074f149-76a7-4e96-99bc-aadad5f25a38" providerId="ADAL" clId="{170A8668-9F21-4F87-931E-20AF05F99121}" dt="2022-01-21T07:41:38.798" v="1127"/>
          <ac:cxnSpMkLst>
            <pc:docMk/>
            <pc:sldMk cId="801712492" sldId="1081"/>
            <ac:cxnSpMk id="57" creationId="{3F0834A8-17AB-4334-9091-9E30EAA21B93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59" creationId="{CC542DF6-B8F0-46B8-A325-00F0A297A4A1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0" creationId="{ECBE4098-9EF2-4DBA-B86C-8063DE57C062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1" creationId="{37EAA45A-87CA-4802-89CB-231D2B8184A2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2" creationId="{A0324FA8-675D-4764-BAC8-C1098FAA151A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3" creationId="{7F803C3A-B3FE-4F19-82B6-C3FCAFD852D0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4" creationId="{F9D3AE5E-95D8-48B2-BA9E-01B52245E5D7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5" creationId="{E0255077-5215-446A-9286-2EB987FB8F25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6" creationId="{1D59541A-8BAA-4622-84C1-2A6E9C0CF1B5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7" creationId="{33521AC7-3E36-4BE3-B933-28D7CBD4DCEE}"/>
          </ac:cxnSpMkLst>
        </pc:cxnChg>
        <pc:cxnChg chg="mod">
          <ac:chgData name="Appenmaier, Daniel" userId="a074f149-76a7-4e96-99bc-aadad5f25a38" providerId="ADAL" clId="{170A8668-9F21-4F87-931E-20AF05F99121}" dt="2022-01-21T07:27:44.964" v="976" actId="1076"/>
          <ac:cxnSpMkLst>
            <pc:docMk/>
            <pc:sldMk cId="801712492" sldId="1081"/>
            <ac:cxnSpMk id="68" creationId="{A20207DC-5837-4E17-A68E-E16AE8267790}"/>
          </ac:cxnSpMkLst>
        </pc:cxnChg>
        <pc:cxnChg chg="add del mod">
          <ac:chgData name="Appenmaier, Daniel" userId="a074f149-76a7-4e96-99bc-aadad5f25a38" providerId="ADAL" clId="{170A8668-9F21-4F87-931E-20AF05F99121}" dt="2022-01-21T07:41:41.139" v="1128" actId="478"/>
          <ac:cxnSpMkLst>
            <pc:docMk/>
            <pc:sldMk cId="801712492" sldId="1081"/>
            <ac:cxnSpMk id="71" creationId="{EF8E1332-1353-48DD-8960-3F94E2603485}"/>
          </ac:cxnSpMkLst>
        </pc:cxnChg>
        <pc:cxnChg chg="add mod">
          <ac:chgData name="Appenmaier, Daniel" userId="a074f149-76a7-4e96-99bc-aadad5f25a38" providerId="ADAL" clId="{170A8668-9F21-4F87-931E-20AF05F99121}" dt="2022-01-21T07:41:38.798" v="1127"/>
          <ac:cxnSpMkLst>
            <pc:docMk/>
            <pc:sldMk cId="801712492" sldId="1081"/>
            <ac:cxnSpMk id="72" creationId="{3651C95E-1C8B-41AA-845A-57935BB148A6}"/>
          </ac:cxnSpMkLst>
        </pc:cxnChg>
      </pc:sldChg>
      <pc:sldChg chg="addSp delSp modSp add mod modAnim">
        <pc:chgData name="Appenmaier, Daniel" userId="a074f149-76a7-4e96-99bc-aadad5f25a38" providerId="ADAL" clId="{170A8668-9F21-4F87-931E-20AF05F99121}" dt="2022-01-21T07:41:27.860" v="1126"/>
        <pc:sldMkLst>
          <pc:docMk/>
          <pc:sldMk cId="867038445" sldId="1082"/>
        </pc:sldMkLst>
        <pc:spChg chg="mod">
          <ac:chgData name="Appenmaier, Daniel" userId="a074f149-76a7-4e96-99bc-aadad5f25a38" providerId="ADAL" clId="{170A8668-9F21-4F87-931E-20AF05F99121}" dt="2022-01-21T07:24:58.973" v="932" actId="20577"/>
          <ac:spMkLst>
            <pc:docMk/>
            <pc:sldMk cId="867038445" sldId="1082"/>
            <ac:spMk id="2" creationId="{1C23ABC5-B951-4FDB-8F60-76CCF9D93836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6" creationId="{1C82124C-F18C-4860-B8FA-E76C34B07C1A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7" creationId="{C1E9D74A-0803-436B-BE90-BB3DA35DE1C7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8" creationId="{43F41DE0-BDC8-448A-ACBB-21E0FD056B16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9" creationId="{4011A89B-FF00-4F41-AC42-B4DE1C40497B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13" creationId="{5466A90C-BB47-4640-8B31-69885833B3BA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14" creationId="{0FCB5C2B-480D-4216-8771-92014FC1F82A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15" creationId="{773B7971-4B35-432A-9237-608B4D646CF8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16" creationId="{F9259157-4721-458A-864B-230ACC149B7B}"/>
          </ac:spMkLst>
        </pc:spChg>
        <pc:spChg chg="add del mod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37" creationId="{A11BEE46-0777-4AAD-92C8-AD0DDC5CCBC3}"/>
          </ac:spMkLst>
        </pc:spChg>
        <pc:spChg chg="add del mod">
          <ac:chgData name="Appenmaier, Daniel" userId="a074f149-76a7-4e96-99bc-aadad5f25a38" providerId="ADAL" clId="{170A8668-9F21-4F87-931E-20AF05F99121}" dt="2022-01-21T07:27:50.101" v="978" actId="478"/>
          <ac:spMkLst>
            <pc:docMk/>
            <pc:sldMk cId="867038445" sldId="1082"/>
            <ac:spMk id="39" creationId="{D38F0732-2204-400C-9DA6-46FB044CE8E7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41" creationId="{0D75E7AA-B5A6-497A-8DFD-12B818512A69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42" creationId="{631310BF-0A60-49F7-B7ED-6B9B803EBFF4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43" creationId="{84E08A3D-080E-4DB9-BE76-B817E2E4B250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44" creationId="{B663ADA9-383D-428A-83D0-BE824693EFF2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45" creationId="{1F492187-964F-46B1-BC78-3385F57C21A4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46" creationId="{2D42D9BC-6409-490D-B233-22C8D6082336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51" creationId="{14168D74-D9C1-42FC-9630-D3ED15DF7433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53" creationId="{64EC4737-C29D-4AD7-8698-B28974752277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54" creationId="{04237DA9-D1BF-4B84-8F2F-3E880A6CB501}"/>
          </ac:spMkLst>
        </pc:spChg>
        <pc:spChg chg="del">
          <ac:chgData name="Appenmaier, Daniel" userId="a074f149-76a7-4e96-99bc-aadad5f25a38" providerId="ADAL" clId="{170A8668-9F21-4F87-931E-20AF05F99121}" dt="2022-01-21T07:27:49.263" v="977" actId="478"/>
          <ac:spMkLst>
            <pc:docMk/>
            <pc:sldMk cId="867038445" sldId="1082"/>
            <ac:spMk id="55" creationId="{A7E01271-69F8-4B20-B61A-ABFBDE1BE3FD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57" creationId="{3A11C975-4ECD-47F2-9DB2-C195EC45A8C9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58" creationId="{3727CD89-3263-4455-8427-4EC9AC38EE33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73" creationId="{7C7729CB-E7EF-4A76-84E7-A0DE84FDC75C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74" creationId="{5E4037BC-347C-4C63-80FA-ED862BAD0699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86" creationId="{74F12B7C-D668-417D-BE23-D7B1E0C89C48}"/>
          </ac:spMkLst>
        </pc:spChg>
        <pc:spChg chg="add mod">
          <ac:chgData name="Appenmaier, Daniel" userId="a074f149-76a7-4e96-99bc-aadad5f25a38" providerId="ADAL" clId="{170A8668-9F21-4F87-931E-20AF05F99121}" dt="2022-01-21T07:27:50.934" v="979"/>
          <ac:spMkLst>
            <pc:docMk/>
            <pc:sldMk cId="867038445" sldId="1082"/>
            <ac:spMk id="88" creationId="{747FC8DE-7AC3-400C-BA13-634383217571}"/>
          </ac:spMkLst>
        </pc:spChg>
        <pc:spChg chg="add mod">
          <ac:chgData name="Appenmaier, Daniel" userId="a074f149-76a7-4e96-99bc-aadad5f25a38" providerId="ADAL" clId="{170A8668-9F21-4F87-931E-20AF05F99121}" dt="2022-01-21T07:41:27.860" v="1126"/>
          <ac:spMkLst>
            <pc:docMk/>
            <pc:sldMk cId="867038445" sldId="1082"/>
            <ac:spMk id="91" creationId="{C4094766-D461-4CA0-BBC3-BEAD96A5935F}"/>
          </ac:spMkLst>
        </pc:spChg>
        <pc:spChg chg="add mod">
          <ac:chgData name="Appenmaier, Daniel" userId="a074f149-76a7-4e96-99bc-aadad5f25a38" providerId="ADAL" clId="{170A8668-9F21-4F87-931E-20AF05F99121}" dt="2022-01-21T07:41:27.860" v="1126"/>
          <ac:spMkLst>
            <pc:docMk/>
            <pc:sldMk cId="867038445" sldId="1082"/>
            <ac:spMk id="93" creationId="{BA41A7F2-33E3-48C2-8858-34C5990BDA44}"/>
          </ac:spMkLst>
        </pc:spChg>
        <pc:spChg chg="add mod">
          <ac:chgData name="Appenmaier, Daniel" userId="a074f149-76a7-4e96-99bc-aadad5f25a38" providerId="ADAL" clId="{170A8668-9F21-4F87-931E-20AF05F99121}" dt="2022-01-21T07:41:27.860" v="1126"/>
          <ac:spMkLst>
            <pc:docMk/>
            <pc:sldMk cId="867038445" sldId="1082"/>
            <ac:spMk id="94" creationId="{EB8C2E7A-D4FC-43E3-B4DD-37BD74E689B6}"/>
          </ac:spMkLst>
        </pc:sp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10" creationId="{919DB5AD-0BBB-495B-B89B-1D21EE956201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11" creationId="{B38921B7-F6F0-481A-8BCD-61FF94CFC901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12" creationId="{F40E1C64-EA21-4F4C-8377-A9CB140AB8E3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17" creationId="{6BAB3EC7-86F7-41E2-983C-0903179E917B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18" creationId="{47CEF8B2-7BC2-4416-8B6C-971E86F39DA2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19" creationId="{7A3D725B-34C4-4A30-89FE-F1B26C3EA708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33" creationId="{10CF96A3-2B19-47FA-9F4D-F51ED9E8CC06}"/>
          </ac:cxnSpMkLst>
        </pc:cxnChg>
        <pc:cxnChg chg="add 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38" creationId="{9BA1DAA5-D4F2-4668-B668-743878E205EC}"/>
          </ac:cxnSpMkLst>
        </pc:cxnChg>
        <pc:cxnChg chg="add 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40" creationId="{B905AB53-E27C-4EB3-AE8D-5593DB965AFE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47" creationId="{C790A5CD-DC66-4360-86E6-7E563F378B88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48" creationId="{4ADADFC2-DF1C-4C03-BA8A-C2AC7D095ADD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49" creationId="{DA750F5F-6584-4489-9FD2-838C0FC7BA4D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50" creationId="{E8B73BA9-B4FF-4FAF-83A0-9527A749940B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52" creationId="{9EB9D8A2-A7BF-46D9-B056-1778458F96F3}"/>
          </ac:cxnSpMkLst>
        </pc:cxnChg>
        <pc:cxnChg chg="del mod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56" creationId="{13DBDC06-1618-4E85-9783-16E6A6D2182F}"/>
          </ac:cxnSpMkLst>
        </pc:cxnChg>
        <pc:cxnChg chg="del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59" creationId="{CC542DF6-B8F0-46B8-A325-00F0A297A4A1}"/>
          </ac:cxnSpMkLst>
        </pc:cxnChg>
        <pc:cxnChg chg="del">
          <ac:chgData name="Appenmaier, Daniel" userId="a074f149-76a7-4e96-99bc-aadad5f25a38" providerId="ADAL" clId="{170A8668-9F21-4F87-931E-20AF05F99121}" dt="2022-01-21T07:25:04.406" v="933" actId="478"/>
          <ac:cxnSpMkLst>
            <pc:docMk/>
            <pc:sldMk cId="867038445" sldId="1082"/>
            <ac:cxnSpMk id="60" creationId="{ECBE4098-9EF2-4DBA-B86C-8063DE57C062}"/>
          </ac:cxnSpMkLst>
        </pc:cxnChg>
        <pc:cxnChg chg="del">
          <ac:chgData name="Appenmaier, Daniel" userId="a074f149-76a7-4e96-99bc-aadad5f25a38" providerId="ADAL" clId="{170A8668-9F21-4F87-931E-20AF05F99121}" dt="2022-01-21T07:25:04.936" v="934" actId="478"/>
          <ac:cxnSpMkLst>
            <pc:docMk/>
            <pc:sldMk cId="867038445" sldId="1082"/>
            <ac:cxnSpMk id="61" creationId="{37EAA45A-87CA-4802-89CB-231D2B8184A2}"/>
          </ac:cxnSpMkLst>
        </pc:cxnChg>
        <pc:cxnChg chg="del">
          <ac:chgData name="Appenmaier, Daniel" userId="a074f149-76a7-4e96-99bc-aadad5f25a38" providerId="ADAL" clId="{170A8668-9F21-4F87-931E-20AF05F99121}" dt="2022-01-21T07:25:05.406" v="935" actId="478"/>
          <ac:cxnSpMkLst>
            <pc:docMk/>
            <pc:sldMk cId="867038445" sldId="1082"/>
            <ac:cxnSpMk id="62" creationId="{A0324FA8-675D-4764-BAC8-C1098FAA151A}"/>
          </ac:cxnSpMkLst>
        </pc:cxnChg>
        <pc:cxnChg chg="del">
          <ac:chgData name="Appenmaier, Daniel" userId="a074f149-76a7-4e96-99bc-aadad5f25a38" providerId="ADAL" clId="{170A8668-9F21-4F87-931E-20AF05F99121}" dt="2022-01-21T07:25:08.071" v="940" actId="478"/>
          <ac:cxnSpMkLst>
            <pc:docMk/>
            <pc:sldMk cId="867038445" sldId="1082"/>
            <ac:cxnSpMk id="63" creationId="{7F803C3A-B3FE-4F19-82B6-C3FCAFD852D0}"/>
          </ac:cxnSpMkLst>
        </pc:cxnChg>
        <pc:cxnChg chg="del">
          <ac:chgData name="Appenmaier, Daniel" userId="a074f149-76a7-4e96-99bc-aadad5f25a38" providerId="ADAL" clId="{170A8668-9F21-4F87-931E-20AF05F99121}" dt="2022-01-21T07:25:07.213" v="938" actId="478"/>
          <ac:cxnSpMkLst>
            <pc:docMk/>
            <pc:sldMk cId="867038445" sldId="1082"/>
            <ac:cxnSpMk id="64" creationId="{F9D3AE5E-95D8-48B2-BA9E-01B52245E5D7}"/>
          </ac:cxnSpMkLst>
        </pc:cxnChg>
        <pc:cxnChg chg="del">
          <ac:chgData name="Appenmaier, Daniel" userId="a074f149-76a7-4e96-99bc-aadad5f25a38" providerId="ADAL" clId="{170A8668-9F21-4F87-931E-20AF05F99121}" dt="2022-01-21T07:25:07.685" v="939" actId="478"/>
          <ac:cxnSpMkLst>
            <pc:docMk/>
            <pc:sldMk cId="867038445" sldId="1082"/>
            <ac:cxnSpMk id="65" creationId="{E0255077-5215-446A-9286-2EB987FB8F25}"/>
          </ac:cxnSpMkLst>
        </pc:cxnChg>
        <pc:cxnChg chg="del">
          <ac:chgData name="Appenmaier, Daniel" userId="a074f149-76a7-4e96-99bc-aadad5f25a38" providerId="ADAL" clId="{170A8668-9F21-4F87-931E-20AF05F99121}" dt="2022-01-21T07:25:06.800" v="937" actId="478"/>
          <ac:cxnSpMkLst>
            <pc:docMk/>
            <pc:sldMk cId="867038445" sldId="1082"/>
            <ac:cxnSpMk id="66" creationId="{1D59541A-8BAA-4622-84C1-2A6E9C0CF1B5}"/>
          </ac:cxnSpMkLst>
        </pc:cxnChg>
        <pc:cxnChg chg="del">
          <ac:chgData name="Appenmaier, Daniel" userId="a074f149-76a7-4e96-99bc-aadad5f25a38" providerId="ADAL" clId="{170A8668-9F21-4F87-931E-20AF05F99121}" dt="2022-01-21T07:25:06.321" v="936" actId="478"/>
          <ac:cxnSpMkLst>
            <pc:docMk/>
            <pc:sldMk cId="867038445" sldId="1082"/>
            <ac:cxnSpMk id="67" creationId="{33521AC7-3E36-4BE3-B933-28D7CBD4DCEE}"/>
          </ac:cxnSpMkLst>
        </pc:cxnChg>
        <pc:cxnChg chg="del">
          <ac:chgData name="Appenmaier, Daniel" userId="a074f149-76a7-4e96-99bc-aadad5f25a38" providerId="ADAL" clId="{170A8668-9F21-4F87-931E-20AF05F99121}" dt="2022-01-21T07:27:49.263" v="977" actId="478"/>
          <ac:cxnSpMkLst>
            <pc:docMk/>
            <pc:sldMk cId="867038445" sldId="1082"/>
            <ac:cxnSpMk id="68" creationId="{A20207DC-5837-4E17-A68E-E16AE8267790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69" creationId="{385115AB-B5DD-4A52-83F4-FACFE614B32F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70" creationId="{4C6611A1-3D27-4757-AC36-C3BAEDE0952F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71" creationId="{CF3B6A87-587D-4331-85CF-023E33C5A539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72" creationId="{7E291FBA-1FDD-482E-A58C-35BE75D0B8EB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75" creationId="{E1985582-DE78-4356-8696-B95D8140BF95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76" creationId="{B0A56930-CA15-445A-A8CA-6C470CDE8F0F}"/>
          </ac:cxnSpMkLst>
        </pc:cxnChg>
        <pc:cxnChg chg="add del mod">
          <ac:chgData name="Appenmaier, Daniel" userId="a074f149-76a7-4e96-99bc-aadad5f25a38" providerId="ADAL" clId="{170A8668-9F21-4F87-931E-20AF05F99121}" dt="2022-01-21T07:27:54.496" v="982" actId="478"/>
          <ac:cxnSpMkLst>
            <pc:docMk/>
            <pc:sldMk cId="867038445" sldId="1082"/>
            <ac:cxnSpMk id="77" creationId="{6431B2E9-7A13-45CD-8D7D-5ED181F580EA}"/>
          </ac:cxnSpMkLst>
        </pc:cxnChg>
        <pc:cxnChg chg="add del mod">
          <ac:chgData name="Appenmaier, Daniel" userId="a074f149-76a7-4e96-99bc-aadad5f25a38" providerId="ADAL" clId="{170A8668-9F21-4F87-931E-20AF05F99121}" dt="2022-01-21T07:27:53.909" v="981" actId="478"/>
          <ac:cxnSpMkLst>
            <pc:docMk/>
            <pc:sldMk cId="867038445" sldId="1082"/>
            <ac:cxnSpMk id="78" creationId="{284F434D-D066-4844-8640-D29519388F95}"/>
          </ac:cxnSpMkLst>
        </pc:cxnChg>
        <pc:cxnChg chg="add del mod">
          <ac:chgData name="Appenmaier, Daniel" userId="a074f149-76a7-4e96-99bc-aadad5f25a38" providerId="ADAL" clId="{170A8668-9F21-4F87-931E-20AF05F99121}" dt="2022-01-21T07:27:53.492" v="980" actId="478"/>
          <ac:cxnSpMkLst>
            <pc:docMk/>
            <pc:sldMk cId="867038445" sldId="1082"/>
            <ac:cxnSpMk id="79" creationId="{28018A3C-CC09-47D0-9FF5-1CC9D725471F}"/>
          </ac:cxnSpMkLst>
        </pc:cxnChg>
        <pc:cxnChg chg="add del mod">
          <ac:chgData name="Appenmaier, Daniel" userId="a074f149-76a7-4e96-99bc-aadad5f25a38" providerId="ADAL" clId="{170A8668-9F21-4F87-931E-20AF05F99121}" dt="2022-01-21T07:27:55.622" v="984" actId="478"/>
          <ac:cxnSpMkLst>
            <pc:docMk/>
            <pc:sldMk cId="867038445" sldId="1082"/>
            <ac:cxnSpMk id="80" creationId="{B7CA3E2D-48B6-43A8-A978-8359AB3CAF2F}"/>
          </ac:cxnSpMkLst>
        </pc:cxnChg>
        <pc:cxnChg chg="add del mod">
          <ac:chgData name="Appenmaier, Daniel" userId="a074f149-76a7-4e96-99bc-aadad5f25a38" providerId="ADAL" clId="{170A8668-9F21-4F87-931E-20AF05F99121}" dt="2022-01-21T07:27:56.101" v="985" actId="478"/>
          <ac:cxnSpMkLst>
            <pc:docMk/>
            <pc:sldMk cId="867038445" sldId="1082"/>
            <ac:cxnSpMk id="81" creationId="{C583A24E-F7B0-410A-B6A0-537166EAA85C}"/>
          </ac:cxnSpMkLst>
        </pc:cxnChg>
        <pc:cxnChg chg="add del mod">
          <ac:chgData name="Appenmaier, Daniel" userId="a074f149-76a7-4e96-99bc-aadad5f25a38" providerId="ADAL" clId="{170A8668-9F21-4F87-931E-20AF05F99121}" dt="2022-01-21T07:27:55.261" v="983" actId="478"/>
          <ac:cxnSpMkLst>
            <pc:docMk/>
            <pc:sldMk cId="867038445" sldId="1082"/>
            <ac:cxnSpMk id="82" creationId="{B0DE790B-F017-45BC-935B-38758F7AC077}"/>
          </ac:cxnSpMkLst>
        </pc:cxnChg>
        <pc:cxnChg chg="add del mod">
          <ac:chgData name="Appenmaier, Daniel" userId="a074f149-76a7-4e96-99bc-aadad5f25a38" providerId="ADAL" clId="{170A8668-9F21-4F87-931E-20AF05F99121}" dt="2022-01-21T07:27:56.509" v="986" actId="478"/>
          <ac:cxnSpMkLst>
            <pc:docMk/>
            <pc:sldMk cId="867038445" sldId="1082"/>
            <ac:cxnSpMk id="83" creationId="{13552B76-DE1F-46E2-993C-E8264EBFCF2F}"/>
          </ac:cxnSpMkLst>
        </pc:cxnChg>
        <pc:cxnChg chg="add del mod">
          <ac:chgData name="Appenmaier, Daniel" userId="a074f149-76a7-4e96-99bc-aadad5f25a38" providerId="ADAL" clId="{170A8668-9F21-4F87-931E-20AF05F99121}" dt="2022-01-21T07:27:56.899" v="987" actId="478"/>
          <ac:cxnSpMkLst>
            <pc:docMk/>
            <pc:sldMk cId="867038445" sldId="1082"/>
            <ac:cxnSpMk id="84" creationId="{8B994511-76E7-4DB0-84A6-E059A167C7FD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85" creationId="{AEE8C576-B2F4-42BD-BFC7-92105E4B0DCD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87" creationId="{CC7358F1-BFC7-430F-BE34-836CD2F80A45}"/>
          </ac:cxnSpMkLst>
        </pc:cxnChg>
        <pc:cxnChg chg="add mod">
          <ac:chgData name="Appenmaier, Daniel" userId="a074f149-76a7-4e96-99bc-aadad5f25a38" providerId="ADAL" clId="{170A8668-9F21-4F87-931E-20AF05F99121}" dt="2022-01-21T07:27:50.934" v="979"/>
          <ac:cxnSpMkLst>
            <pc:docMk/>
            <pc:sldMk cId="867038445" sldId="1082"/>
            <ac:cxnSpMk id="89" creationId="{DA3E122F-C188-443D-803E-2304F59A8375}"/>
          </ac:cxnSpMkLst>
        </pc:cxnChg>
        <pc:cxnChg chg="add mod">
          <ac:chgData name="Appenmaier, Daniel" userId="a074f149-76a7-4e96-99bc-aadad5f25a38" providerId="ADAL" clId="{170A8668-9F21-4F87-931E-20AF05F99121}" dt="2022-01-21T07:41:27.860" v="1126"/>
          <ac:cxnSpMkLst>
            <pc:docMk/>
            <pc:sldMk cId="867038445" sldId="1082"/>
            <ac:cxnSpMk id="90" creationId="{82C695CB-2AA6-4E7C-B748-9C89F6A2ED96}"/>
          </ac:cxnSpMkLst>
        </pc:cxnChg>
        <pc:cxnChg chg="add mod">
          <ac:chgData name="Appenmaier, Daniel" userId="a074f149-76a7-4e96-99bc-aadad5f25a38" providerId="ADAL" clId="{170A8668-9F21-4F87-931E-20AF05F99121}" dt="2022-01-21T07:41:27.860" v="1126"/>
          <ac:cxnSpMkLst>
            <pc:docMk/>
            <pc:sldMk cId="867038445" sldId="1082"/>
            <ac:cxnSpMk id="92" creationId="{99D1D0BA-804E-4D54-BC6E-6F4546AED255}"/>
          </ac:cxnSpMkLst>
        </pc:cxnChg>
        <pc:cxnChg chg="add mod">
          <ac:chgData name="Appenmaier, Daniel" userId="a074f149-76a7-4e96-99bc-aadad5f25a38" providerId="ADAL" clId="{170A8668-9F21-4F87-931E-20AF05F99121}" dt="2022-01-21T07:41:27.860" v="1126"/>
          <ac:cxnSpMkLst>
            <pc:docMk/>
            <pc:sldMk cId="867038445" sldId="1082"/>
            <ac:cxnSpMk id="95" creationId="{8E0B9E2C-A003-44A4-8548-88BD19B3A7D2}"/>
          </ac:cxnSpMkLst>
        </pc:cxnChg>
      </pc:sldChg>
      <pc:sldChg chg="modSp new del mod">
        <pc:chgData name="Appenmaier, Daniel" userId="a074f149-76a7-4e96-99bc-aadad5f25a38" providerId="ADAL" clId="{170A8668-9F21-4F87-931E-20AF05F99121}" dt="2022-01-21T07:31:37.694" v="1041" actId="47"/>
        <pc:sldMkLst>
          <pc:docMk/>
          <pc:sldMk cId="1044340646" sldId="1083"/>
        </pc:sldMkLst>
        <pc:spChg chg="mod">
          <ac:chgData name="Appenmaier, Daniel" userId="a074f149-76a7-4e96-99bc-aadad5f25a38" providerId="ADAL" clId="{170A8668-9F21-4F87-931E-20AF05F99121}" dt="2022-01-21T07:31:31.551" v="1040" actId="20577"/>
          <ac:spMkLst>
            <pc:docMk/>
            <pc:sldMk cId="1044340646" sldId="1083"/>
            <ac:spMk id="2" creationId="{D4DB7C0D-0917-4E91-A319-471E79E702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CB475195-50AF-413A-A54F-3A1B34FA4674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DBE4027-2498-4E09-A0AF-39AEE2A899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54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4C401F89-2132-43FC-8C6E-499FCFE7D2F0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8" tIns="46069" rIns="92138" bIns="460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4075" y="4777959"/>
            <a:ext cx="6069525" cy="3909239"/>
          </a:xfrm>
          <a:prstGeom prst="rect">
            <a:avLst/>
          </a:prstGeom>
        </p:spPr>
        <p:txBody>
          <a:bodyPr vert="horz" lIns="92138" tIns="46069" rIns="92138" bIns="4606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645DB2C-11A4-4063-AE50-D22719DBD7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090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61" y="231776"/>
            <a:ext cx="11191875" cy="10937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0062" y="1557338"/>
            <a:ext cx="11191875" cy="46418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061" y="6356350"/>
            <a:ext cx="10464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4410" y="6356350"/>
            <a:ext cx="7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BE7B5A-F9DF-44C6-862C-7A4C2572922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75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B809-296B-4B5F-B9BF-A4B309D38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ABAP Programmiermodell für SAP </a:t>
            </a:r>
            <a:r>
              <a:rPr lang="de-DE" dirty="0" err="1"/>
              <a:t>Fiori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DB35-C098-47C2-8971-D84CA7E90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Abbildungen</a:t>
            </a:r>
          </a:p>
          <a:p>
            <a:r>
              <a:rPr lang="de-DE" dirty="0"/>
              <a:t>Autor: Daniel Appenmaier</a:t>
            </a:r>
          </a:p>
          <a:p>
            <a:r>
              <a:rPr lang="de-DE" dirty="0"/>
              <a:t>Version: 22-04-20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539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ABC5-B951-4FDB-8F60-76CCF9D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Beispiel-VDM Version 3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EA620-8576-4AF8-ACB7-6F2C18C5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BA39-820C-4AAA-BA84-B543339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10</a:t>
            </a:fld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928155-0A51-4F2D-858A-23E493D863F9}"/>
              </a:ext>
            </a:extLst>
          </p:cNvPr>
          <p:cNvSpPr/>
          <p:nvPr/>
        </p:nvSpPr>
        <p:spPr bwMode="gray">
          <a:xfrm>
            <a:off x="1010128" y="1271519"/>
            <a:ext cx="10464349" cy="3363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t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ABAP CDS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3776B2E-BF3F-4BEC-B4FC-0478BC38E0E8}"/>
              </a:ext>
            </a:extLst>
          </p:cNvPr>
          <p:cNvSpPr/>
          <p:nvPr/>
        </p:nvSpPr>
        <p:spPr>
          <a:xfrm>
            <a:off x="1086338" y="2440323"/>
            <a:ext cx="1943910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Metadaten-Erweiterung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ZC_ABAP_CONNECTIONTP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7B361B5-53DF-40DC-B8CE-140F6D41244E}"/>
              </a:ext>
            </a:extLst>
          </p:cNvPr>
          <p:cNvSpPr/>
          <p:nvPr/>
        </p:nvSpPr>
        <p:spPr>
          <a:xfrm>
            <a:off x="9466555" y="2443739"/>
            <a:ext cx="1943905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Metadaten-Erweiterung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ZC_ABAP_FLIGHTTP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3063A3-B247-446E-AB18-6A8141750980}"/>
              </a:ext>
            </a:extLst>
          </p:cNvPr>
          <p:cNvSpPr/>
          <p:nvPr/>
        </p:nvSpPr>
        <p:spPr>
          <a:xfrm>
            <a:off x="3436444" y="2979922"/>
            <a:ext cx="2492865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ZI_ABAP_ConnectionTP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1C2080-822E-46E7-9636-49F8124A1B48}"/>
              </a:ext>
            </a:extLst>
          </p:cNvPr>
          <p:cNvSpPr/>
          <p:nvPr/>
        </p:nvSpPr>
        <p:spPr>
          <a:xfrm>
            <a:off x="3436444" y="2089043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ZC_ABAP_ConnectionTP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3A6A43-2EC3-4992-B14C-6A2DD8873B43}"/>
              </a:ext>
            </a:extLst>
          </p:cNvPr>
          <p:cNvSpPr/>
          <p:nvPr/>
        </p:nvSpPr>
        <p:spPr>
          <a:xfrm>
            <a:off x="3430346" y="3873906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ZI_ABAP_Connection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0C7D8AC3-6FE9-4BF8-BC10-1B702EE92B32}"/>
              </a:ext>
            </a:extLst>
          </p:cNvPr>
          <p:cNvSpPr/>
          <p:nvPr/>
        </p:nvSpPr>
        <p:spPr>
          <a:xfrm>
            <a:off x="3942557" y="4761815"/>
            <a:ext cx="1468443" cy="8246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SPFLI</a:t>
            </a:r>
          </a:p>
        </p:txBody>
      </p:sp>
      <p:cxnSp>
        <p:nvCxnSpPr>
          <p:cNvPr id="71" name="Straight Connector 24">
            <a:extLst>
              <a:ext uri="{FF2B5EF4-FFF2-40B4-BE49-F238E27FC236}">
                <a16:creationId xmlns:a16="http://schemas.microsoft.com/office/drawing/2014/main" id="{D3696125-26CB-409E-819F-842104D40C62}"/>
              </a:ext>
            </a:extLst>
          </p:cNvPr>
          <p:cNvCxnSpPr>
            <a:cxnSpLocks/>
            <a:stCxn id="52" idx="2"/>
            <a:endCxn id="70" idx="1"/>
          </p:cNvCxnSpPr>
          <p:nvPr/>
        </p:nvCxnSpPr>
        <p:spPr>
          <a:xfrm>
            <a:off x="4676779" y="4558189"/>
            <a:ext cx="0" cy="2036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1ECC1-B059-403E-9F85-7755CE470112}"/>
              </a:ext>
            </a:extLst>
          </p:cNvPr>
          <p:cNvCxnSpPr>
            <a:cxnSpLocks/>
            <a:stCxn id="51" idx="2"/>
            <a:endCxn id="48" idx="0"/>
          </p:cNvCxnSpPr>
          <p:nvPr/>
        </p:nvCxnSpPr>
        <p:spPr>
          <a:xfrm>
            <a:off x="4682877" y="2773326"/>
            <a:ext cx="0" cy="20659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0486901-AA31-48FE-8D10-A04BA5B05333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4676779" y="3664205"/>
            <a:ext cx="6098" cy="2097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EF8E7E-7204-4478-95E5-89686B40F142}"/>
              </a:ext>
            </a:extLst>
          </p:cNvPr>
          <p:cNvSpPr/>
          <p:nvPr/>
        </p:nvSpPr>
        <p:spPr>
          <a:xfrm>
            <a:off x="6567495" y="2980869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ZI_ABAP_FlightTP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A2FD19-8A08-44F7-8D2D-523C03093F3A}"/>
              </a:ext>
            </a:extLst>
          </p:cNvPr>
          <p:cNvSpPr/>
          <p:nvPr/>
        </p:nvSpPr>
        <p:spPr>
          <a:xfrm>
            <a:off x="6567495" y="2090396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ZC_ABAP_FlightTP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035A96-485B-4941-A18A-2C7C340B9505}"/>
              </a:ext>
            </a:extLst>
          </p:cNvPr>
          <p:cNvSpPr/>
          <p:nvPr/>
        </p:nvSpPr>
        <p:spPr>
          <a:xfrm>
            <a:off x="6567495" y="3871342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ZI_ABAP_Flight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FB16EA1A-09B5-4A0B-8E1B-562294410B75}"/>
              </a:ext>
            </a:extLst>
          </p:cNvPr>
          <p:cNvSpPr/>
          <p:nvPr/>
        </p:nvSpPr>
        <p:spPr>
          <a:xfrm>
            <a:off x="7079706" y="4761815"/>
            <a:ext cx="1468443" cy="8246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SFLIGHT</a:t>
            </a:r>
          </a:p>
        </p:txBody>
      </p:sp>
      <p:cxnSp>
        <p:nvCxnSpPr>
          <p:cNvPr id="79" name="Straight Connector 24">
            <a:extLst>
              <a:ext uri="{FF2B5EF4-FFF2-40B4-BE49-F238E27FC236}">
                <a16:creationId xmlns:a16="http://schemas.microsoft.com/office/drawing/2014/main" id="{5CA7CECF-E024-4613-8188-18B103611990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>
            <a:off x="7813928" y="4555625"/>
            <a:ext cx="0" cy="2061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5F9EEA-F163-44EF-BB27-E69C9978FE8F}"/>
              </a:ext>
            </a:extLst>
          </p:cNvPr>
          <p:cNvCxnSpPr>
            <a:cxnSpLocks/>
            <a:stCxn id="76" idx="2"/>
            <a:endCxn id="75" idx="0"/>
          </p:cNvCxnSpPr>
          <p:nvPr/>
        </p:nvCxnSpPr>
        <p:spPr>
          <a:xfrm>
            <a:off x="7813928" y="2774679"/>
            <a:ext cx="0" cy="2061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B912E6-E3C5-425B-A3E9-7AE9EB39701F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7813928" y="3665152"/>
            <a:ext cx="0" cy="2061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97567DC-BE77-4DC5-9BBA-05B1CC9547F8}"/>
              </a:ext>
            </a:extLst>
          </p:cNvPr>
          <p:cNvCxnSpPr>
            <a:cxnSpLocks/>
          </p:cNvCxnSpPr>
          <p:nvPr/>
        </p:nvCxnSpPr>
        <p:spPr>
          <a:xfrm>
            <a:off x="5923212" y="2523992"/>
            <a:ext cx="6381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090597-0835-4951-AF37-714031F2D50E}"/>
              </a:ext>
            </a:extLst>
          </p:cNvPr>
          <p:cNvCxnSpPr>
            <a:cxnSpLocks/>
          </p:cNvCxnSpPr>
          <p:nvPr/>
        </p:nvCxnSpPr>
        <p:spPr>
          <a:xfrm>
            <a:off x="5929309" y="2368385"/>
            <a:ext cx="63208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2462EFB-B8A8-4652-863E-17DF989A93B5}"/>
              </a:ext>
            </a:extLst>
          </p:cNvPr>
          <p:cNvSpPr/>
          <p:nvPr/>
        </p:nvSpPr>
        <p:spPr>
          <a:xfrm>
            <a:off x="1086338" y="1691905"/>
            <a:ext cx="1943909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Zugriffskontrolle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ZC_ABAP_CONNECTIONTP</a:t>
            </a:r>
          </a:p>
        </p:txBody>
      </p:sp>
      <p:cxnSp>
        <p:nvCxnSpPr>
          <p:cNvPr id="85" name="Straight Connector 46">
            <a:extLst>
              <a:ext uri="{FF2B5EF4-FFF2-40B4-BE49-F238E27FC236}">
                <a16:creationId xmlns:a16="http://schemas.microsoft.com/office/drawing/2014/main" id="{3B1B3AFF-0A99-441E-BBA9-392ECB58AFAB}"/>
              </a:ext>
            </a:extLst>
          </p:cNvPr>
          <p:cNvCxnSpPr>
            <a:cxnSpLocks/>
            <a:stCxn id="84" idx="3"/>
            <a:endCxn id="51" idx="1"/>
          </p:cNvCxnSpPr>
          <p:nvPr/>
        </p:nvCxnSpPr>
        <p:spPr>
          <a:xfrm>
            <a:off x="3030247" y="2034047"/>
            <a:ext cx="406197" cy="3971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2CC8224-D4C5-4DEE-8035-3BCCAF027CC4}"/>
              </a:ext>
            </a:extLst>
          </p:cNvPr>
          <p:cNvSpPr/>
          <p:nvPr/>
        </p:nvSpPr>
        <p:spPr>
          <a:xfrm>
            <a:off x="9466555" y="1694240"/>
            <a:ext cx="1943907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Zugriffskontrolle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ZC_ABAP_FLIGHTTP</a:t>
            </a:r>
          </a:p>
        </p:txBody>
      </p:sp>
      <p:cxnSp>
        <p:nvCxnSpPr>
          <p:cNvPr id="87" name="Straight Connector 51">
            <a:extLst>
              <a:ext uri="{FF2B5EF4-FFF2-40B4-BE49-F238E27FC236}">
                <a16:creationId xmlns:a16="http://schemas.microsoft.com/office/drawing/2014/main" id="{6C483B39-D32C-4A4D-A729-59EB43A274B5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 flipV="1">
            <a:off x="9060361" y="2036382"/>
            <a:ext cx="406194" cy="3961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51">
            <a:extLst>
              <a:ext uri="{FF2B5EF4-FFF2-40B4-BE49-F238E27FC236}">
                <a16:creationId xmlns:a16="http://schemas.microsoft.com/office/drawing/2014/main" id="{1D292FDB-80EE-42E5-BCA6-B890B2610DA2}"/>
              </a:ext>
            </a:extLst>
          </p:cNvPr>
          <p:cNvCxnSpPr>
            <a:cxnSpLocks/>
            <a:stCxn id="76" idx="3"/>
            <a:endCxn id="47" idx="1"/>
          </p:cNvCxnSpPr>
          <p:nvPr/>
        </p:nvCxnSpPr>
        <p:spPr>
          <a:xfrm>
            <a:off x="9060361" y="2432538"/>
            <a:ext cx="406194" cy="35334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51">
            <a:extLst>
              <a:ext uri="{FF2B5EF4-FFF2-40B4-BE49-F238E27FC236}">
                <a16:creationId xmlns:a16="http://schemas.microsoft.com/office/drawing/2014/main" id="{47D720AA-B569-4C50-9875-DDD13299352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rot="10800000" flipV="1">
            <a:off x="3030248" y="2431185"/>
            <a:ext cx="406196" cy="3512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D759679-75DC-4C20-A829-38568C96D3B8}"/>
              </a:ext>
            </a:extLst>
          </p:cNvPr>
          <p:cNvCxnSpPr>
            <a:cxnSpLocks/>
            <a:stCxn id="91" idx="2"/>
            <a:endCxn id="75" idx="1"/>
          </p:cNvCxnSpPr>
          <p:nvPr/>
        </p:nvCxnSpPr>
        <p:spPr>
          <a:xfrm>
            <a:off x="6083860" y="3319234"/>
            <a:ext cx="483635" cy="3777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Diamond 90">
            <a:extLst>
              <a:ext uri="{FF2B5EF4-FFF2-40B4-BE49-F238E27FC236}">
                <a16:creationId xmlns:a16="http://schemas.microsoft.com/office/drawing/2014/main" id="{F7739024-4C71-449F-86E4-3E3BC81D27EA}"/>
              </a:ext>
            </a:extLst>
          </p:cNvPr>
          <p:cNvSpPr/>
          <p:nvPr/>
        </p:nvSpPr>
        <p:spPr>
          <a:xfrm rot="16200000">
            <a:off x="5958058" y="3251484"/>
            <a:ext cx="116103" cy="135500"/>
          </a:xfrm>
          <a:prstGeom prst="diamond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16C9FD-0B58-4921-90B9-2D1228C47CEC}"/>
              </a:ext>
            </a:extLst>
          </p:cNvPr>
          <p:cNvCxnSpPr>
            <a:cxnSpLocks/>
            <a:stCxn id="93" idx="2"/>
            <a:endCxn id="76" idx="1"/>
          </p:cNvCxnSpPr>
          <p:nvPr/>
        </p:nvCxnSpPr>
        <p:spPr>
          <a:xfrm>
            <a:off x="6086712" y="2430162"/>
            <a:ext cx="480783" cy="2376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380FD620-0253-4FCF-85F3-FFAE65885626}"/>
              </a:ext>
            </a:extLst>
          </p:cNvPr>
          <p:cNvSpPr/>
          <p:nvPr/>
        </p:nvSpPr>
        <p:spPr>
          <a:xfrm rot="16200000">
            <a:off x="5960910" y="2362412"/>
            <a:ext cx="116103" cy="135500"/>
          </a:xfrm>
          <a:prstGeom prst="diamond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17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57E657B-8A72-4E50-860B-03A00E7F4A04}"/>
              </a:ext>
            </a:extLst>
          </p:cNvPr>
          <p:cNvSpPr/>
          <p:nvPr/>
        </p:nvSpPr>
        <p:spPr bwMode="gray">
          <a:xfrm>
            <a:off x="3194807" y="2176158"/>
            <a:ext cx="6979657" cy="30892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t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ABAP CDS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129CBD-76C3-42FE-A2BF-0B085C13439F}"/>
              </a:ext>
            </a:extLst>
          </p:cNvPr>
          <p:cNvSpPr/>
          <p:nvPr/>
        </p:nvSpPr>
        <p:spPr>
          <a:xfrm>
            <a:off x="5439323" y="3512017"/>
            <a:ext cx="2493288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</a:p>
          <a:p>
            <a:pPr algn="ctr"/>
            <a:r>
              <a:rPr lang="de-DE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BO-Modell definieren</a:t>
            </a:r>
            <a:endParaRPr lang="de-DE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4DE5B4-EFE5-4370-BBFB-710E2D0D73B3}"/>
              </a:ext>
            </a:extLst>
          </p:cNvPr>
          <p:cNvSpPr/>
          <p:nvPr/>
        </p:nvSpPr>
        <p:spPr>
          <a:xfrm>
            <a:off x="5439500" y="2588609"/>
            <a:ext cx="2493288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</a:p>
          <a:p>
            <a:pPr algn="ctr"/>
            <a:r>
              <a:rPr lang="de-DE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Verwendung definieren</a:t>
            </a:r>
            <a:endParaRPr lang="de-DE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28430C-AC24-4125-B89D-34B749D59879}"/>
              </a:ext>
            </a:extLst>
          </p:cNvPr>
          <p:cNvSpPr/>
          <p:nvPr/>
        </p:nvSpPr>
        <p:spPr>
          <a:xfrm>
            <a:off x="1846653" y="3512017"/>
            <a:ext cx="1133321" cy="6842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033086-51AD-42B7-92CB-0D4C14340D90}"/>
              </a:ext>
            </a:extLst>
          </p:cNvPr>
          <p:cNvSpPr/>
          <p:nvPr/>
        </p:nvSpPr>
        <p:spPr>
          <a:xfrm>
            <a:off x="6117978" y="1294591"/>
            <a:ext cx="1133321" cy="6842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OData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6A8532-5210-4AA4-AF8D-E45061F444C9}"/>
              </a:ext>
            </a:extLst>
          </p:cNvPr>
          <p:cNvCxnSpPr>
            <a:cxnSpLocks/>
            <a:stCxn id="41" idx="0"/>
            <a:endCxn id="46" idx="4"/>
          </p:cNvCxnSpPr>
          <p:nvPr/>
        </p:nvCxnSpPr>
        <p:spPr>
          <a:xfrm flipH="1" flipV="1">
            <a:off x="6684639" y="1978874"/>
            <a:ext cx="1505" cy="609735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452A9B5-FDB0-43DB-8C31-0DF74724C330}"/>
              </a:ext>
            </a:extLst>
          </p:cNvPr>
          <p:cNvSpPr/>
          <p:nvPr/>
        </p:nvSpPr>
        <p:spPr>
          <a:xfrm>
            <a:off x="5439321" y="4435425"/>
            <a:ext cx="2493288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</a:p>
          <a:p>
            <a:pPr algn="ctr"/>
            <a:r>
              <a:rPr lang="de-DE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Datenmodell definieren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51B8B1-5287-4764-A0C3-2547F123577C}"/>
              </a:ext>
            </a:extLst>
          </p:cNvPr>
          <p:cNvCxnSpPr>
            <a:cxnSpLocks/>
            <a:stCxn id="22" idx="2"/>
            <a:endCxn id="64" idx="1"/>
          </p:cNvCxnSpPr>
          <p:nvPr/>
        </p:nvCxnSpPr>
        <p:spPr>
          <a:xfrm flipH="1">
            <a:off x="6684637" y="5119708"/>
            <a:ext cx="1328" cy="313858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6AF169-0FDF-4E99-81F4-269812DEA09B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flipH="1">
            <a:off x="6685967" y="3272892"/>
            <a:ext cx="177" cy="239125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DC54D6-4CE8-47B0-87C1-1B4402740661}"/>
              </a:ext>
            </a:extLst>
          </p:cNvPr>
          <p:cNvCxnSpPr>
            <a:cxnSpLocks/>
            <a:stCxn id="40" idx="2"/>
            <a:endCxn id="22" idx="0"/>
          </p:cNvCxnSpPr>
          <p:nvPr/>
        </p:nvCxnSpPr>
        <p:spPr>
          <a:xfrm flipH="1">
            <a:off x="6685965" y="4196300"/>
            <a:ext cx="2" cy="239125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04BFF364-A2F7-4479-A381-E7AC7892D613}"/>
              </a:ext>
            </a:extLst>
          </p:cNvPr>
          <p:cNvSpPr/>
          <p:nvPr/>
        </p:nvSpPr>
        <p:spPr>
          <a:xfrm>
            <a:off x="3262941" y="2588607"/>
            <a:ext cx="1889630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Metadaten-Erweiterung</a:t>
            </a:r>
          </a:p>
          <a:p>
            <a:pPr algn="ctr"/>
            <a:r>
              <a:rPr lang="de-DE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definieren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1A67F42-5B6C-46DD-A6C8-19DE076728D2}"/>
              </a:ext>
            </a:extLst>
          </p:cNvPr>
          <p:cNvCxnSpPr>
            <a:cxnSpLocks/>
            <a:stCxn id="226" idx="3"/>
            <a:endCxn id="41" idx="1"/>
          </p:cNvCxnSpPr>
          <p:nvPr/>
        </p:nvCxnSpPr>
        <p:spPr>
          <a:xfrm>
            <a:off x="5152571" y="2930749"/>
            <a:ext cx="286929" cy="2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D26C2B-4532-4324-8BC0-55F17EA4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Virtuelle Datenmodelle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AAF0D-C26D-4C67-835E-3919DC58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C2728-8A71-43F1-AC5D-11FB0DD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</a:t>
            </a:fld>
            <a:endParaRPr lang="de-DE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13FA63-A142-4ECC-86B8-DF3E4DB4B6E2}"/>
              </a:ext>
            </a:extLst>
          </p:cNvPr>
          <p:cNvCxnSpPr>
            <a:cxnSpLocks/>
            <a:stCxn id="74" idx="1"/>
            <a:endCxn id="41" idx="3"/>
          </p:cNvCxnSpPr>
          <p:nvPr/>
        </p:nvCxnSpPr>
        <p:spPr>
          <a:xfrm flipH="1">
            <a:off x="7932788" y="2930748"/>
            <a:ext cx="285425" cy="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A552863-7BE1-4AF6-B03F-855B235D62DA}"/>
              </a:ext>
            </a:extLst>
          </p:cNvPr>
          <p:cNvSpPr/>
          <p:nvPr/>
        </p:nvSpPr>
        <p:spPr>
          <a:xfrm>
            <a:off x="8218213" y="2588606"/>
            <a:ext cx="1885469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Zugriffskontrolle</a:t>
            </a:r>
          </a:p>
          <a:p>
            <a:pPr algn="ctr"/>
            <a:r>
              <a:rPr lang="de-DE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Lesezugriff gewähren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7747A7-6A81-4DAB-9168-F2CA27B97318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2979974" y="3854159"/>
            <a:ext cx="235775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Flowchart: Magnetic Disk 63">
            <a:extLst>
              <a:ext uri="{FF2B5EF4-FFF2-40B4-BE49-F238E27FC236}">
                <a16:creationId xmlns:a16="http://schemas.microsoft.com/office/drawing/2014/main" id="{20DBB106-824A-40FA-8E4D-81B3CE814566}"/>
              </a:ext>
            </a:extLst>
          </p:cNvPr>
          <p:cNvSpPr/>
          <p:nvPr/>
        </p:nvSpPr>
        <p:spPr>
          <a:xfrm>
            <a:off x="5950415" y="5433566"/>
            <a:ext cx="1468443" cy="8246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</p:txBody>
      </p:sp>
    </p:spTree>
    <p:extLst>
      <p:ext uri="{BB962C8B-B14F-4D97-AF65-F5344CB8AC3E}">
        <p14:creationId xmlns:p14="http://schemas.microsoft.com/office/powerpoint/2010/main" val="10639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0" grpId="0" animBg="1"/>
      <p:bldP spid="41" grpId="0" animBg="1"/>
      <p:bldP spid="44" grpId="0" animBg="1"/>
      <p:bldP spid="46" grpId="0" animBg="1"/>
      <p:bldP spid="22" grpId="0" animBg="1"/>
      <p:bldP spid="226" grpId="0" animBg="1"/>
      <p:bldP spid="74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FE601E7-3E4B-4603-92AD-46F5EBC7AFB7}"/>
              </a:ext>
            </a:extLst>
          </p:cNvPr>
          <p:cNvSpPr/>
          <p:nvPr/>
        </p:nvSpPr>
        <p:spPr bwMode="gray">
          <a:xfrm>
            <a:off x="1010129" y="1684040"/>
            <a:ext cx="10464348" cy="2951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t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ABAP CDS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3ABC5-B951-4FDB-8F60-76CCF9D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Beispiel-VDM Version 1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EA620-8576-4AF8-ACB7-6F2C18C5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BA39-820C-4AAA-BA84-B543339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</a:t>
            </a:fld>
            <a:endParaRPr lang="de-DE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1C72361-D463-4A48-B465-0E13B7947950}"/>
              </a:ext>
            </a:extLst>
          </p:cNvPr>
          <p:cNvSpPr/>
          <p:nvPr/>
        </p:nvSpPr>
        <p:spPr>
          <a:xfrm>
            <a:off x="3436444" y="2979922"/>
            <a:ext cx="2492865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ZI_ABAP_ConnectionTP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0352267-AA6F-4FD3-925E-45A1417F3B97}"/>
              </a:ext>
            </a:extLst>
          </p:cNvPr>
          <p:cNvSpPr/>
          <p:nvPr/>
        </p:nvSpPr>
        <p:spPr>
          <a:xfrm>
            <a:off x="3436444" y="2089043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ZC_ABAP_ConnectionTP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507F51-DEBC-40E6-B6F3-AC0C28377D4E}"/>
              </a:ext>
            </a:extLst>
          </p:cNvPr>
          <p:cNvSpPr/>
          <p:nvPr/>
        </p:nvSpPr>
        <p:spPr>
          <a:xfrm>
            <a:off x="3430346" y="3873906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ZI_ABAP_Connection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lowchart: Magnetic Disk 132">
            <a:extLst>
              <a:ext uri="{FF2B5EF4-FFF2-40B4-BE49-F238E27FC236}">
                <a16:creationId xmlns:a16="http://schemas.microsoft.com/office/drawing/2014/main" id="{12FB7509-992F-44E9-A23F-1B0621336871}"/>
              </a:ext>
            </a:extLst>
          </p:cNvPr>
          <p:cNvSpPr/>
          <p:nvPr/>
        </p:nvSpPr>
        <p:spPr>
          <a:xfrm>
            <a:off x="3942557" y="4761815"/>
            <a:ext cx="1468443" cy="8246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SPFLI</a:t>
            </a:r>
          </a:p>
        </p:txBody>
      </p:sp>
      <p:cxnSp>
        <p:nvCxnSpPr>
          <p:cNvPr id="134" name="Straight Connector 24">
            <a:extLst>
              <a:ext uri="{FF2B5EF4-FFF2-40B4-BE49-F238E27FC236}">
                <a16:creationId xmlns:a16="http://schemas.microsoft.com/office/drawing/2014/main" id="{B7D8AD3A-5969-421F-AC2E-CF0778D9D0AB}"/>
              </a:ext>
            </a:extLst>
          </p:cNvPr>
          <p:cNvCxnSpPr>
            <a:cxnSpLocks/>
            <a:stCxn id="132" idx="2"/>
            <a:endCxn id="133" idx="1"/>
          </p:cNvCxnSpPr>
          <p:nvPr/>
        </p:nvCxnSpPr>
        <p:spPr>
          <a:xfrm>
            <a:off x="4676779" y="4558189"/>
            <a:ext cx="0" cy="2036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EB818B6-7E24-411D-BAE1-2ED8CCFD6576}"/>
              </a:ext>
            </a:extLst>
          </p:cNvPr>
          <p:cNvCxnSpPr>
            <a:cxnSpLocks/>
            <a:stCxn id="131" idx="2"/>
            <a:endCxn id="130" idx="0"/>
          </p:cNvCxnSpPr>
          <p:nvPr/>
        </p:nvCxnSpPr>
        <p:spPr>
          <a:xfrm>
            <a:off x="4682877" y="2773326"/>
            <a:ext cx="0" cy="20659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827ECA8-7D74-4E73-9BF3-19FEF1D2519B}"/>
              </a:ext>
            </a:extLst>
          </p:cNvPr>
          <p:cNvCxnSpPr>
            <a:cxnSpLocks/>
            <a:stCxn id="130" idx="2"/>
            <a:endCxn id="132" idx="0"/>
          </p:cNvCxnSpPr>
          <p:nvPr/>
        </p:nvCxnSpPr>
        <p:spPr>
          <a:xfrm flipH="1">
            <a:off x="4676779" y="3664205"/>
            <a:ext cx="6098" cy="2097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A34E1B0-EC02-48D2-B956-5179FB8079EE}"/>
              </a:ext>
            </a:extLst>
          </p:cNvPr>
          <p:cNvSpPr/>
          <p:nvPr/>
        </p:nvSpPr>
        <p:spPr>
          <a:xfrm>
            <a:off x="6567495" y="2980869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ZI_ABAP_FlightTP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B2C46BB-B8B9-415B-8B4F-00161F647DD3}"/>
              </a:ext>
            </a:extLst>
          </p:cNvPr>
          <p:cNvSpPr/>
          <p:nvPr/>
        </p:nvSpPr>
        <p:spPr>
          <a:xfrm>
            <a:off x="6567495" y="2090396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ZC_ABAP_FlightTP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0A9701A-873D-4CC5-A62A-2F67F0F134D5}"/>
              </a:ext>
            </a:extLst>
          </p:cNvPr>
          <p:cNvSpPr/>
          <p:nvPr/>
        </p:nvSpPr>
        <p:spPr>
          <a:xfrm>
            <a:off x="6567495" y="3871342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ZI_ABAP_Flight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Magnetic Disk 139">
            <a:extLst>
              <a:ext uri="{FF2B5EF4-FFF2-40B4-BE49-F238E27FC236}">
                <a16:creationId xmlns:a16="http://schemas.microsoft.com/office/drawing/2014/main" id="{BAC8878E-23A1-40FD-AE74-FB1283CAF2C0}"/>
              </a:ext>
            </a:extLst>
          </p:cNvPr>
          <p:cNvSpPr/>
          <p:nvPr/>
        </p:nvSpPr>
        <p:spPr>
          <a:xfrm>
            <a:off x="7079706" y="4761815"/>
            <a:ext cx="1468443" cy="8246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SFLIGHT</a:t>
            </a:r>
          </a:p>
        </p:txBody>
      </p:sp>
      <p:cxnSp>
        <p:nvCxnSpPr>
          <p:cNvPr id="141" name="Straight Connector 24">
            <a:extLst>
              <a:ext uri="{FF2B5EF4-FFF2-40B4-BE49-F238E27FC236}">
                <a16:creationId xmlns:a16="http://schemas.microsoft.com/office/drawing/2014/main" id="{5BF3D281-9FE9-4088-B537-A7DED85C60C0}"/>
              </a:ext>
            </a:extLst>
          </p:cNvPr>
          <p:cNvCxnSpPr>
            <a:cxnSpLocks/>
            <a:stCxn id="139" idx="2"/>
            <a:endCxn id="140" idx="1"/>
          </p:cNvCxnSpPr>
          <p:nvPr/>
        </p:nvCxnSpPr>
        <p:spPr>
          <a:xfrm>
            <a:off x="7813928" y="4555625"/>
            <a:ext cx="0" cy="2061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99914B5-8583-4546-9C1B-6BF0F4465F25}"/>
              </a:ext>
            </a:extLst>
          </p:cNvPr>
          <p:cNvCxnSpPr>
            <a:cxnSpLocks/>
            <a:stCxn id="138" idx="2"/>
            <a:endCxn id="137" idx="0"/>
          </p:cNvCxnSpPr>
          <p:nvPr/>
        </p:nvCxnSpPr>
        <p:spPr>
          <a:xfrm>
            <a:off x="7813928" y="2774679"/>
            <a:ext cx="0" cy="2061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40B3462-5714-4CB0-B4F0-6988DF25C68B}"/>
              </a:ext>
            </a:extLst>
          </p:cNvPr>
          <p:cNvCxnSpPr>
            <a:cxnSpLocks/>
            <a:stCxn id="137" idx="2"/>
            <a:endCxn id="139" idx="0"/>
          </p:cNvCxnSpPr>
          <p:nvPr/>
        </p:nvCxnSpPr>
        <p:spPr>
          <a:xfrm>
            <a:off x="7813928" y="3665152"/>
            <a:ext cx="0" cy="2061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2F33108-E344-4951-9254-109BAC042D17}"/>
              </a:ext>
            </a:extLst>
          </p:cNvPr>
          <p:cNvCxnSpPr>
            <a:cxnSpLocks/>
          </p:cNvCxnSpPr>
          <p:nvPr/>
        </p:nvCxnSpPr>
        <p:spPr>
          <a:xfrm>
            <a:off x="5923212" y="2523992"/>
            <a:ext cx="6381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8CC181D-8722-4414-8B96-9D79EF0416E7}"/>
              </a:ext>
            </a:extLst>
          </p:cNvPr>
          <p:cNvCxnSpPr>
            <a:cxnSpLocks/>
          </p:cNvCxnSpPr>
          <p:nvPr/>
        </p:nvCxnSpPr>
        <p:spPr>
          <a:xfrm>
            <a:off x="5929309" y="2368385"/>
            <a:ext cx="63208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129CBCD7-0275-474A-8A8A-A9AB256F1B65}"/>
              </a:ext>
            </a:extLst>
          </p:cNvPr>
          <p:cNvSpPr/>
          <p:nvPr/>
        </p:nvSpPr>
        <p:spPr>
          <a:xfrm>
            <a:off x="1086339" y="2089043"/>
            <a:ext cx="1943910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Zugriffskontrolle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ZC_ABAP_CONNECTIONTP</a:t>
            </a:r>
          </a:p>
        </p:txBody>
      </p:sp>
      <p:cxnSp>
        <p:nvCxnSpPr>
          <p:cNvPr id="159" name="Straight Connector 46">
            <a:extLst>
              <a:ext uri="{FF2B5EF4-FFF2-40B4-BE49-F238E27FC236}">
                <a16:creationId xmlns:a16="http://schemas.microsoft.com/office/drawing/2014/main" id="{B8484F8F-7250-4EA9-84DE-78049EB7F4A6}"/>
              </a:ext>
            </a:extLst>
          </p:cNvPr>
          <p:cNvCxnSpPr>
            <a:cxnSpLocks/>
            <a:stCxn id="158" idx="3"/>
            <a:endCxn id="131" idx="1"/>
          </p:cNvCxnSpPr>
          <p:nvPr/>
        </p:nvCxnSpPr>
        <p:spPr>
          <a:xfrm>
            <a:off x="3030249" y="2431185"/>
            <a:ext cx="40619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E880E77-765D-474D-AB91-3F20D85184F9}"/>
              </a:ext>
            </a:extLst>
          </p:cNvPr>
          <p:cNvSpPr/>
          <p:nvPr/>
        </p:nvSpPr>
        <p:spPr>
          <a:xfrm>
            <a:off x="9466557" y="2085359"/>
            <a:ext cx="1943905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Zugriffskontrolle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ZC_ABAP_FLIGHTTP</a:t>
            </a:r>
          </a:p>
        </p:txBody>
      </p:sp>
      <p:cxnSp>
        <p:nvCxnSpPr>
          <p:cNvPr id="161" name="Straight Connector 51">
            <a:extLst>
              <a:ext uri="{FF2B5EF4-FFF2-40B4-BE49-F238E27FC236}">
                <a16:creationId xmlns:a16="http://schemas.microsoft.com/office/drawing/2014/main" id="{B3AE91C9-C105-421C-942D-C324CEC64BC0}"/>
              </a:ext>
            </a:extLst>
          </p:cNvPr>
          <p:cNvCxnSpPr>
            <a:cxnSpLocks/>
            <a:stCxn id="138" idx="3"/>
            <a:endCxn id="160" idx="1"/>
          </p:cNvCxnSpPr>
          <p:nvPr/>
        </p:nvCxnSpPr>
        <p:spPr>
          <a:xfrm flipV="1">
            <a:off x="9060361" y="2427501"/>
            <a:ext cx="406196" cy="503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30" grpId="0" animBg="1"/>
      <p:bldP spid="131" grpId="0" animBg="1"/>
      <p:bldP spid="132" grpId="0" animBg="1"/>
      <p:bldP spid="133" grpId="0" animBg="1"/>
      <p:bldP spid="137" grpId="0" animBg="1"/>
      <p:bldP spid="138" grpId="0" animBg="1"/>
      <p:bldP spid="139" grpId="0" animBg="1"/>
      <p:bldP spid="140" grpId="0" animBg="1"/>
      <p:bldP spid="158" grpId="0" animBg="1"/>
      <p:bldP spid="1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80CBD-89A5-4E47-B877-4937C62C328C}"/>
              </a:ext>
            </a:extLst>
          </p:cNvPr>
          <p:cNvSpPr/>
          <p:nvPr/>
        </p:nvSpPr>
        <p:spPr>
          <a:xfrm>
            <a:off x="4272132" y="2774671"/>
            <a:ext cx="5274539" cy="20827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5BB24E-C32C-47D3-92DC-43EB7608EE6D}"/>
              </a:ext>
            </a:extLst>
          </p:cNvPr>
          <p:cNvSpPr/>
          <p:nvPr/>
        </p:nvSpPr>
        <p:spPr>
          <a:xfrm>
            <a:off x="4494709" y="3029047"/>
            <a:ext cx="794923" cy="21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Frnkfurt</a:t>
            </a:r>
            <a:endParaRPr lang="de-DE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EF9AD-06B6-453A-B46A-A5A7D14D54CB}"/>
              </a:ext>
            </a:extLst>
          </p:cNvPr>
          <p:cNvSpPr/>
          <p:nvPr/>
        </p:nvSpPr>
        <p:spPr>
          <a:xfrm>
            <a:off x="5381701" y="3029047"/>
            <a:ext cx="947283" cy="214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 </a:t>
            </a:r>
            <a:r>
              <a:rPr lang="de-DE" sz="1200" i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sz="12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85626-47A5-4C61-A8FE-7E3F0768DA4A}"/>
              </a:ext>
            </a:extLst>
          </p:cNvPr>
          <p:cNvSpPr/>
          <p:nvPr/>
        </p:nvSpPr>
        <p:spPr>
          <a:xfrm>
            <a:off x="6417556" y="3029046"/>
            <a:ext cx="1210271" cy="21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 </a:t>
            </a:r>
            <a:r>
              <a:rPr lang="de-DE" sz="1200" i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sz="1200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A6F1944E-B8A5-4F70-AF5F-4F996476C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76331"/>
              </p:ext>
            </p:extLst>
          </p:nvPr>
        </p:nvGraphicFramePr>
        <p:xfrm>
          <a:off x="4494709" y="3614553"/>
          <a:ext cx="4941726" cy="109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318">
                  <a:extLst>
                    <a:ext uri="{9D8B030D-6E8A-4147-A177-3AD203B41FA5}">
                      <a16:colId xmlns:a16="http://schemas.microsoft.com/office/drawing/2014/main" val="1193072052"/>
                    </a:ext>
                  </a:extLst>
                </a:gridCol>
                <a:gridCol w="1140903">
                  <a:extLst>
                    <a:ext uri="{9D8B030D-6E8A-4147-A177-3AD203B41FA5}">
                      <a16:colId xmlns:a16="http://schemas.microsoft.com/office/drawing/2014/main" val="4264044062"/>
                    </a:ext>
                  </a:extLst>
                </a:gridCol>
                <a:gridCol w="1182847">
                  <a:extLst>
                    <a:ext uri="{9D8B030D-6E8A-4147-A177-3AD203B41FA5}">
                      <a16:colId xmlns:a16="http://schemas.microsoft.com/office/drawing/2014/main" val="2238748314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2020518273"/>
                    </a:ext>
                  </a:extLst>
                </a:gridCol>
                <a:gridCol w="827924">
                  <a:extLst>
                    <a:ext uri="{9D8B030D-6E8A-4147-A177-3AD203B41FA5}">
                      <a16:colId xmlns:a16="http://schemas.microsoft.com/office/drawing/2014/main" val="1185580219"/>
                    </a:ext>
                  </a:extLst>
                </a:gridCol>
              </a:tblGrid>
              <a:tr h="22854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City</a:t>
                      </a: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 City</a:t>
                      </a: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94405"/>
                  </a:ext>
                </a:extLst>
              </a:tr>
              <a:tr h="2285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Frankfurt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 KM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33362"/>
                  </a:ext>
                </a:extLst>
              </a:tr>
              <a:tr h="2285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Frankfurt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KM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3501"/>
                  </a:ext>
                </a:extLst>
              </a:tr>
              <a:tr h="2285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52847"/>
                  </a:ext>
                </a:extLst>
              </a:tr>
            </a:tbl>
          </a:graphicData>
        </a:graphic>
      </p:graphicFrame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E1EC659-66AA-4CC8-92B0-E29888F9A89C}"/>
              </a:ext>
            </a:extLst>
          </p:cNvPr>
          <p:cNvSpPr/>
          <p:nvPr/>
        </p:nvSpPr>
        <p:spPr>
          <a:xfrm>
            <a:off x="9223176" y="3152095"/>
            <a:ext cx="1346088" cy="276927"/>
          </a:xfrm>
          <a:prstGeom prst="wedgeRectCallout">
            <a:avLst>
              <a:gd name="adj1" fmla="val -53863"/>
              <a:gd name="adj2" fmla="val 1342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Tooltip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01014-9E60-4436-8AB8-C366FC0B2487}"/>
              </a:ext>
            </a:extLst>
          </p:cNvPr>
          <p:cNvSpPr/>
          <p:nvPr/>
        </p:nvSpPr>
        <p:spPr>
          <a:xfrm>
            <a:off x="6813459" y="5000125"/>
            <a:ext cx="4318221" cy="29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@Semantics.quantity.unitOfMeasure: '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DistanceUnit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endParaRPr lang="de-DE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75A66-750B-4F8C-AD65-A2FE49FC2555}"/>
              </a:ext>
            </a:extLst>
          </p:cNvPr>
          <p:cNvSpPr/>
          <p:nvPr/>
        </p:nvSpPr>
        <p:spPr>
          <a:xfrm>
            <a:off x="7427970" y="1705170"/>
            <a:ext cx="3060383" cy="503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@EndUserText.label: 'Distance'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@EndUserText.quickInfo: 'Distance'</a:t>
            </a:r>
            <a:endParaRPr lang="de-DE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DC9C5-8A17-4DCF-8335-863C877B31EF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8958162" y="2208706"/>
            <a:ext cx="14409" cy="13960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6A7FF-5CB3-4D86-883D-CEC52D9390C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972570" y="4385597"/>
            <a:ext cx="0" cy="6145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64A48-D454-4C70-85E5-BD1AA8207AC3}"/>
              </a:ext>
            </a:extLst>
          </p:cNvPr>
          <p:cNvSpPr/>
          <p:nvPr/>
        </p:nvSpPr>
        <p:spPr>
          <a:xfrm>
            <a:off x="3298767" y="1738412"/>
            <a:ext cx="3186805" cy="503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@Search.defaultSearchElement: true,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@Search.fuzzinessThreshold: 0.8</a:t>
            </a:r>
            <a:endParaRPr lang="de-DE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64B4A-2447-487E-BB42-7040EAA34EF2}"/>
              </a:ext>
            </a:extLst>
          </p:cNvPr>
          <p:cNvSpPr/>
          <p:nvPr/>
        </p:nvSpPr>
        <p:spPr>
          <a:xfrm>
            <a:off x="1884964" y="2990775"/>
            <a:ext cx="2219726" cy="29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@Search.searchable: true</a:t>
            </a:r>
            <a:endParaRPr lang="de-DE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64B8A8-B72E-4F95-8CC7-4AB0BDDCCCA3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 flipV="1">
            <a:off x="4104690" y="3136360"/>
            <a:ext cx="39001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419094-60E7-43D8-9633-A6C5749BED12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H="1" flipV="1">
            <a:off x="4892170" y="2241948"/>
            <a:ext cx="2154092" cy="136276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203C0A-904F-4D34-87AD-D0D3ABB5086E}"/>
              </a:ext>
            </a:extLst>
          </p:cNvPr>
          <p:cNvCxnSpPr>
            <a:cxnSpLocks/>
            <a:stCxn id="28" idx="0"/>
            <a:endCxn id="15" idx="2"/>
          </p:cNvCxnSpPr>
          <p:nvPr/>
        </p:nvCxnSpPr>
        <p:spPr>
          <a:xfrm flipH="1" flipV="1">
            <a:off x="4892170" y="2241948"/>
            <a:ext cx="3233322" cy="137120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942C4-A00D-41F2-9DD5-BE127CF4972D}"/>
              </a:ext>
            </a:extLst>
          </p:cNvPr>
          <p:cNvSpPr/>
          <p:nvPr/>
        </p:nvSpPr>
        <p:spPr>
          <a:xfrm>
            <a:off x="194901" y="3313542"/>
            <a:ext cx="3906492" cy="29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@UI.headerInfo.typeNamePlural: 'Connections'</a:t>
            </a:r>
            <a:endParaRPr lang="de-DE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7C991D-65D2-463D-95FF-E6885CD2724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101393" y="3459127"/>
            <a:ext cx="3700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F9E8344-18CE-4824-A33E-A679C75F162A}"/>
              </a:ext>
            </a:extLst>
          </p:cNvPr>
          <p:cNvSpPr/>
          <p:nvPr/>
        </p:nvSpPr>
        <p:spPr>
          <a:xfrm>
            <a:off x="5314074" y="2343288"/>
            <a:ext cx="3417233" cy="29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@UI.selectionField: [{ position: 20 }]</a:t>
            </a:r>
            <a:endParaRPr lang="de-DE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EE5814-BA7C-45F2-8871-236131CFBC02}"/>
              </a:ext>
            </a:extLst>
          </p:cNvPr>
          <p:cNvSpPr/>
          <p:nvPr/>
        </p:nvSpPr>
        <p:spPr>
          <a:xfrm>
            <a:off x="1208738" y="4017560"/>
            <a:ext cx="2892655" cy="291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@UI.lineItem: [{ position: 10 }]</a:t>
            </a:r>
            <a:endParaRPr lang="de-DE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C4FFAA-BA5D-4D1C-BE4E-7318C4270402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H="1" flipV="1">
            <a:off x="7022691" y="2634458"/>
            <a:ext cx="1" cy="394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1B07BF-6060-4750-B05D-ADCA975769F9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4101393" y="4163145"/>
            <a:ext cx="3933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47121F0-BDF5-41A4-A46C-676190BA9228}"/>
              </a:ext>
            </a:extLst>
          </p:cNvPr>
          <p:cNvSpPr/>
          <p:nvPr/>
        </p:nvSpPr>
        <p:spPr bwMode="gray">
          <a:xfrm>
            <a:off x="4494616" y="3609632"/>
            <a:ext cx="827582" cy="1096699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21C232-87F1-4853-8199-73CADD05AE07}"/>
              </a:ext>
            </a:extLst>
          </p:cNvPr>
          <p:cNvSpPr/>
          <p:nvPr/>
        </p:nvSpPr>
        <p:spPr bwMode="gray">
          <a:xfrm>
            <a:off x="6452140" y="3604712"/>
            <a:ext cx="1188244" cy="10966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744F07-4B99-4B0E-95E4-630F25A9CD17}"/>
              </a:ext>
            </a:extLst>
          </p:cNvPr>
          <p:cNvSpPr/>
          <p:nvPr/>
        </p:nvSpPr>
        <p:spPr bwMode="gray">
          <a:xfrm>
            <a:off x="7640384" y="3613150"/>
            <a:ext cx="970216" cy="10882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61F454-3228-40B9-9041-178806A8EEDE}"/>
              </a:ext>
            </a:extLst>
          </p:cNvPr>
          <p:cNvCxnSpPr>
            <a:cxnSpLocks/>
            <a:stCxn id="3" idx="0"/>
            <a:endCxn id="15" idx="2"/>
          </p:cNvCxnSpPr>
          <p:nvPr/>
        </p:nvCxnSpPr>
        <p:spPr>
          <a:xfrm flipH="1" flipV="1">
            <a:off x="4892170" y="2241948"/>
            <a:ext cx="1" cy="78709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E76B296-CC16-4BCB-B59A-3BFF7771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UI-Annotationen: List Report</a:t>
            </a:r>
            <a:endParaRPr lang="en-DE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499C490D-B172-4287-B854-49777872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B475B434-F282-4D8A-885A-47A4FBF0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0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6" grpId="0"/>
      <p:bldP spid="20" grpId="0"/>
      <p:bldP spid="22" grpId="0"/>
      <p:bldP spid="23" grpId="0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924EC-057C-4C2D-A9B0-8F42CC4D429B}"/>
              </a:ext>
            </a:extLst>
          </p:cNvPr>
          <p:cNvSpPr/>
          <p:nvPr/>
        </p:nvSpPr>
        <p:spPr>
          <a:xfrm>
            <a:off x="4826946" y="2071382"/>
            <a:ext cx="3238977" cy="34758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  <a:p>
            <a:pPr algn="ctr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0400</a:t>
            </a:r>
          </a:p>
          <a:p>
            <a:pPr algn="ctr"/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Carrier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	LH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Connection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	0400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Departure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City:	Frankfurt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Arrival City:		New York</a:t>
            </a:r>
          </a:p>
          <a:p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Flights</a:t>
            </a:r>
            <a:endParaRPr lang="de-DE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2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3CC850-BBB3-4A69-ABC1-37BD590DCF4B}"/>
              </a:ext>
            </a:extLst>
          </p:cNvPr>
          <p:cNvCxnSpPr>
            <a:cxnSpLocks/>
            <a:stCxn id="5" idx="1"/>
            <a:endCxn id="25" idx="3"/>
          </p:cNvCxnSpPr>
          <p:nvPr/>
        </p:nvCxnSpPr>
        <p:spPr>
          <a:xfrm flipH="1">
            <a:off x="7738656" y="3344120"/>
            <a:ext cx="584961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2E70A4-DBBD-4893-AFBF-886688897EA2}"/>
              </a:ext>
            </a:extLst>
          </p:cNvPr>
          <p:cNvSpPr/>
          <p:nvPr/>
        </p:nvSpPr>
        <p:spPr>
          <a:xfrm>
            <a:off x="8323617" y="2089648"/>
            <a:ext cx="3368318" cy="29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@UI.headerInfo.typeName: 'Connection'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E91A8-DE07-4DF9-921E-9AE280549008}"/>
              </a:ext>
            </a:extLst>
          </p:cNvPr>
          <p:cNvSpPr/>
          <p:nvPr/>
        </p:nvSpPr>
        <p:spPr>
          <a:xfrm>
            <a:off x="8323617" y="2773387"/>
            <a:ext cx="3054699" cy="1141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@UI.facet: [{ 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type: #IDENTIFICATION_REFERENCE,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label: 'General Information',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position: 10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}]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29158-4519-4D5F-81C1-38342B402C6B}"/>
              </a:ext>
            </a:extLst>
          </p:cNvPr>
          <p:cNvSpPr/>
          <p:nvPr/>
        </p:nvSpPr>
        <p:spPr>
          <a:xfrm>
            <a:off x="1188099" y="3366251"/>
            <a:ext cx="3381153" cy="292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@UI.identification: [{ position: 30 }]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47728-5F8F-4D66-993A-27FA4C4DFF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69252" y="3512253"/>
            <a:ext cx="4461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47907B-7FB6-448B-BAAC-218204253FA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946084" y="2235650"/>
            <a:ext cx="13775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2DC2AE2-837D-48FA-B9F5-7FB0B97DE47C}"/>
              </a:ext>
            </a:extLst>
          </p:cNvPr>
          <p:cNvSpPr/>
          <p:nvPr/>
        </p:nvSpPr>
        <p:spPr>
          <a:xfrm>
            <a:off x="283789" y="2313629"/>
            <a:ext cx="4285463" cy="50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@UI.headerInfo.title.value: '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CarrierId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@UI.headerInfo.description.value: '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ConnectionId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44C96C-5E1F-4C22-BA79-9954ED5184C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69252" y="2565814"/>
            <a:ext cx="4461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3CFF37DA-1A6C-4474-9846-98C01CEBC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27068"/>
              </p:ext>
            </p:extLst>
          </p:nvPr>
        </p:nvGraphicFramePr>
        <p:xfrm>
          <a:off x="5015405" y="4210190"/>
          <a:ext cx="2644207" cy="109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112">
                  <a:extLst>
                    <a:ext uri="{9D8B030D-6E8A-4147-A177-3AD203B41FA5}">
                      <a16:colId xmlns:a16="http://schemas.microsoft.com/office/drawing/2014/main" val="1193072052"/>
                    </a:ext>
                  </a:extLst>
                </a:gridCol>
                <a:gridCol w="1653095">
                  <a:extLst>
                    <a:ext uri="{9D8B030D-6E8A-4147-A177-3AD203B41FA5}">
                      <a16:colId xmlns:a16="http://schemas.microsoft.com/office/drawing/2014/main" val="4264044062"/>
                    </a:ext>
                  </a:extLst>
                </a:gridCol>
              </a:tblGrid>
              <a:tr h="161859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Flight Date</a:t>
                      </a: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94405"/>
                  </a:ext>
                </a:extLst>
              </a:tr>
              <a:tr h="161859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02.03.2021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444,00 EUR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33362"/>
                  </a:ext>
                </a:extLst>
              </a:tr>
              <a:tr h="161859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14.04.2021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325,00 EUR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3501"/>
                  </a:ext>
                </a:extLst>
              </a:tr>
              <a:tr h="161859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52847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92F11544-225A-4CFD-8C1C-4445BE8858D1}"/>
              </a:ext>
            </a:extLst>
          </p:cNvPr>
          <p:cNvSpPr/>
          <p:nvPr/>
        </p:nvSpPr>
        <p:spPr>
          <a:xfrm>
            <a:off x="1996875" y="3987583"/>
            <a:ext cx="2572377" cy="1353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@UI.facet: [{ 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type: #LINEITEM_REFERENCE,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label: 'Flights',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targetElement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 '_Flights',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position: 20</a:t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}]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49FB4B-E6EF-4C91-8512-8680B04955FD}"/>
              </a:ext>
            </a:extLst>
          </p:cNvPr>
          <p:cNvSpPr/>
          <p:nvPr/>
        </p:nvSpPr>
        <p:spPr bwMode="gray">
          <a:xfrm>
            <a:off x="4976559" y="2850723"/>
            <a:ext cx="2762097" cy="9867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200" kern="0" dirty="0" err="1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082DC5-965C-4017-B366-A48128089EEF}"/>
              </a:ext>
            </a:extLst>
          </p:cNvPr>
          <p:cNvSpPr/>
          <p:nvPr/>
        </p:nvSpPr>
        <p:spPr bwMode="gray">
          <a:xfrm>
            <a:off x="4976558" y="3934886"/>
            <a:ext cx="2762097" cy="14592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200" kern="0" dirty="0" err="1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6FEA27-9FC1-408B-8DB3-A5FC4F9EB174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4569252" y="4664499"/>
            <a:ext cx="40730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8B361EF0-CD7B-47F8-B246-AC63E1A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UI-Annotationen: </a:t>
            </a:r>
            <a:r>
              <a:rPr lang="de-DE" sz="4000" b="1" dirty="0" err="1"/>
              <a:t>Object</a:t>
            </a:r>
            <a:r>
              <a:rPr lang="de-DE" sz="4000" b="1" dirty="0"/>
              <a:t> Page</a:t>
            </a:r>
            <a:endParaRPr lang="en-DE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6E7AD4C-E33A-4C60-AF24-2D28EECF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E964752-0DBC-4653-A5CE-52A6E12F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23" grpId="0"/>
      <p:bldP spid="25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DD6D0CD-4052-4C63-9DE0-2164801C8668}"/>
              </a:ext>
            </a:extLst>
          </p:cNvPr>
          <p:cNvSpPr/>
          <p:nvPr/>
        </p:nvSpPr>
        <p:spPr bwMode="gray">
          <a:xfrm>
            <a:off x="1010129" y="1262996"/>
            <a:ext cx="10464348" cy="3363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t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ABAP CDS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3ABC5-B951-4FDB-8F60-76CCF9D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Beispiel-VDM Version 2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EA620-8576-4AF8-ACB7-6F2C18C5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8BA39-820C-4AAA-BA84-B543339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6</a:t>
            </a:fld>
            <a:endParaRPr lang="de-DE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C7729CB-E7EF-4A76-84E7-A0DE84FDC75C}"/>
              </a:ext>
            </a:extLst>
          </p:cNvPr>
          <p:cNvSpPr/>
          <p:nvPr/>
        </p:nvSpPr>
        <p:spPr>
          <a:xfrm>
            <a:off x="1080241" y="2440323"/>
            <a:ext cx="1950007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Metadaten-Erweiterung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ZC_ABAP_CONNECTIONTP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E4037BC-347C-4C63-80FA-ED862BAD0699}"/>
              </a:ext>
            </a:extLst>
          </p:cNvPr>
          <p:cNvSpPr/>
          <p:nvPr/>
        </p:nvSpPr>
        <p:spPr>
          <a:xfrm>
            <a:off x="9466555" y="2443739"/>
            <a:ext cx="1943905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Metadaten-Erweiterung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ZC_ABAP_FLIGHTTP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86FCDA-F302-4EEE-B76E-5CBA4BEB35FF}"/>
              </a:ext>
            </a:extLst>
          </p:cNvPr>
          <p:cNvSpPr/>
          <p:nvPr/>
        </p:nvSpPr>
        <p:spPr>
          <a:xfrm>
            <a:off x="3436444" y="2979922"/>
            <a:ext cx="2492865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ZI_ABAP_ConnectionTP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C7B93-51A6-4BE4-BB25-EF28881E99A2}"/>
              </a:ext>
            </a:extLst>
          </p:cNvPr>
          <p:cNvSpPr/>
          <p:nvPr/>
        </p:nvSpPr>
        <p:spPr>
          <a:xfrm>
            <a:off x="3436444" y="2089043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ZC_ABAP_ConnectionTP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026B7E-04C2-44C8-B144-2900E185E3B8}"/>
              </a:ext>
            </a:extLst>
          </p:cNvPr>
          <p:cNvSpPr/>
          <p:nvPr/>
        </p:nvSpPr>
        <p:spPr>
          <a:xfrm>
            <a:off x="3430346" y="3873906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ZI_ABAP_Connection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239BC5A4-EF53-4A85-930C-FA2F069F31C1}"/>
              </a:ext>
            </a:extLst>
          </p:cNvPr>
          <p:cNvSpPr/>
          <p:nvPr/>
        </p:nvSpPr>
        <p:spPr>
          <a:xfrm>
            <a:off x="3942557" y="4761815"/>
            <a:ext cx="1468443" cy="8246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SPFLI</a:t>
            </a:r>
          </a:p>
        </p:txBody>
      </p:sp>
      <p:cxnSp>
        <p:nvCxnSpPr>
          <p:cNvPr id="39" name="Straight Connector 24">
            <a:extLst>
              <a:ext uri="{FF2B5EF4-FFF2-40B4-BE49-F238E27FC236}">
                <a16:creationId xmlns:a16="http://schemas.microsoft.com/office/drawing/2014/main" id="{C672D726-CB5A-4D78-92E1-E4DBFCD93E48}"/>
              </a:ext>
            </a:extLst>
          </p:cNvPr>
          <p:cNvCxnSpPr>
            <a:cxnSpLocks/>
            <a:stCxn id="37" idx="2"/>
            <a:endCxn id="38" idx="1"/>
          </p:cNvCxnSpPr>
          <p:nvPr/>
        </p:nvCxnSpPr>
        <p:spPr>
          <a:xfrm>
            <a:off x="4676779" y="4558189"/>
            <a:ext cx="0" cy="2036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8F0A35-312C-47C7-8195-E2664753F45A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4682877" y="2773326"/>
            <a:ext cx="0" cy="206596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7F9C82-F919-419D-80F1-96B3E724418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4676779" y="3664205"/>
            <a:ext cx="6098" cy="2097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F73262B-846D-4082-8EC3-F4ECEAFA82D1}"/>
              </a:ext>
            </a:extLst>
          </p:cNvPr>
          <p:cNvSpPr/>
          <p:nvPr/>
        </p:nvSpPr>
        <p:spPr>
          <a:xfrm>
            <a:off x="6567495" y="2980869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ZI_ABAP_FlightTP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3CB8E0-2559-47A8-BCE3-8EA5247BB5E8}"/>
              </a:ext>
            </a:extLst>
          </p:cNvPr>
          <p:cNvSpPr/>
          <p:nvPr/>
        </p:nvSpPr>
        <p:spPr>
          <a:xfrm>
            <a:off x="6567495" y="2090396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ZC_ABAP_FlightTP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955D81-DD5D-47ED-B42D-2CEAFC0F46D8}"/>
              </a:ext>
            </a:extLst>
          </p:cNvPr>
          <p:cNvSpPr/>
          <p:nvPr/>
        </p:nvSpPr>
        <p:spPr>
          <a:xfrm>
            <a:off x="6567495" y="3871342"/>
            <a:ext cx="2492866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ZI_ABAP_Flight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4741CEB7-7525-43CE-9A6C-C5A6D2938863}"/>
              </a:ext>
            </a:extLst>
          </p:cNvPr>
          <p:cNvSpPr/>
          <p:nvPr/>
        </p:nvSpPr>
        <p:spPr>
          <a:xfrm>
            <a:off x="7079706" y="4761815"/>
            <a:ext cx="1468443" cy="82466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SFLIGHT</a:t>
            </a:r>
          </a:p>
        </p:txBody>
      </p:sp>
      <p:cxnSp>
        <p:nvCxnSpPr>
          <p:cNvPr id="55" name="Straight Connector 24">
            <a:extLst>
              <a:ext uri="{FF2B5EF4-FFF2-40B4-BE49-F238E27FC236}">
                <a16:creationId xmlns:a16="http://schemas.microsoft.com/office/drawing/2014/main" id="{A9879D56-4C04-40F5-A70B-69C1EBCBEB0D}"/>
              </a:ext>
            </a:extLst>
          </p:cNvPr>
          <p:cNvCxnSpPr>
            <a:cxnSpLocks/>
            <a:stCxn id="51" idx="2"/>
            <a:endCxn id="52" idx="1"/>
          </p:cNvCxnSpPr>
          <p:nvPr/>
        </p:nvCxnSpPr>
        <p:spPr>
          <a:xfrm>
            <a:off x="7813928" y="4555625"/>
            <a:ext cx="0" cy="2061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4E9741-CA58-4E2B-9A9F-BCC13BD65E6B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7813928" y="2774679"/>
            <a:ext cx="0" cy="2061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55975D-A0B4-4C98-A4E0-AA3118F3CEF5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>
            <a:off x="7813928" y="3665152"/>
            <a:ext cx="0" cy="20619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345F7F-D300-4FB9-90BC-0B93AE0897E7}"/>
              </a:ext>
            </a:extLst>
          </p:cNvPr>
          <p:cNvCxnSpPr>
            <a:cxnSpLocks/>
          </p:cNvCxnSpPr>
          <p:nvPr/>
        </p:nvCxnSpPr>
        <p:spPr>
          <a:xfrm>
            <a:off x="5923212" y="2523992"/>
            <a:ext cx="638183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F68F62-B72B-446C-B2B8-0E9085F7874F}"/>
              </a:ext>
            </a:extLst>
          </p:cNvPr>
          <p:cNvCxnSpPr>
            <a:cxnSpLocks/>
          </p:cNvCxnSpPr>
          <p:nvPr/>
        </p:nvCxnSpPr>
        <p:spPr>
          <a:xfrm>
            <a:off x="5929309" y="2368385"/>
            <a:ext cx="632086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A94F03F-4A39-4E09-B501-AAEAB6F0102F}"/>
              </a:ext>
            </a:extLst>
          </p:cNvPr>
          <p:cNvSpPr/>
          <p:nvPr/>
        </p:nvSpPr>
        <p:spPr>
          <a:xfrm>
            <a:off x="1080242" y="1691905"/>
            <a:ext cx="1950006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Zugriffskontrolle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ZC_ABAP_CONNECTIONTP</a:t>
            </a:r>
          </a:p>
        </p:txBody>
      </p:sp>
      <p:cxnSp>
        <p:nvCxnSpPr>
          <p:cNvPr id="63" name="Straight Connector 46">
            <a:extLst>
              <a:ext uri="{FF2B5EF4-FFF2-40B4-BE49-F238E27FC236}">
                <a16:creationId xmlns:a16="http://schemas.microsoft.com/office/drawing/2014/main" id="{53296C9A-5769-40E1-800A-79CF9AD715E0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3030248" y="2034047"/>
            <a:ext cx="406196" cy="3971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64A195A-F4C8-4236-8D5A-A757A070600C}"/>
              </a:ext>
            </a:extLst>
          </p:cNvPr>
          <p:cNvSpPr/>
          <p:nvPr/>
        </p:nvSpPr>
        <p:spPr>
          <a:xfrm>
            <a:off x="9466555" y="1694240"/>
            <a:ext cx="1943907" cy="684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Zugriffskontrolle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ZC_ABAP_FLIGHTTP</a:t>
            </a:r>
          </a:p>
        </p:txBody>
      </p:sp>
      <p:cxnSp>
        <p:nvCxnSpPr>
          <p:cNvPr id="65" name="Straight Connector 51">
            <a:extLst>
              <a:ext uri="{FF2B5EF4-FFF2-40B4-BE49-F238E27FC236}">
                <a16:creationId xmlns:a16="http://schemas.microsoft.com/office/drawing/2014/main" id="{78793304-79DE-46DC-BEE6-8B4BADBF25DF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 flipV="1">
            <a:off x="9060361" y="2036382"/>
            <a:ext cx="406194" cy="3961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51">
            <a:extLst>
              <a:ext uri="{FF2B5EF4-FFF2-40B4-BE49-F238E27FC236}">
                <a16:creationId xmlns:a16="http://schemas.microsoft.com/office/drawing/2014/main" id="{00C79E5E-93EB-4A07-8C7C-201A113D947F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9060361" y="2432538"/>
            <a:ext cx="406194" cy="35334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51">
            <a:extLst>
              <a:ext uri="{FF2B5EF4-FFF2-40B4-BE49-F238E27FC236}">
                <a16:creationId xmlns:a16="http://schemas.microsoft.com/office/drawing/2014/main" id="{34227C6A-0325-42DE-A816-8F885255B92C}"/>
              </a:ext>
            </a:extLst>
          </p:cNvPr>
          <p:cNvCxnSpPr>
            <a:cxnSpLocks/>
            <a:stCxn id="36" idx="1"/>
            <a:endCxn id="73" idx="3"/>
          </p:cNvCxnSpPr>
          <p:nvPr/>
        </p:nvCxnSpPr>
        <p:spPr>
          <a:xfrm rot="10800000" flipV="1">
            <a:off x="3030248" y="2431185"/>
            <a:ext cx="406196" cy="3512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0CAC49FF-EFC2-406D-BE0E-864CDD2E03D8}"/>
              </a:ext>
            </a:extLst>
          </p:cNvPr>
          <p:cNvSpPr/>
          <p:nvPr/>
        </p:nvSpPr>
        <p:spPr>
          <a:xfrm>
            <a:off x="609647" y="2008325"/>
            <a:ext cx="3040307" cy="22633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4809F1-AD1C-4410-A959-78B981591D3C}"/>
              </a:ext>
            </a:extLst>
          </p:cNvPr>
          <p:cNvSpPr/>
          <p:nvPr/>
        </p:nvSpPr>
        <p:spPr>
          <a:xfrm>
            <a:off x="1186918" y="2648073"/>
            <a:ext cx="1177494" cy="4657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Wurzelknoten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6C4EF3-E4A7-4E4C-A09C-CD31B2259EAE}"/>
              </a:ext>
            </a:extLst>
          </p:cNvPr>
          <p:cNvSpPr/>
          <p:nvPr/>
        </p:nvSpPr>
        <p:spPr>
          <a:xfrm>
            <a:off x="2040835" y="3371234"/>
            <a:ext cx="1177494" cy="4657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Unterknoten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F366EEB-E1D1-43B7-B1C5-FFE8B26E72D5}"/>
              </a:ext>
            </a:extLst>
          </p:cNvPr>
          <p:cNvCxnSpPr>
            <a:cxnSpLocks/>
            <a:stCxn id="43" idx="2"/>
            <a:endCxn id="5" idx="1"/>
          </p:cNvCxnSpPr>
          <p:nvPr/>
        </p:nvCxnSpPr>
        <p:spPr>
          <a:xfrm rot="16200000" flipH="1">
            <a:off x="1744799" y="3308085"/>
            <a:ext cx="326903" cy="265170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2FDD51F-66C9-4EBD-BC3C-1AE71963772B}"/>
              </a:ext>
            </a:extLst>
          </p:cNvPr>
          <p:cNvSpPr/>
          <p:nvPr/>
        </p:nvSpPr>
        <p:spPr>
          <a:xfrm>
            <a:off x="4371287" y="1328118"/>
            <a:ext cx="3394322" cy="34197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Verhaltensdefinition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78A4D5-76BA-478B-9C8D-9BFC58700CC7}"/>
              </a:ext>
            </a:extLst>
          </p:cNvPr>
          <p:cNvSpPr/>
          <p:nvPr/>
        </p:nvSpPr>
        <p:spPr>
          <a:xfrm>
            <a:off x="4890340" y="1719177"/>
            <a:ext cx="2356216" cy="8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Aktion</a:t>
            </a:r>
          </a:p>
          <a:p>
            <a:pPr algn="ct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Implementiert eine Operation / ein Verhalten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020099-46BF-4AD0-8EBE-DB252B473247}"/>
              </a:ext>
            </a:extLst>
          </p:cNvPr>
          <p:cNvSpPr/>
          <p:nvPr/>
        </p:nvSpPr>
        <p:spPr>
          <a:xfrm>
            <a:off x="4886129" y="3749596"/>
            <a:ext cx="2356216" cy="8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Ermittlung</a:t>
            </a:r>
          </a:p>
          <a:p>
            <a:pPr algn="ct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Automatisch ausgeführte Funktion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A7FE73-56FE-4B70-B602-8EA682A52656}"/>
              </a:ext>
            </a:extLst>
          </p:cNvPr>
          <p:cNvSpPr/>
          <p:nvPr/>
        </p:nvSpPr>
        <p:spPr>
          <a:xfrm>
            <a:off x="4890340" y="2735924"/>
            <a:ext cx="2356216" cy="83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Validierung</a:t>
            </a:r>
          </a:p>
          <a:p>
            <a:pPr algn="ct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Aktionsprüfung / Konsistenzprüfung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FD5D38B-A4EE-4CD4-A68A-0103A06A2F4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2364412" y="2135959"/>
            <a:ext cx="2525928" cy="745002"/>
          </a:xfrm>
          <a:prstGeom prst="bentConnector3">
            <a:avLst>
              <a:gd name="adj1" fmla="val 68704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654A880-E996-4911-B4BE-9CC5D089B86B}"/>
              </a:ext>
            </a:extLst>
          </p:cNvPr>
          <p:cNvSpPr/>
          <p:nvPr/>
        </p:nvSpPr>
        <p:spPr>
          <a:xfrm>
            <a:off x="8242513" y="1325564"/>
            <a:ext cx="3394321" cy="34197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Verhaltens-Implementierungsklassen</a:t>
            </a:r>
          </a:p>
        </p:txBody>
      </p:sp>
      <p:cxnSp>
        <p:nvCxnSpPr>
          <p:cNvPr id="30" name="Connector: Elbow 14">
            <a:extLst>
              <a:ext uri="{FF2B5EF4-FFF2-40B4-BE49-F238E27FC236}">
                <a16:creationId xmlns:a16="http://schemas.microsoft.com/office/drawing/2014/main" id="{EF11E8D6-4BEF-472A-9A1E-0FFE1D74A43F}"/>
              </a:ext>
            </a:extLst>
          </p:cNvPr>
          <p:cNvCxnSpPr>
            <a:cxnSpLocks/>
            <a:stCxn id="22" idx="3"/>
            <a:endCxn id="65" idx="1"/>
          </p:cNvCxnSpPr>
          <p:nvPr/>
        </p:nvCxnSpPr>
        <p:spPr>
          <a:xfrm flipV="1">
            <a:off x="7246557" y="3151252"/>
            <a:ext cx="1515008" cy="145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Elbow 14">
            <a:extLst>
              <a:ext uri="{FF2B5EF4-FFF2-40B4-BE49-F238E27FC236}">
                <a16:creationId xmlns:a16="http://schemas.microsoft.com/office/drawing/2014/main" id="{F9A37C82-B63D-49FB-A077-8BA1D1B6DEF0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>
            <a:off x="7246557" y="2135959"/>
            <a:ext cx="1515008" cy="16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14">
            <a:extLst>
              <a:ext uri="{FF2B5EF4-FFF2-40B4-BE49-F238E27FC236}">
                <a16:creationId xmlns:a16="http://schemas.microsoft.com/office/drawing/2014/main" id="{53314FC9-8455-41FD-B34A-5D5E9C25A5CE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 flipV="1">
            <a:off x="7242346" y="4163979"/>
            <a:ext cx="1519219" cy="239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7F0406E-9110-4FEF-B971-777CF850496F}"/>
              </a:ext>
            </a:extLst>
          </p:cNvPr>
          <p:cNvSpPr/>
          <p:nvPr/>
        </p:nvSpPr>
        <p:spPr>
          <a:xfrm>
            <a:off x="8761565" y="1719177"/>
            <a:ext cx="2356216" cy="833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CLASS….</a:t>
            </a:r>
          </a:p>
          <a:p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ENDCLASS.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4A2FCE9-19C0-4F7F-8291-AED521517454}"/>
              </a:ext>
            </a:extLst>
          </p:cNvPr>
          <p:cNvSpPr/>
          <p:nvPr/>
        </p:nvSpPr>
        <p:spPr>
          <a:xfrm>
            <a:off x="8761565" y="2733017"/>
            <a:ext cx="2356216" cy="836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CLASS….</a:t>
            </a:r>
          </a:p>
          <a:p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ENDCLASS.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F3D6230-30A9-42F7-B834-0DFB5D6E089F}"/>
              </a:ext>
            </a:extLst>
          </p:cNvPr>
          <p:cNvSpPr/>
          <p:nvPr/>
        </p:nvSpPr>
        <p:spPr>
          <a:xfrm>
            <a:off x="8761565" y="3749427"/>
            <a:ext cx="2356216" cy="829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CLASS….</a:t>
            </a:r>
          </a:p>
          <a:p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ENDCLASS.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FD2CCF6-3B20-4AF0-8530-E0F0281D01B2}"/>
              </a:ext>
            </a:extLst>
          </p:cNvPr>
          <p:cNvSpPr/>
          <p:nvPr/>
        </p:nvSpPr>
        <p:spPr>
          <a:xfrm>
            <a:off x="8242513" y="4902134"/>
            <a:ext cx="3394323" cy="13904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Berechtigungs-Implementierungsklasse</a:t>
            </a: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D549B94-5664-4300-85F5-6A0330EF3AC8}"/>
              </a:ext>
            </a:extLst>
          </p:cNvPr>
          <p:cNvSpPr/>
          <p:nvPr/>
        </p:nvSpPr>
        <p:spPr>
          <a:xfrm>
            <a:off x="8761567" y="5300543"/>
            <a:ext cx="2356216" cy="8243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CLASS….</a:t>
            </a:r>
          </a:p>
          <a:p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ENDCLASS.</a:t>
            </a:r>
          </a:p>
        </p:txBody>
      </p:sp>
      <p:cxnSp>
        <p:nvCxnSpPr>
          <p:cNvPr id="124" name="Connector: Elbow 14">
            <a:extLst>
              <a:ext uri="{FF2B5EF4-FFF2-40B4-BE49-F238E27FC236}">
                <a16:creationId xmlns:a16="http://schemas.microsoft.com/office/drawing/2014/main" id="{0418C546-AF13-49C7-A3A8-1CFD179CE1E9}"/>
              </a:ext>
            </a:extLst>
          </p:cNvPr>
          <p:cNvCxnSpPr>
            <a:cxnSpLocks/>
            <a:stCxn id="4" idx="1"/>
            <a:endCxn id="123" idx="1"/>
          </p:cNvCxnSpPr>
          <p:nvPr/>
        </p:nvCxnSpPr>
        <p:spPr>
          <a:xfrm rot="10800000" flipH="1" flipV="1">
            <a:off x="1186917" y="2880961"/>
            <a:ext cx="7574649" cy="2831736"/>
          </a:xfrm>
          <a:prstGeom prst="bentConnector3">
            <a:avLst>
              <a:gd name="adj1" fmla="val -301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E99D849B-17C3-4E45-8227-A2BE225B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b="1" dirty="0"/>
              <a:t>Business </a:t>
            </a:r>
            <a:r>
              <a:rPr lang="de-DE" sz="4000" b="1" dirty="0" err="1"/>
              <a:t>Object</a:t>
            </a:r>
            <a:r>
              <a:rPr lang="de-DE" sz="4000" b="1" dirty="0"/>
              <a:t> Processing Framework (BOPF)</a:t>
            </a:r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8DAD-AFE7-4BF5-9E34-A7710AE7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D54BC3-3583-4A82-97BD-0063A90F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7</a:t>
            </a:fld>
            <a:endParaRPr lang="de-DE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D7DF708-4EAD-4D59-9D09-92384491C1E8}"/>
              </a:ext>
            </a:extLst>
          </p:cNvPr>
          <p:cNvCxnSpPr>
            <a:cxnSpLocks/>
            <a:stCxn id="5" idx="2"/>
            <a:endCxn id="123" idx="1"/>
          </p:cNvCxnSpPr>
          <p:nvPr/>
        </p:nvCxnSpPr>
        <p:spPr>
          <a:xfrm rot="16200000" flipH="1">
            <a:off x="4757731" y="1708860"/>
            <a:ext cx="1875687" cy="613198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14">
            <a:extLst>
              <a:ext uri="{FF2B5EF4-FFF2-40B4-BE49-F238E27FC236}">
                <a16:creationId xmlns:a16="http://schemas.microsoft.com/office/drawing/2014/main" id="{71280EA4-00C5-47D2-87EC-94B4DBABDD9D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364412" y="2880961"/>
            <a:ext cx="2525928" cy="271745"/>
          </a:xfrm>
          <a:prstGeom prst="bentConnector3">
            <a:avLst>
              <a:gd name="adj1" fmla="val 68440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738DFF-071D-434D-8282-CA9D6BBD24EB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rot="10800000">
            <a:off x="2364413" y="2880962"/>
            <a:ext cx="2521717" cy="1285417"/>
          </a:xfrm>
          <a:prstGeom prst="bentConnector3">
            <a:avLst>
              <a:gd name="adj1" fmla="val 31473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72D1BFAF-0E35-4895-A131-B313A219A7C9}"/>
              </a:ext>
            </a:extLst>
          </p:cNvPr>
          <p:cNvSpPr/>
          <p:nvPr/>
        </p:nvSpPr>
        <p:spPr>
          <a:xfrm>
            <a:off x="1717613" y="3141719"/>
            <a:ext cx="116103" cy="135500"/>
          </a:xfrm>
          <a:prstGeom prst="diamond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20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8" grpId="0" animBg="1"/>
      <p:bldP spid="20" grpId="0" animBg="1"/>
      <p:bldP spid="21" grpId="0" animBg="1"/>
      <p:bldP spid="22" grpId="0" animBg="1"/>
      <p:bldP spid="26" grpId="0" animBg="1"/>
      <p:bldP spid="55" grpId="0" animBg="1"/>
      <p:bldP spid="65" grpId="0" animBg="1"/>
      <p:bldP spid="66" grpId="0" animBg="1"/>
      <p:bldP spid="122" grpId="0" animBg="1"/>
      <p:bldP spid="123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468F18-B146-4B11-B1C0-4B9C2483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18476"/>
              </p:ext>
            </p:extLst>
          </p:nvPr>
        </p:nvGraphicFramePr>
        <p:xfrm>
          <a:off x="807923" y="3334151"/>
          <a:ext cx="4627487" cy="640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112">
                  <a:extLst>
                    <a:ext uri="{9D8B030D-6E8A-4147-A177-3AD203B41FA5}">
                      <a16:colId xmlns:a16="http://schemas.microsoft.com/office/drawing/2014/main" val="1041491486"/>
                    </a:ext>
                  </a:extLst>
                </a:gridCol>
                <a:gridCol w="1287776">
                  <a:extLst>
                    <a:ext uri="{9D8B030D-6E8A-4147-A177-3AD203B41FA5}">
                      <a16:colId xmlns:a16="http://schemas.microsoft.com/office/drawing/2014/main" val="3401131795"/>
                    </a:ext>
                  </a:extLst>
                </a:gridCol>
                <a:gridCol w="1303675">
                  <a:extLst>
                    <a:ext uri="{9D8B030D-6E8A-4147-A177-3AD203B41FA5}">
                      <a16:colId xmlns:a16="http://schemas.microsoft.com/office/drawing/2014/main" val="255865214"/>
                    </a:ext>
                  </a:extLst>
                </a:gridCol>
                <a:gridCol w="1113924">
                  <a:extLst>
                    <a:ext uri="{9D8B030D-6E8A-4147-A177-3AD203B41FA5}">
                      <a16:colId xmlns:a16="http://schemas.microsoft.com/office/drawing/2014/main" val="3582105772"/>
                    </a:ext>
                  </a:extLst>
                </a:gridCol>
              </a:tblGrid>
              <a:tr h="436378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CARRID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CarrierId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CONNID</a:t>
                      </a:r>
                    </a:p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b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ConnectionId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CITYFROM</a:t>
                      </a:r>
                    </a:p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DepartureCity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CITYTO</a:t>
                      </a:r>
                    </a:p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ArrivalCity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86708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5BEC1C9B-FB98-4A88-B8FD-61980DBDB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76007"/>
              </p:ext>
            </p:extLst>
          </p:nvPr>
        </p:nvGraphicFramePr>
        <p:xfrm>
          <a:off x="7292757" y="3334151"/>
          <a:ext cx="4528664" cy="640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60">
                  <a:extLst>
                    <a:ext uri="{9D8B030D-6E8A-4147-A177-3AD203B41FA5}">
                      <a16:colId xmlns:a16="http://schemas.microsoft.com/office/drawing/2014/main" val="1041491486"/>
                    </a:ext>
                  </a:extLst>
                </a:gridCol>
                <a:gridCol w="1263928">
                  <a:extLst>
                    <a:ext uri="{9D8B030D-6E8A-4147-A177-3AD203B41FA5}">
                      <a16:colId xmlns:a16="http://schemas.microsoft.com/office/drawing/2014/main" val="3401131795"/>
                    </a:ext>
                  </a:extLst>
                </a:gridCol>
                <a:gridCol w="1287776">
                  <a:extLst>
                    <a:ext uri="{9D8B030D-6E8A-4147-A177-3AD203B41FA5}">
                      <a16:colId xmlns:a16="http://schemas.microsoft.com/office/drawing/2014/main" val="255865214"/>
                    </a:ext>
                  </a:extLst>
                </a:gridCol>
                <a:gridCol w="1049300">
                  <a:extLst>
                    <a:ext uri="{9D8B030D-6E8A-4147-A177-3AD203B41FA5}">
                      <a16:colId xmlns:a16="http://schemas.microsoft.com/office/drawing/2014/main" val="3582105772"/>
                    </a:ext>
                  </a:extLst>
                </a:gridCol>
              </a:tblGrid>
              <a:tr h="32471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CARRID</a:t>
                      </a:r>
                    </a:p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CarrierId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CONNID</a:t>
                      </a:r>
                    </a:p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ConnectionId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CITYFROM</a:t>
                      </a:r>
                    </a:p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DepartureCity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CITYTO</a:t>
                      </a:r>
                    </a:p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ArrivalCity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86708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A8F2EC86-5311-43AC-B742-1DEA1C6B2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77394"/>
              </p:ext>
            </p:extLst>
          </p:nvPr>
        </p:nvGraphicFramePr>
        <p:xfrm>
          <a:off x="4254033" y="5716507"/>
          <a:ext cx="4243891" cy="274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431">
                  <a:extLst>
                    <a:ext uri="{9D8B030D-6E8A-4147-A177-3AD203B41FA5}">
                      <a16:colId xmlns:a16="http://schemas.microsoft.com/office/drawing/2014/main" val="1041491486"/>
                    </a:ext>
                  </a:extLst>
                </a:gridCol>
                <a:gridCol w="929295">
                  <a:extLst>
                    <a:ext uri="{9D8B030D-6E8A-4147-A177-3AD203B41FA5}">
                      <a16:colId xmlns:a16="http://schemas.microsoft.com/office/drawing/2014/main" val="3401131795"/>
                    </a:ext>
                  </a:extLst>
                </a:gridCol>
                <a:gridCol w="1176487">
                  <a:extLst>
                    <a:ext uri="{9D8B030D-6E8A-4147-A177-3AD203B41FA5}">
                      <a16:colId xmlns:a16="http://schemas.microsoft.com/office/drawing/2014/main" val="255865214"/>
                    </a:ext>
                  </a:extLst>
                </a:gridCol>
                <a:gridCol w="1176678">
                  <a:extLst>
                    <a:ext uri="{9D8B030D-6E8A-4147-A177-3AD203B41FA5}">
                      <a16:colId xmlns:a16="http://schemas.microsoft.com/office/drawing/2014/main" val="3582105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CITYFROM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CITYTO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867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79439F-BB96-44A1-8407-FA6BACC6D85E}"/>
              </a:ext>
            </a:extLst>
          </p:cNvPr>
          <p:cNvSpPr txBox="1"/>
          <p:nvPr/>
        </p:nvSpPr>
        <p:spPr>
          <a:xfrm>
            <a:off x="4254033" y="599590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2290C-FCD1-4064-AF13-50FD01969D5F}"/>
              </a:ext>
            </a:extLst>
          </p:cNvPr>
          <p:cNvSpPr txBox="1"/>
          <p:nvPr/>
        </p:nvSpPr>
        <p:spPr>
          <a:xfrm>
            <a:off x="807688" y="4007354"/>
            <a:ext cx="100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CDS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E7751-B380-4B41-B64A-0224D494D94A}"/>
              </a:ext>
            </a:extLst>
          </p:cNvPr>
          <p:cNvSpPr txBox="1"/>
          <p:nvPr/>
        </p:nvSpPr>
        <p:spPr>
          <a:xfrm>
            <a:off x="7292757" y="3976470"/>
            <a:ext cx="880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DB-View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DBA551-C5FF-4AC3-8EF4-76CE4172D108}"/>
              </a:ext>
            </a:extLst>
          </p:cNvPr>
          <p:cNvCxnSpPr>
            <a:cxnSpLocks/>
            <a:stCxn id="3" idx="0"/>
            <a:endCxn id="23" idx="1"/>
          </p:cNvCxnSpPr>
          <p:nvPr/>
        </p:nvCxnSpPr>
        <p:spPr>
          <a:xfrm rot="5400000" flipH="1" flipV="1">
            <a:off x="2742417" y="1957518"/>
            <a:ext cx="1755883" cy="99738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65F1F9-AECC-4AFD-B0BB-2617C12E3D3A}"/>
              </a:ext>
            </a:extLst>
          </p:cNvPr>
          <p:cNvCxnSpPr>
            <a:cxnSpLocks/>
            <a:stCxn id="8" idx="1"/>
            <a:endCxn id="3" idx="2"/>
          </p:cNvCxnSpPr>
          <p:nvPr/>
        </p:nvCxnSpPr>
        <p:spPr>
          <a:xfrm rot="10800000">
            <a:off x="3121667" y="3974207"/>
            <a:ext cx="1132367" cy="18794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41354-C14B-4065-B4CD-843D82BD1D6D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>
            <a:off x="8632905" y="1578268"/>
            <a:ext cx="924184" cy="175588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D17715-DFDE-4EB5-BE3E-71A094B4CD8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8087783" y="4384349"/>
            <a:ext cx="1879448" cy="10591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59F667-6B41-45FA-B5BE-942F291228EB}"/>
              </a:ext>
            </a:extLst>
          </p:cNvPr>
          <p:cNvSpPr txBox="1"/>
          <p:nvPr/>
        </p:nvSpPr>
        <p:spPr>
          <a:xfrm>
            <a:off x="9572079" y="4578470"/>
            <a:ext cx="17091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schreiben</a:t>
            </a:r>
            <a:endParaRPr lang="de-DE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B4624A-0475-4AF9-AFE6-241073578FC5}"/>
              </a:ext>
            </a:extLst>
          </p:cNvPr>
          <p:cNvSpPr txBox="1"/>
          <p:nvPr/>
        </p:nvSpPr>
        <p:spPr>
          <a:xfrm>
            <a:off x="1420451" y="45784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CARRID</a:t>
            </a:r>
            <a:r>
              <a:rPr lang="de-DE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lesen</a:t>
            </a:r>
            <a:endParaRPr lang="de-DE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A32852-DB04-4ABF-A063-7E81D6261AC7}"/>
              </a:ext>
            </a:extLst>
          </p:cNvPr>
          <p:cNvSpPr txBox="1"/>
          <p:nvPr/>
        </p:nvSpPr>
        <p:spPr>
          <a:xfrm>
            <a:off x="1356348" y="2233091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CarrierId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lesen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03D3-D88A-4B72-84BF-156F37FCE489}"/>
              </a:ext>
            </a:extLst>
          </p:cNvPr>
          <p:cNvSpPr txBox="1"/>
          <p:nvPr/>
        </p:nvSpPr>
        <p:spPr>
          <a:xfrm>
            <a:off x="9572079" y="2233091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CarrierId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schreiben</a:t>
            </a:r>
            <a:endParaRPr lang="de-DE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18">
            <a:extLst>
              <a:ext uri="{FF2B5EF4-FFF2-40B4-BE49-F238E27FC236}">
                <a16:creationId xmlns:a16="http://schemas.microsoft.com/office/drawing/2014/main" id="{7D5E2BF9-DBC8-4EC3-963A-949C58767E68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>
            <a:off x="6375978" y="1715416"/>
            <a:ext cx="0" cy="40010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5DF539-8A43-477A-A3DC-BF4F72BE2DA3}"/>
              </a:ext>
            </a:extLst>
          </p:cNvPr>
          <p:cNvSpPr txBox="1"/>
          <p:nvPr/>
        </p:nvSpPr>
        <p:spPr>
          <a:xfrm>
            <a:off x="6368470" y="3346402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CarrierId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schreiben</a:t>
            </a:r>
            <a:endParaRPr lang="de-DE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Lightning Bolt 56">
            <a:extLst>
              <a:ext uri="{FF2B5EF4-FFF2-40B4-BE49-F238E27FC236}">
                <a16:creationId xmlns:a16="http://schemas.microsoft.com/office/drawing/2014/main" id="{6AD7C61E-1273-4D9D-B1ED-E6166098D061}"/>
              </a:ext>
            </a:extLst>
          </p:cNvPr>
          <p:cNvSpPr/>
          <p:nvPr/>
        </p:nvSpPr>
        <p:spPr bwMode="gray">
          <a:xfrm>
            <a:off x="6041747" y="4919479"/>
            <a:ext cx="507203" cy="609356"/>
          </a:xfrm>
          <a:prstGeom prst="lightningBolt">
            <a:avLst/>
          </a:prstGeom>
          <a:solidFill>
            <a:srgbClr val="FF0000"/>
          </a:solidFill>
          <a:ln w="2540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400" kern="0" dirty="0" err="1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F6BE0A-042C-4163-A635-E25CB0670D9D}"/>
              </a:ext>
            </a:extLst>
          </p:cNvPr>
          <p:cNvSpPr txBox="1"/>
          <p:nvPr/>
        </p:nvSpPr>
        <p:spPr>
          <a:xfrm>
            <a:off x="6431375" y="504318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CarrierId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2A68089-6E1F-45BA-80AC-4F3E59058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45838"/>
              </p:ext>
            </p:extLst>
          </p:nvPr>
        </p:nvGraphicFramePr>
        <p:xfrm>
          <a:off x="4119051" y="1441120"/>
          <a:ext cx="4513854" cy="274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749">
                  <a:extLst>
                    <a:ext uri="{9D8B030D-6E8A-4147-A177-3AD203B41FA5}">
                      <a16:colId xmlns:a16="http://schemas.microsoft.com/office/drawing/2014/main" val="1041491486"/>
                    </a:ext>
                  </a:extLst>
                </a:gridCol>
                <a:gridCol w="1271877">
                  <a:extLst>
                    <a:ext uri="{9D8B030D-6E8A-4147-A177-3AD203B41FA5}">
                      <a16:colId xmlns:a16="http://schemas.microsoft.com/office/drawing/2014/main" val="3401131795"/>
                    </a:ext>
                  </a:extLst>
                </a:gridCol>
                <a:gridCol w="1287777">
                  <a:extLst>
                    <a:ext uri="{9D8B030D-6E8A-4147-A177-3AD203B41FA5}">
                      <a16:colId xmlns:a16="http://schemas.microsoft.com/office/drawing/2014/main" val="255865214"/>
                    </a:ext>
                  </a:extLst>
                </a:gridCol>
                <a:gridCol w="1025451">
                  <a:extLst>
                    <a:ext uri="{9D8B030D-6E8A-4147-A177-3AD203B41FA5}">
                      <a16:colId xmlns:a16="http://schemas.microsoft.com/office/drawing/2014/main" val="3582105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CarrierID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ConnectionID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DepartureCity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ArrivalCity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8670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1541C48-A2A7-4FF6-944A-A2CF4EAD6162}"/>
              </a:ext>
            </a:extLst>
          </p:cNvPr>
          <p:cNvSpPr txBox="1"/>
          <p:nvPr/>
        </p:nvSpPr>
        <p:spPr>
          <a:xfrm>
            <a:off x="4119051" y="1712564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E6854-5ACA-42D6-80E3-61FD48DA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Mapping Views</a:t>
            </a:r>
            <a:endParaRPr lang="en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B6890D-49F6-4B6C-8487-CCB7EB6B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218F6DE-0F45-4F1B-9086-9094B122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4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5" grpId="0"/>
      <p:bldP spid="26" grpId="0"/>
      <p:bldP spid="27" grpId="0"/>
      <p:bldP spid="28" grpId="0"/>
      <p:bldP spid="56" grpId="0"/>
      <p:bldP spid="56" grpId="1"/>
      <p:bldP spid="57" grpId="0" animBg="1"/>
      <p:bldP spid="57" grpId="1" animBg="1"/>
      <p:bldP spid="58" grpId="0"/>
      <p:bldP spid="58" grpId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3D69F1A-5DF3-4B86-8514-A0F55D8540E5}"/>
              </a:ext>
            </a:extLst>
          </p:cNvPr>
          <p:cNvSpPr/>
          <p:nvPr/>
        </p:nvSpPr>
        <p:spPr>
          <a:xfrm>
            <a:off x="7043374" y="1506061"/>
            <a:ext cx="2935031" cy="4202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Unterknoten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1F19D7-2E43-4BA4-B221-928AB3D548F7}"/>
              </a:ext>
            </a:extLst>
          </p:cNvPr>
          <p:cNvSpPr/>
          <p:nvPr/>
        </p:nvSpPr>
        <p:spPr>
          <a:xfrm>
            <a:off x="3881719" y="1506061"/>
            <a:ext cx="2935031" cy="4202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Wurzelknoten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FAC876-BCB5-4A13-A83E-AC76AF7DA1D7}"/>
              </a:ext>
            </a:extLst>
          </p:cNvPr>
          <p:cNvSpPr/>
          <p:nvPr/>
        </p:nvSpPr>
        <p:spPr>
          <a:xfrm>
            <a:off x="501779" y="2377254"/>
            <a:ext cx="3040307" cy="22633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129CBD-76C3-42FE-A2BF-0B085C13439F}"/>
              </a:ext>
            </a:extLst>
          </p:cNvPr>
          <p:cNvSpPr/>
          <p:nvPr/>
        </p:nvSpPr>
        <p:spPr>
          <a:xfrm>
            <a:off x="4130929" y="2889240"/>
            <a:ext cx="2498963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  <a:endParaRPr lang="de-DE" sz="1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4DE5B4-EFE5-4370-BBFB-710E2D0D73B3}"/>
              </a:ext>
            </a:extLst>
          </p:cNvPr>
          <p:cNvSpPr/>
          <p:nvPr/>
        </p:nvSpPr>
        <p:spPr>
          <a:xfrm>
            <a:off x="4130927" y="1959206"/>
            <a:ext cx="2498963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  <a:endParaRPr lang="de-DE" sz="1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52A9B5-FDB0-43DB-8C31-0DF74724C330}"/>
              </a:ext>
            </a:extLst>
          </p:cNvPr>
          <p:cNvSpPr/>
          <p:nvPr/>
        </p:nvSpPr>
        <p:spPr>
          <a:xfrm>
            <a:off x="4130927" y="3822866"/>
            <a:ext cx="2498963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  <a:endParaRPr lang="de-DE" sz="1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BD35012C-1ADB-4499-817C-14F50A2D31B6}"/>
              </a:ext>
            </a:extLst>
          </p:cNvPr>
          <p:cNvSpPr/>
          <p:nvPr/>
        </p:nvSpPr>
        <p:spPr>
          <a:xfrm>
            <a:off x="4646369" y="4747466"/>
            <a:ext cx="1468081" cy="81493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51B8B1-5287-4764-A0C3-2547F123577C}"/>
              </a:ext>
            </a:extLst>
          </p:cNvPr>
          <p:cNvCxnSpPr>
            <a:cxnSpLocks/>
            <a:stCxn id="22" idx="2"/>
            <a:endCxn id="24" idx="1"/>
          </p:cNvCxnSpPr>
          <p:nvPr/>
        </p:nvCxnSpPr>
        <p:spPr>
          <a:xfrm>
            <a:off x="5380409" y="4507149"/>
            <a:ext cx="1" cy="2403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6AF169-0FDF-4E99-81F4-269812DEA09B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>
            <a:off x="5380409" y="2643489"/>
            <a:ext cx="2" cy="24575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DC54D6-4CE8-47B0-87C1-1B4402740661}"/>
              </a:ext>
            </a:extLst>
          </p:cNvPr>
          <p:cNvCxnSpPr>
            <a:cxnSpLocks/>
            <a:stCxn id="40" idx="2"/>
            <a:endCxn id="22" idx="0"/>
          </p:cNvCxnSpPr>
          <p:nvPr/>
        </p:nvCxnSpPr>
        <p:spPr>
          <a:xfrm flipH="1">
            <a:off x="5380409" y="3573523"/>
            <a:ext cx="2" cy="24934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D26C2B-4532-4324-8BC0-55F17EA4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Kompositionen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AAF0D-C26D-4C67-835E-3919DC58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Programmiermodell für SAP Fiori - Abbildungen - Autor: Daniel Appenmaier - Version: 22-04-20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C2728-8A71-43F1-AC5D-11FB0DD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9</a:t>
            </a:fld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C0702-E735-45C6-BDB6-96A19938B41D}"/>
              </a:ext>
            </a:extLst>
          </p:cNvPr>
          <p:cNvSpPr/>
          <p:nvPr/>
        </p:nvSpPr>
        <p:spPr>
          <a:xfrm>
            <a:off x="7265664" y="2889240"/>
            <a:ext cx="2490455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Interface-View</a:t>
            </a:r>
            <a:endParaRPr lang="de-DE" sz="1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8D6C22-BE1C-47B5-A943-19E9BC13B858}"/>
              </a:ext>
            </a:extLst>
          </p:cNvPr>
          <p:cNvSpPr/>
          <p:nvPr/>
        </p:nvSpPr>
        <p:spPr>
          <a:xfrm>
            <a:off x="7265662" y="1959206"/>
            <a:ext cx="2490455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-View</a:t>
            </a:r>
            <a:endParaRPr lang="de-DE" sz="1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32198B-B807-49FB-BF26-C401F9213702}"/>
              </a:ext>
            </a:extLst>
          </p:cNvPr>
          <p:cNvSpPr/>
          <p:nvPr/>
        </p:nvSpPr>
        <p:spPr>
          <a:xfrm>
            <a:off x="7265662" y="3822866"/>
            <a:ext cx="2490455" cy="684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Interface-View</a:t>
            </a:r>
            <a:endParaRPr lang="de-DE" sz="1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104A365-7388-4950-9BB4-65E05030FF73}"/>
              </a:ext>
            </a:extLst>
          </p:cNvPr>
          <p:cNvSpPr/>
          <p:nvPr/>
        </p:nvSpPr>
        <p:spPr>
          <a:xfrm>
            <a:off x="7776270" y="4747466"/>
            <a:ext cx="1463082" cy="81493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Datenbanktabelle</a:t>
            </a: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319F8B08-53E3-4E44-9004-161DB2CDFB47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flipH="1">
            <a:off x="8507811" y="4507149"/>
            <a:ext cx="3079" cy="2403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9F21F1-772A-4FF3-924C-41D38C814ED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8510890" y="2643489"/>
            <a:ext cx="2" cy="24575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D5E011-7F78-402D-A7A8-4EC12BC53E3E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8510890" y="3573523"/>
            <a:ext cx="2" cy="24934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E8D1CF-BE51-44D3-B822-711BEE172336}"/>
              </a:ext>
            </a:extLst>
          </p:cNvPr>
          <p:cNvCxnSpPr>
            <a:cxnSpLocks/>
            <a:stCxn id="59" idx="2"/>
            <a:endCxn id="23" idx="1"/>
          </p:cNvCxnSpPr>
          <p:nvPr/>
        </p:nvCxnSpPr>
        <p:spPr>
          <a:xfrm>
            <a:off x="6785840" y="2299551"/>
            <a:ext cx="479822" cy="1797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BFB5B5D-0314-44C5-A557-68CBC5802E00}"/>
              </a:ext>
            </a:extLst>
          </p:cNvPr>
          <p:cNvCxnSpPr>
            <a:cxnSpLocks/>
            <a:stCxn id="67" idx="2"/>
            <a:endCxn id="79" idx="1"/>
          </p:cNvCxnSpPr>
          <p:nvPr/>
        </p:nvCxnSpPr>
        <p:spPr>
          <a:xfrm rot="16200000" flipH="1">
            <a:off x="1402510" y="3770830"/>
            <a:ext cx="320764" cy="265170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A2B9357-A879-455D-95E7-11AEF5737622}"/>
              </a:ext>
            </a:extLst>
          </p:cNvPr>
          <p:cNvSpPr/>
          <p:nvPr/>
        </p:nvSpPr>
        <p:spPr>
          <a:xfrm>
            <a:off x="841560" y="3107748"/>
            <a:ext cx="1177494" cy="4657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Wurzelknoten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59833BA-4845-480E-AD6D-182D5C9AD1AF}"/>
              </a:ext>
            </a:extLst>
          </p:cNvPr>
          <p:cNvSpPr/>
          <p:nvPr/>
        </p:nvSpPr>
        <p:spPr>
          <a:xfrm>
            <a:off x="1695477" y="3830909"/>
            <a:ext cx="1177494" cy="4657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Unterknoten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0D63EB54-FA2E-46F2-AC83-8213019FF2BE}"/>
              </a:ext>
            </a:extLst>
          </p:cNvPr>
          <p:cNvSpPr/>
          <p:nvPr/>
        </p:nvSpPr>
        <p:spPr>
          <a:xfrm rot="16200000">
            <a:off x="6660038" y="2231801"/>
            <a:ext cx="116103" cy="135500"/>
          </a:xfrm>
          <a:prstGeom prst="diamond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FA6F19BC-B9D4-482F-982E-120DBF46E3BB}"/>
              </a:ext>
            </a:extLst>
          </p:cNvPr>
          <p:cNvSpPr/>
          <p:nvPr/>
        </p:nvSpPr>
        <p:spPr>
          <a:xfrm>
            <a:off x="1372255" y="3607533"/>
            <a:ext cx="116103" cy="135500"/>
          </a:xfrm>
          <a:prstGeom prst="diamond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A31820-FAFB-4160-8C98-F8B11E335FD6}"/>
              </a:ext>
            </a:extLst>
          </p:cNvPr>
          <p:cNvCxnSpPr>
            <a:cxnSpLocks/>
            <a:stCxn id="69" idx="2"/>
            <a:endCxn id="21" idx="1"/>
          </p:cNvCxnSpPr>
          <p:nvPr/>
        </p:nvCxnSpPr>
        <p:spPr>
          <a:xfrm>
            <a:off x="6785841" y="3229341"/>
            <a:ext cx="479823" cy="2041"/>
          </a:xfrm>
          <a:prstGeom prst="line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B23C9A13-71A5-437F-A1F2-1B1527DE8B70}"/>
              </a:ext>
            </a:extLst>
          </p:cNvPr>
          <p:cNvSpPr/>
          <p:nvPr/>
        </p:nvSpPr>
        <p:spPr>
          <a:xfrm rot="16200000">
            <a:off x="6660039" y="3161591"/>
            <a:ext cx="116103" cy="135500"/>
          </a:xfrm>
          <a:prstGeom prst="diamond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648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29F7AC3D7CA47920F8DA192CC2333" ma:contentTypeVersion="10" ma:contentTypeDescription="Create a new document." ma:contentTypeScope="" ma:versionID="418d363561755763437c416cf16255e0">
  <xsd:schema xmlns:xsd="http://www.w3.org/2001/XMLSchema" xmlns:xs="http://www.w3.org/2001/XMLSchema" xmlns:p="http://schemas.microsoft.com/office/2006/metadata/properties" xmlns:ns2="673bc661-6ab8-4275-a7e3-b3f69e2845de" xmlns:ns3="7fb87ab0-b8a7-4680-a7e7-ee5523929c23" targetNamespace="http://schemas.microsoft.com/office/2006/metadata/properties" ma:root="true" ma:fieldsID="d4d955d166471c5377673edb3cc11b41" ns2:_="" ns3:_="">
    <xsd:import namespace="673bc661-6ab8-4275-a7e3-b3f69e2845de"/>
    <xsd:import namespace="7fb87ab0-b8a7-4680-a7e7-ee5523929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bc661-6ab8-4275-a7e3-b3f69e284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87ab0-b8a7-4680-a7e7-ee5523929c2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2F0803-706F-412B-A698-6B80164F5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3bc661-6ab8-4275-a7e3-b3f69e2845de"/>
    <ds:schemaRef ds:uri="7fb87ab0-b8a7-4680-a7e7-ee5523929c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45D596-A0C7-4C83-956D-5576767E08C2}">
  <ds:schemaRefs>
    <ds:schemaRef ds:uri="673bc661-6ab8-4275-a7e3-b3f69e2845de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fb87ab0-b8a7-4680-a7e7-ee5523929c2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6862909-A185-4CCD-8D77-154B680895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798</Words>
  <Application>Microsoft Office PowerPoint</Application>
  <PresentationFormat>Widescreen</PresentationFormat>
  <Paragraphs>250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ABAP Programmiermodell für SAP Fiori</vt:lpstr>
      <vt:lpstr>Virtuelle Datenmodelle</vt:lpstr>
      <vt:lpstr>Beispiel-VDM Version 1</vt:lpstr>
      <vt:lpstr>UI-Annotationen: List Report</vt:lpstr>
      <vt:lpstr>UI-Annotationen: Object Page</vt:lpstr>
      <vt:lpstr>Beispiel-VDM Version 2</vt:lpstr>
      <vt:lpstr>Business Object Processing Framework (BOPF)</vt:lpstr>
      <vt:lpstr>Mapping Views</vt:lpstr>
      <vt:lpstr>Kompositionen</vt:lpstr>
      <vt:lpstr>Beispiel-VDM Version 3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Programmiermodell für SAP Fiori</dc:title>
  <dc:creator>Appenmaier, Daniel</dc:creator>
  <cp:lastModifiedBy>Appenmaier, Daniel</cp:lastModifiedBy>
  <cp:revision>2196</cp:revision>
  <cp:lastPrinted>2017-03-07T07:38:00Z</cp:lastPrinted>
  <dcterms:created xsi:type="dcterms:W3CDTF">2015-10-20T13:51:30Z</dcterms:created>
  <dcterms:modified xsi:type="dcterms:W3CDTF">2022-04-20T07:24:07Z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0x01010083629F7AC3D7CA47920F8DA192CC2333</vt:lpwstr>
  </property>
</Properties>
</file>