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8"/>
  </p:notesMasterIdLst>
  <p:handoutMasterIdLst>
    <p:handoutMasterId r:id="rId19"/>
  </p:handoutMasterIdLst>
  <p:sldIdLst>
    <p:sldId id="546" r:id="rId5"/>
    <p:sldId id="618" r:id="rId6"/>
    <p:sldId id="576" r:id="rId7"/>
    <p:sldId id="582" r:id="rId8"/>
    <p:sldId id="577" r:id="rId9"/>
    <p:sldId id="610" r:id="rId10"/>
    <p:sldId id="619" r:id="rId11"/>
    <p:sldId id="614" r:id="rId12"/>
    <p:sldId id="617" r:id="rId13"/>
    <p:sldId id="616" r:id="rId14"/>
    <p:sldId id="517" r:id="rId15"/>
    <p:sldId id="606" r:id="rId16"/>
    <p:sldId id="607" r:id="rId17"/>
  </p:sldIdLst>
  <p:sldSz cx="12195175" cy="6858000"/>
  <p:notesSz cx="6858000" cy="1000125"/>
  <p:custShowLst>
    <p:custShow name="Duales Studium bei SAP Markdorf" id="0">
      <p:sldLst>
        <p:sld r:id="rId5"/>
        <p:sld r:id="rId7"/>
        <p:sld r:id="rId8"/>
        <p:sld r:id="rId9"/>
        <p:sld r:id="rId10"/>
        <p:sld r:id="rId12"/>
        <p:sld r:id="rId13"/>
        <p:sld r:id="rId14"/>
        <p:sld r:id="rId15"/>
        <p:sld r:id="rId16"/>
        <p:sld r:id="rId17"/>
      </p:sldLst>
    </p:custShow>
    <p:custShow name="Ausbildung und Duales Studium bei SAP" id="1">
      <p:sldLst>
        <p:sld r:id="rId6"/>
        <p:sld r:id="rId7"/>
        <p:sld r:id="rId8"/>
        <p:sld r:id="rId9"/>
        <p:sld r:id="rId10"/>
        <p:sld r:id="rId11"/>
        <p:sld r:id="rId15"/>
      </p:sldLst>
    </p:custShow>
    <p:custShow name="TEMP: Berufe-Börse DHG" id="2">
      <p:sldLst>
        <p:sld r:id="rId6"/>
        <p:sld r:id="rId7"/>
        <p:sld r:id="rId10"/>
        <p:sld r:id="rId11"/>
        <p:sld r:id="rId15"/>
      </p:sldLst>
    </p:custShow>
  </p:custShow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66666"/>
    <a:srgbClr val="00195A"/>
    <a:srgbClr val="0F46A7"/>
    <a:srgbClr val="970A82"/>
    <a:srgbClr val="FF3399"/>
    <a:srgbClr val="FF0000"/>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8E8A1E-6477-4A26-A746-0EB1F6E6F348}" v="21" dt="2023-02-15T11:27:36.864"/>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25" autoAdjust="0"/>
  </p:normalViewPr>
  <p:slideViewPr>
    <p:cSldViewPr snapToGrid="0">
      <p:cViewPr varScale="1">
        <p:scale>
          <a:sx n="77" d="100"/>
          <a:sy n="77" d="100"/>
        </p:scale>
        <p:origin x="883" y="62"/>
      </p:cViewPr>
      <p:guideLst>
        <p:guide pos="3841"/>
        <p:guide orient="horz" pos="2160"/>
      </p:guideLst>
    </p:cSldViewPr>
  </p:slideViewPr>
  <p:notesTextViewPr>
    <p:cViewPr>
      <p:scale>
        <a:sx n="3" d="2"/>
        <a:sy n="3" d="2"/>
      </p:scale>
      <p:origin x="0" y="0"/>
    </p:cViewPr>
  </p:notesTextViewPr>
  <p:notesViewPr>
    <p:cSldViewPr snapToGrid="0">
      <p:cViewPr>
        <p:scale>
          <a:sx n="1" d="2"/>
          <a:sy n="1" d="2"/>
        </p:scale>
        <p:origin x="0" y="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penmaier, Daniel" userId="a074f149-76a7-4e96-99bc-aadad5f25a38" providerId="ADAL" clId="{3D8E8A1E-6477-4A26-A746-0EB1F6E6F348}"/>
    <pc:docChg chg="undo custSel addSld delSld modSld">
      <pc:chgData name="Appenmaier, Daniel" userId="a074f149-76a7-4e96-99bc-aadad5f25a38" providerId="ADAL" clId="{3D8E8A1E-6477-4A26-A746-0EB1F6E6F348}" dt="2023-02-15T11:29:04.225" v="910" actId="20577"/>
      <pc:docMkLst>
        <pc:docMk/>
      </pc:docMkLst>
      <pc:sldChg chg="addSp delSp modSp mod">
        <pc:chgData name="Appenmaier, Daniel" userId="a074f149-76a7-4e96-99bc-aadad5f25a38" providerId="ADAL" clId="{3D8E8A1E-6477-4A26-A746-0EB1F6E6F348}" dt="2023-02-03T07:07:58.684" v="453" actId="21"/>
        <pc:sldMkLst>
          <pc:docMk/>
          <pc:sldMk cId="680248223" sldId="517"/>
        </pc:sldMkLst>
        <pc:spChg chg="mod">
          <ac:chgData name="Appenmaier, Daniel" userId="a074f149-76a7-4e96-99bc-aadad5f25a38" providerId="ADAL" clId="{3D8E8A1E-6477-4A26-A746-0EB1F6E6F348}" dt="2023-02-03T07:07:28.732" v="449" actId="1076"/>
          <ac:spMkLst>
            <pc:docMk/>
            <pc:sldMk cId="680248223" sldId="517"/>
            <ac:spMk id="9" creationId="{CDA70E7B-FC04-4FF3-8483-500278C40229}"/>
          </ac:spMkLst>
        </pc:spChg>
        <pc:spChg chg="mod">
          <ac:chgData name="Appenmaier, Daniel" userId="a074f149-76a7-4e96-99bc-aadad5f25a38" providerId="ADAL" clId="{3D8E8A1E-6477-4A26-A746-0EB1F6E6F348}" dt="2023-02-03T07:07:40.089" v="451" actId="1076"/>
          <ac:spMkLst>
            <pc:docMk/>
            <pc:sldMk cId="680248223" sldId="517"/>
            <ac:spMk id="10" creationId="{DE9665AA-348D-4CCD-9B92-1FD1AD71BA49}"/>
          </ac:spMkLst>
        </pc:spChg>
        <pc:spChg chg="mod">
          <ac:chgData name="Appenmaier, Daniel" userId="a074f149-76a7-4e96-99bc-aadad5f25a38" providerId="ADAL" clId="{3D8E8A1E-6477-4A26-A746-0EB1F6E6F348}" dt="2023-02-03T07:07:56.213" v="452" actId="1076"/>
          <ac:spMkLst>
            <pc:docMk/>
            <pc:sldMk cId="680248223" sldId="517"/>
            <ac:spMk id="11" creationId="{60A3B0AD-3058-4202-A076-C0F504797465}"/>
          </ac:spMkLst>
        </pc:spChg>
        <pc:spChg chg="mod">
          <ac:chgData name="Appenmaier, Daniel" userId="a074f149-76a7-4e96-99bc-aadad5f25a38" providerId="ADAL" clId="{3D8E8A1E-6477-4A26-A746-0EB1F6E6F348}" dt="2023-02-03T07:07:31.136" v="450" actId="1076"/>
          <ac:spMkLst>
            <pc:docMk/>
            <pc:sldMk cId="680248223" sldId="517"/>
            <ac:spMk id="12" creationId="{C888E72F-CFCF-416D-8823-98E3F693357F}"/>
          </ac:spMkLst>
        </pc:spChg>
        <pc:spChg chg="add del mod">
          <ac:chgData name="Appenmaier, Daniel" userId="a074f149-76a7-4e96-99bc-aadad5f25a38" providerId="ADAL" clId="{3D8E8A1E-6477-4A26-A746-0EB1F6E6F348}" dt="2023-02-03T07:07:58.684" v="453" actId="21"/>
          <ac:spMkLst>
            <pc:docMk/>
            <pc:sldMk cId="680248223" sldId="517"/>
            <ac:spMk id="13" creationId="{E83FE7CE-F42F-4C56-9308-7D6E13E97A2F}"/>
          </ac:spMkLst>
        </pc:spChg>
        <pc:spChg chg="mod">
          <ac:chgData name="Appenmaier, Daniel" userId="a074f149-76a7-4e96-99bc-aadad5f25a38" providerId="ADAL" clId="{3D8E8A1E-6477-4A26-A746-0EB1F6E6F348}" dt="2023-02-03T07:00:36.851" v="354" actId="3064"/>
          <ac:spMkLst>
            <pc:docMk/>
            <pc:sldMk cId="680248223" sldId="517"/>
            <ac:spMk id="14" creationId="{16D3C7D1-3737-4AFE-AB88-AC63CC3AB7EA}"/>
          </ac:spMkLst>
        </pc:spChg>
      </pc:sldChg>
      <pc:sldChg chg="addSp delSp modSp mod">
        <pc:chgData name="Appenmaier, Daniel" userId="a074f149-76a7-4e96-99bc-aadad5f25a38" providerId="ADAL" clId="{3D8E8A1E-6477-4A26-A746-0EB1F6E6F348}" dt="2023-02-15T11:28:30.470" v="874" actId="20577"/>
        <pc:sldMkLst>
          <pc:docMk/>
          <pc:sldMk cId="3805294871" sldId="576"/>
        </pc:sldMkLst>
        <pc:spChg chg="mod">
          <ac:chgData name="Appenmaier, Daniel" userId="a074f149-76a7-4e96-99bc-aadad5f25a38" providerId="ADAL" clId="{3D8E8A1E-6477-4A26-A746-0EB1F6E6F348}" dt="2023-02-15T11:28:30.470" v="874" actId="20577"/>
          <ac:spMkLst>
            <pc:docMk/>
            <pc:sldMk cId="3805294871" sldId="576"/>
            <ac:spMk id="2" creationId="{00000000-0000-0000-0000-000000000000}"/>
          </ac:spMkLst>
        </pc:spChg>
        <pc:spChg chg="add del mod">
          <ac:chgData name="Appenmaier, Daniel" userId="a074f149-76a7-4e96-99bc-aadad5f25a38" providerId="ADAL" clId="{3D8E8A1E-6477-4A26-A746-0EB1F6E6F348}" dt="2023-02-03T07:01:25.510" v="366" actId="21"/>
          <ac:spMkLst>
            <pc:docMk/>
            <pc:sldMk cId="3805294871" sldId="576"/>
            <ac:spMk id="3" creationId="{55465523-B6E5-4FD5-8A41-9EBD59357358}"/>
          </ac:spMkLst>
        </pc:spChg>
        <pc:spChg chg="mod">
          <ac:chgData name="Appenmaier, Daniel" userId="a074f149-76a7-4e96-99bc-aadad5f25a38" providerId="ADAL" clId="{3D8E8A1E-6477-4A26-A746-0EB1F6E6F348}" dt="2023-02-03T06:59:00.810" v="321" actId="3064"/>
          <ac:spMkLst>
            <pc:docMk/>
            <pc:sldMk cId="3805294871" sldId="576"/>
            <ac:spMk id="8" creationId="{C3AC8C94-E8CD-4641-8643-8D3BCD7A2DE3}"/>
          </ac:spMkLst>
        </pc:spChg>
        <pc:spChg chg="mod">
          <ac:chgData name="Appenmaier, Daniel" userId="a074f149-76a7-4e96-99bc-aadad5f25a38" providerId="ADAL" clId="{3D8E8A1E-6477-4A26-A746-0EB1F6E6F348}" dt="2023-02-03T06:59:00.810" v="321" actId="3064"/>
          <ac:spMkLst>
            <pc:docMk/>
            <pc:sldMk cId="3805294871" sldId="576"/>
            <ac:spMk id="11" creationId="{75FAFB04-6FD0-4A5D-90A7-8C851341A191}"/>
          </ac:spMkLst>
        </pc:spChg>
        <pc:spChg chg="mod">
          <ac:chgData name="Appenmaier, Daniel" userId="a074f149-76a7-4e96-99bc-aadad5f25a38" providerId="ADAL" clId="{3D8E8A1E-6477-4A26-A746-0EB1F6E6F348}" dt="2023-02-03T06:59:00.810" v="321" actId="3064"/>
          <ac:spMkLst>
            <pc:docMk/>
            <pc:sldMk cId="3805294871" sldId="576"/>
            <ac:spMk id="12" creationId="{95EB8B69-7BA8-431E-B9E1-531ACD689242}"/>
          </ac:spMkLst>
        </pc:spChg>
        <pc:spChg chg="mod">
          <ac:chgData name="Appenmaier, Daniel" userId="a074f149-76a7-4e96-99bc-aadad5f25a38" providerId="ADAL" clId="{3D8E8A1E-6477-4A26-A746-0EB1F6E6F348}" dt="2023-02-03T06:59:00.810" v="321" actId="3064"/>
          <ac:spMkLst>
            <pc:docMk/>
            <pc:sldMk cId="3805294871" sldId="576"/>
            <ac:spMk id="14" creationId="{541ACB20-4E85-44A1-BF2F-A6FC87C383D5}"/>
          </ac:spMkLst>
        </pc:spChg>
      </pc:sldChg>
      <pc:sldChg chg="addSp delSp modSp mod">
        <pc:chgData name="Appenmaier, Daniel" userId="a074f149-76a7-4e96-99bc-aadad5f25a38" providerId="ADAL" clId="{3D8E8A1E-6477-4A26-A746-0EB1F6E6F348}" dt="2023-02-15T11:28:22.339" v="857" actId="20577"/>
        <pc:sldMkLst>
          <pc:docMk/>
          <pc:sldMk cId="699294333" sldId="577"/>
        </pc:sldMkLst>
        <pc:spChg chg="mod">
          <ac:chgData name="Appenmaier, Daniel" userId="a074f149-76a7-4e96-99bc-aadad5f25a38" providerId="ADAL" clId="{3D8E8A1E-6477-4A26-A746-0EB1F6E6F348}" dt="2023-02-15T11:28:22.339" v="857" actId="20577"/>
          <ac:spMkLst>
            <pc:docMk/>
            <pc:sldMk cId="699294333" sldId="577"/>
            <ac:spMk id="4" creationId="{5FB7E020-94DD-48E7-A10E-891853959278}"/>
          </ac:spMkLst>
        </pc:spChg>
        <pc:spChg chg="mod">
          <ac:chgData name="Appenmaier, Daniel" userId="a074f149-76a7-4e96-99bc-aadad5f25a38" providerId="ADAL" clId="{3D8E8A1E-6477-4A26-A746-0EB1F6E6F348}" dt="2023-02-03T07:02:52.560" v="402" actId="1076"/>
          <ac:spMkLst>
            <pc:docMk/>
            <pc:sldMk cId="699294333" sldId="577"/>
            <ac:spMk id="9" creationId="{6D30BA9C-3CDF-462F-A450-9E68F021EE42}"/>
          </ac:spMkLst>
        </pc:spChg>
        <pc:spChg chg="mod">
          <ac:chgData name="Appenmaier, Daniel" userId="a074f149-76a7-4e96-99bc-aadad5f25a38" providerId="ADAL" clId="{3D8E8A1E-6477-4A26-A746-0EB1F6E6F348}" dt="2023-02-03T07:02:41.126" v="399" actId="1076"/>
          <ac:spMkLst>
            <pc:docMk/>
            <pc:sldMk cId="699294333" sldId="577"/>
            <ac:spMk id="10" creationId="{F15F8BD2-80AB-4B23-85CD-65471F84537F}"/>
          </ac:spMkLst>
        </pc:spChg>
        <pc:spChg chg="mod">
          <ac:chgData name="Appenmaier, Daniel" userId="a074f149-76a7-4e96-99bc-aadad5f25a38" providerId="ADAL" clId="{3D8E8A1E-6477-4A26-A746-0EB1F6E6F348}" dt="2023-02-03T07:02:48.225" v="401" actId="1076"/>
          <ac:spMkLst>
            <pc:docMk/>
            <pc:sldMk cId="699294333" sldId="577"/>
            <ac:spMk id="11" creationId="{E991309A-575C-40D1-858C-F00C1626E6CF}"/>
          </ac:spMkLst>
        </pc:spChg>
        <pc:spChg chg="mod">
          <ac:chgData name="Appenmaier, Daniel" userId="a074f149-76a7-4e96-99bc-aadad5f25a38" providerId="ADAL" clId="{3D8E8A1E-6477-4A26-A746-0EB1F6E6F348}" dt="2023-02-03T07:02:59.120" v="403" actId="1076"/>
          <ac:spMkLst>
            <pc:docMk/>
            <pc:sldMk cId="699294333" sldId="577"/>
            <ac:spMk id="12" creationId="{B48C51A3-76EC-4019-8904-FF8C761C2212}"/>
          </ac:spMkLst>
        </pc:spChg>
        <pc:spChg chg="mod">
          <ac:chgData name="Appenmaier, Daniel" userId="a074f149-76a7-4e96-99bc-aadad5f25a38" providerId="ADAL" clId="{3D8E8A1E-6477-4A26-A746-0EB1F6E6F348}" dt="2023-02-03T07:02:24.874" v="383" actId="1076"/>
          <ac:spMkLst>
            <pc:docMk/>
            <pc:sldMk cId="699294333" sldId="577"/>
            <ac:spMk id="13" creationId="{6CCCA87E-B42C-4F42-85B2-DA73E2C869FF}"/>
          </ac:spMkLst>
        </pc:spChg>
        <pc:spChg chg="add del mod">
          <ac:chgData name="Appenmaier, Daniel" userId="a074f149-76a7-4e96-99bc-aadad5f25a38" providerId="ADAL" clId="{3D8E8A1E-6477-4A26-A746-0EB1F6E6F348}" dt="2023-02-03T07:03:01.096" v="404" actId="21"/>
          <ac:spMkLst>
            <pc:docMk/>
            <pc:sldMk cId="699294333" sldId="577"/>
            <ac:spMk id="14" creationId="{048FAE54-71F7-4A75-8BD8-7ECA0E927361}"/>
          </ac:spMkLst>
        </pc:spChg>
        <pc:picChg chg="mod">
          <ac:chgData name="Appenmaier, Daniel" userId="a074f149-76a7-4e96-99bc-aadad5f25a38" providerId="ADAL" clId="{3D8E8A1E-6477-4A26-A746-0EB1F6E6F348}" dt="2023-02-03T07:02:37.414" v="397" actId="1076"/>
          <ac:picMkLst>
            <pc:docMk/>
            <pc:sldMk cId="699294333" sldId="577"/>
            <ac:picMk id="3" creationId="{EC6E05CB-3C47-4CF4-98D1-2C13E47598BF}"/>
          </ac:picMkLst>
        </pc:picChg>
      </pc:sldChg>
      <pc:sldChg chg="addSp delSp modSp mod">
        <pc:chgData name="Appenmaier, Daniel" userId="a074f149-76a7-4e96-99bc-aadad5f25a38" providerId="ADAL" clId="{3D8E8A1E-6477-4A26-A746-0EB1F6E6F348}" dt="2023-02-15T11:28:26.144" v="866" actId="20577"/>
        <pc:sldMkLst>
          <pc:docMk/>
          <pc:sldMk cId="839419824" sldId="582"/>
        </pc:sldMkLst>
        <pc:spChg chg="mod">
          <ac:chgData name="Appenmaier, Daniel" userId="a074f149-76a7-4e96-99bc-aadad5f25a38" providerId="ADAL" clId="{3D8E8A1E-6477-4A26-A746-0EB1F6E6F348}" dt="2023-02-15T11:28:26.144" v="866" actId="20577"/>
          <ac:spMkLst>
            <pc:docMk/>
            <pc:sldMk cId="839419824" sldId="582"/>
            <ac:spMk id="2" creationId="{C8F1D4F5-4293-4889-A740-B366CACC076E}"/>
          </ac:spMkLst>
        </pc:spChg>
        <pc:spChg chg="mod">
          <ac:chgData name="Appenmaier, Daniel" userId="a074f149-76a7-4e96-99bc-aadad5f25a38" providerId="ADAL" clId="{3D8E8A1E-6477-4A26-A746-0EB1F6E6F348}" dt="2023-02-03T07:01:41.863" v="369" actId="14100"/>
          <ac:spMkLst>
            <pc:docMk/>
            <pc:sldMk cId="839419824" sldId="582"/>
            <ac:spMk id="6" creationId="{B97F3699-2E78-41F8-9402-795F314F20AE}"/>
          </ac:spMkLst>
        </pc:spChg>
        <pc:spChg chg="mod">
          <ac:chgData name="Appenmaier, Daniel" userId="a074f149-76a7-4e96-99bc-aadad5f25a38" providerId="ADAL" clId="{3D8E8A1E-6477-4A26-A746-0EB1F6E6F348}" dt="2023-02-03T07:01:59.097" v="375" actId="1076"/>
          <ac:spMkLst>
            <pc:docMk/>
            <pc:sldMk cId="839419824" sldId="582"/>
            <ac:spMk id="7" creationId="{1DB354CD-A319-48DA-B84D-F634F5BF62B2}"/>
          </ac:spMkLst>
        </pc:spChg>
        <pc:spChg chg="mod">
          <ac:chgData name="Appenmaier, Daniel" userId="a074f149-76a7-4e96-99bc-aadad5f25a38" providerId="ADAL" clId="{3D8E8A1E-6477-4A26-A746-0EB1F6E6F348}" dt="2023-02-03T07:01:55.144" v="372" actId="1076"/>
          <ac:spMkLst>
            <pc:docMk/>
            <pc:sldMk cId="839419824" sldId="582"/>
            <ac:spMk id="8" creationId="{A6B7B888-F1F0-4B35-870D-D067409B996A}"/>
          </ac:spMkLst>
        </pc:spChg>
        <pc:spChg chg="mod">
          <ac:chgData name="Appenmaier, Daniel" userId="a074f149-76a7-4e96-99bc-aadad5f25a38" providerId="ADAL" clId="{3D8E8A1E-6477-4A26-A746-0EB1F6E6F348}" dt="2023-02-03T07:02:14.751" v="379" actId="14100"/>
          <ac:spMkLst>
            <pc:docMk/>
            <pc:sldMk cId="839419824" sldId="582"/>
            <ac:spMk id="9" creationId="{9B927398-0117-4FC1-945B-120656807B4B}"/>
          </ac:spMkLst>
        </pc:spChg>
        <pc:spChg chg="add del mod">
          <ac:chgData name="Appenmaier, Daniel" userId="a074f149-76a7-4e96-99bc-aadad5f25a38" providerId="ADAL" clId="{3D8E8A1E-6477-4A26-A746-0EB1F6E6F348}" dt="2023-02-03T07:02:16.364" v="380" actId="21"/>
          <ac:spMkLst>
            <pc:docMk/>
            <pc:sldMk cId="839419824" sldId="582"/>
            <ac:spMk id="10" creationId="{69459126-1B79-473D-88E5-42C9D737E6B9}"/>
          </ac:spMkLst>
        </pc:spChg>
      </pc:sldChg>
      <pc:sldChg chg="addSp delSp modSp mod">
        <pc:chgData name="Appenmaier, Daniel" userId="a074f149-76a7-4e96-99bc-aadad5f25a38" providerId="ADAL" clId="{3D8E8A1E-6477-4A26-A746-0EB1F6E6F348}" dt="2023-02-15T11:28:57.846" v="891" actId="6549"/>
        <pc:sldMkLst>
          <pc:docMk/>
          <pc:sldMk cId="3083601884" sldId="606"/>
        </pc:sldMkLst>
        <pc:spChg chg="mod">
          <ac:chgData name="Appenmaier, Daniel" userId="a074f149-76a7-4e96-99bc-aadad5f25a38" providerId="ADAL" clId="{3D8E8A1E-6477-4A26-A746-0EB1F6E6F348}" dt="2023-02-15T11:28:57.846" v="891" actId="6549"/>
          <ac:spMkLst>
            <pc:docMk/>
            <pc:sldMk cId="3083601884" sldId="606"/>
            <ac:spMk id="3" creationId="{CF795776-D967-4572-83B4-CDD058E5AFF4}"/>
          </ac:spMkLst>
        </pc:spChg>
        <pc:spChg chg="mod">
          <ac:chgData name="Appenmaier, Daniel" userId="a074f149-76a7-4e96-99bc-aadad5f25a38" providerId="ADAL" clId="{3D8E8A1E-6477-4A26-A746-0EB1F6E6F348}" dt="2023-02-03T07:08:29.125" v="456" actId="1076"/>
          <ac:spMkLst>
            <pc:docMk/>
            <pc:sldMk cId="3083601884" sldId="606"/>
            <ac:spMk id="6" creationId="{E72C96B7-46BE-4B32-987C-7738E0841DD4}"/>
          </ac:spMkLst>
        </pc:spChg>
        <pc:spChg chg="mod">
          <ac:chgData name="Appenmaier, Daniel" userId="a074f149-76a7-4e96-99bc-aadad5f25a38" providerId="ADAL" clId="{3D8E8A1E-6477-4A26-A746-0EB1F6E6F348}" dt="2023-02-03T07:00:49.935" v="358" actId="3064"/>
          <ac:spMkLst>
            <pc:docMk/>
            <pc:sldMk cId="3083601884" sldId="606"/>
            <ac:spMk id="7" creationId="{7A8FB3F9-1707-466D-B2F7-01D6FC050AE7}"/>
          </ac:spMkLst>
        </pc:spChg>
        <pc:spChg chg="mod">
          <ac:chgData name="Appenmaier, Daniel" userId="a074f149-76a7-4e96-99bc-aadad5f25a38" providerId="ADAL" clId="{3D8E8A1E-6477-4A26-A746-0EB1F6E6F348}" dt="2023-02-03T07:00:49.935" v="358" actId="3064"/>
          <ac:spMkLst>
            <pc:docMk/>
            <pc:sldMk cId="3083601884" sldId="606"/>
            <ac:spMk id="8" creationId="{C856BDD2-BBCC-4DF0-AC8C-10F5A8792D7D}"/>
          </ac:spMkLst>
        </pc:spChg>
        <pc:spChg chg="add del mod">
          <ac:chgData name="Appenmaier, Daniel" userId="a074f149-76a7-4e96-99bc-aadad5f25a38" providerId="ADAL" clId="{3D8E8A1E-6477-4A26-A746-0EB1F6E6F348}" dt="2023-02-03T07:08:31.242" v="457" actId="21"/>
          <ac:spMkLst>
            <pc:docMk/>
            <pc:sldMk cId="3083601884" sldId="606"/>
            <ac:spMk id="9" creationId="{83D00BED-9ADF-4106-8030-B01ABFDC9406}"/>
          </ac:spMkLst>
        </pc:spChg>
      </pc:sldChg>
      <pc:sldChg chg="addSp delSp modSp mod">
        <pc:chgData name="Appenmaier, Daniel" userId="a074f149-76a7-4e96-99bc-aadad5f25a38" providerId="ADAL" clId="{3D8E8A1E-6477-4A26-A746-0EB1F6E6F348}" dt="2023-02-15T11:29:04.225" v="910" actId="20577"/>
        <pc:sldMkLst>
          <pc:docMk/>
          <pc:sldMk cId="3751516999" sldId="607"/>
        </pc:sldMkLst>
        <pc:spChg chg="mod">
          <ac:chgData name="Appenmaier, Daniel" userId="a074f149-76a7-4e96-99bc-aadad5f25a38" providerId="ADAL" clId="{3D8E8A1E-6477-4A26-A746-0EB1F6E6F348}" dt="2023-02-15T11:29:04.225" v="910" actId="20577"/>
          <ac:spMkLst>
            <pc:docMk/>
            <pc:sldMk cId="3751516999" sldId="607"/>
            <ac:spMk id="4" creationId="{F1929A2A-9713-4F47-B4C2-D6C75B697EEE}"/>
          </ac:spMkLst>
        </pc:spChg>
        <pc:spChg chg="add del mod">
          <ac:chgData name="Appenmaier, Daniel" userId="a074f149-76a7-4e96-99bc-aadad5f25a38" providerId="ADAL" clId="{3D8E8A1E-6477-4A26-A746-0EB1F6E6F348}" dt="2023-02-03T07:09:05.308" v="466" actId="478"/>
          <ac:spMkLst>
            <pc:docMk/>
            <pc:sldMk cId="3751516999" sldId="607"/>
            <ac:spMk id="6" creationId="{4C2E6AC8-D793-4F50-B95C-DD4B47C64CA7}"/>
          </ac:spMkLst>
        </pc:spChg>
        <pc:spChg chg="add del mod">
          <ac:chgData name="Appenmaier, Daniel" userId="a074f149-76a7-4e96-99bc-aadad5f25a38" providerId="ADAL" clId="{3D8E8A1E-6477-4A26-A746-0EB1F6E6F348}" dt="2023-02-03T07:09:39.611" v="471" actId="478"/>
          <ac:spMkLst>
            <pc:docMk/>
            <pc:sldMk cId="3751516999" sldId="607"/>
            <ac:spMk id="7" creationId="{1104A5B1-FC45-4750-8BF1-A2608FDA623F}"/>
          </ac:spMkLst>
        </pc:spChg>
        <pc:spChg chg="add del mod">
          <ac:chgData name="Appenmaier, Daniel" userId="a074f149-76a7-4e96-99bc-aadad5f25a38" providerId="ADAL" clId="{3D8E8A1E-6477-4A26-A746-0EB1F6E6F348}" dt="2023-02-03T07:10:20.780" v="478" actId="478"/>
          <ac:spMkLst>
            <pc:docMk/>
            <pc:sldMk cId="3751516999" sldId="607"/>
            <ac:spMk id="8" creationId="{80932FDB-159D-497D-9B45-D20044CDBE0B}"/>
          </ac:spMkLst>
        </pc:spChg>
        <pc:spChg chg="mod">
          <ac:chgData name="Appenmaier, Daniel" userId="a074f149-76a7-4e96-99bc-aadad5f25a38" providerId="ADAL" clId="{3D8E8A1E-6477-4A26-A746-0EB1F6E6F348}" dt="2023-02-03T07:10:18.405" v="477" actId="1076"/>
          <ac:spMkLst>
            <pc:docMk/>
            <pc:sldMk cId="3751516999" sldId="607"/>
            <ac:spMk id="9" creationId="{7F42DAF6-44E9-4815-BF16-C1899FA00A7C}"/>
          </ac:spMkLst>
        </pc:spChg>
        <pc:spChg chg="mod">
          <ac:chgData name="Appenmaier, Daniel" userId="a074f149-76a7-4e96-99bc-aadad5f25a38" providerId="ADAL" clId="{3D8E8A1E-6477-4A26-A746-0EB1F6E6F348}" dt="2023-02-03T07:09:58.701" v="472" actId="14100"/>
          <ac:spMkLst>
            <pc:docMk/>
            <pc:sldMk cId="3751516999" sldId="607"/>
            <ac:spMk id="11" creationId="{7BBB8B3E-4307-42D9-9B84-C053E61FF5B2}"/>
          </ac:spMkLst>
        </pc:spChg>
      </pc:sldChg>
      <pc:sldChg chg="addSp delSp modSp mod">
        <pc:chgData name="Appenmaier, Daniel" userId="a074f149-76a7-4e96-99bc-aadad5f25a38" providerId="ADAL" clId="{3D8E8A1E-6477-4A26-A746-0EB1F6E6F348}" dt="2023-02-15T11:28:18.681" v="848" actId="20577"/>
        <pc:sldMkLst>
          <pc:docMk/>
          <pc:sldMk cId="3292268385" sldId="610"/>
        </pc:sldMkLst>
        <pc:spChg chg="mod">
          <ac:chgData name="Appenmaier, Daniel" userId="a074f149-76a7-4e96-99bc-aadad5f25a38" providerId="ADAL" clId="{3D8E8A1E-6477-4A26-A746-0EB1F6E6F348}" dt="2023-02-15T11:28:18.681" v="848" actId="20577"/>
          <ac:spMkLst>
            <pc:docMk/>
            <pc:sldMk cId="3292268385" sldId="610"/>
            <ac:spMk id="3" creationId="{378AD627-F69E-49A6-8FEE-303DE0CEB5DE}"/>
          </ac:spMkLst>
        </pc:spChg>
        <pc:spChg chg="add del mod">
          <ac:chgData name="Appenmaier, Daniel" userId="a074f149-76a7-4e96-99bc-aadad5f25a38" providerId="ADAL" clId="{3D8E8A1E-6477-4A26-A746-0EB1F6E6F348}" dt="2023-02-03T07:04:04.544" v="419" actId="21"/>
          <ac:spMkLst>
            <pc:docMk/>
            <pc:sldMk cId="3292268385" sldId="610"/>
            <ac:spMk id="10" creationId="{AD451013-04C0-4B42-89B9-6EDBB358D086}"/>
          </ac:spMkLst>
        </pc:spChg>
        <pc:spChg chg="mod">
          <ac:chgData name="Appenmaier, Daniel" userId="a074f149-76a7-4e96-99bc-aadad5f25a38" providerId="ADAL" clId="{3D8E8A1E-6477-4A26-A746-0EB1F6E6F348}" dt="2023-02-03T07:03:47.279" v="413" actId="1076"/>
          <ac:spMkLst>
            <pc:docMk/>
            <pc:sldMk cId="3292268385" sldId="610"/>
            <ac:spMk id="13" creationId="{1BE9B481-C8C3-41B7-A271-93EE298E8DA5}"/>
          </ac:spMkLst>
        </pc:spChg>
        <pc:spChg chg="mod">
          <ac:chgData name="Appenmaier, Daniel" userId="a074f149-76a7-4e96-99bc-aadad5f25a38" providerId="ADAL" clId="{3D8E8A1E-6477-4A26-A746-0EB1F6E6F348}" dt="2023-02-03T06:59:44.237" v="333" actId="3064"/>
          <ac:spMkLst>
            <pc:docMk/>
            <pc:sldMk cId="3292268385" sldId="610"/>
            <ac:spMk id="14" creationId="{96E603E7-58E6-44D6-9432-E9256D35CE8C}"/>
          </ac:spMkLst>
        </pc:spChg>
        <pc:spChg chg="mod">
          <ac:chgData name="Appenmaier, Daniel" userId="a074f149-76a7-4e96-99bc-aadad5f25a38" providerId="ADAL" clId="{3D8E8A1E-6477-4A26-A746-0EB1F6E6F348}" dt="2023-02-03T07:03:55.907" v="416" actId="1076"/>
          <ac:spMkLst>
            <pc:docMk/>
            <pc:sldMk cId="3292268385" sldId="610"/>
            <ac:spMk id="15" creationId="{76C471D5-9062-45E6-8E95-4B76A7FCEC37}"/>
          </ac:spMkLst>
        </pc:spChg>
        <pc:spChg chg="mod">
          <ac:chgData name="Appenmaier, Daniel" userId="a074f149-76a7-4e96-99bc-aadad5f25a38" providerId="ADAL" clId="{3D8E8A1E-6477-4A26-A746-0EB1F6E6F348}" dt="2023-02-03T07:04:01.193" v="418" actId="1076"/>
          <ac:spMkLst>
            <pc:docMk/>
            <pc:sldMk cId="3292268385" sldId="610"/>
            <ac:spMk id="16" creationId="{50AE99AD-B42D-4525-A716-CF67AF227B31}"/>
          </ac:spMkLst>
        </pc:spChg>
        <pc:spChg chg="mod">
          <ac:chgData name="Appenmaier, Daniel" userId="a074f149-76a7-4e96-99bc-aadad5f25a38" providerId="ADAL" clId="{3D8E8A1E-6477-4A26-A746-0EB1F6E6F348}" dt="2023-02-03T07:03:49.653" v="414" actId="1076"/>
          <ac:spMkLst>
            <pc:docMk/>
            <pc:sldMk cId="3292268385" sldId="610"/>
            <ac:spMk id="17" creationId="{5A1AAF66-4E39-48FD-AF99-50FEF850B3AD}"/>
          </ac:spMkLst>
        </pc:spChg>
        <pc:spChg chg="mod">
          <ac:chgData name="Appenmaier, Daniel" userId="a074f149-76a7-4e96-99bc-aadad5f25a38" providerId="ADAL" clId="{3D8E8A1E-6477-4A26-A746-0EB1F6E6F348}" dt="2023-02-03T07:03:52.904" v="415" actId="1076"/>
          <ac:spMkLst>
            <pc:docMk/>
            <pc:sldMk cId="3292268385" sldId="610"/>
            <ac:spMk id="18" creationId="{F9C71CE3-FA2D-4AD5-839C-BED9BF12D25F}"/>
          </ac:spMkLst>
        </pc:spChg>
        <pc:picChg chg="mod">
          <ac:chgData name="Appenmaier, Daniel" userId="a074f149-76a7-4e96-99bc-aadad5f25a38" providerId="ADAL" clId="{3D8E8A1E-6477-4A26-A746-0EB1F6E6F348}" dt="2023-02-03T07:03:57.642" v="417" actId="1076"/>
          <ac:picMkLst>
            <pc:docMk/>
            <pc:sldMk cId="3292268385" sldId="610"/>
            <ac:picMk id="4" creationId="{2E684830-814C-4A6A-B6C9-B13AD5A5FC12}"/>
          </ac:picMkLst>
        </pc:picChg>
      </pc:sldChg>
      <pc:sldChg chg="addSp delSp modSp mod">
        <pc:chgData name="Appenmaier, Daniel" userId="a074f149-76a7-4e96-99bc-aadad5f25a38" providerId="ADAL" clId="{3D8E8A1E-6477-4A26-A746-0EB1F6E6F348}" dt="2023-02-03T07:05:47.474" v="429" actId="21"/>
        <pc:sldMkLst>
          <pc:docMk/>
          <pc:sldMk cId="4206746254" sldId="614"/>
        </pc:sldMkLst>
        <pc:spChg chg="add del mod">
          <ac:chgData name="Appenmaier, Daniel" userId="a074f149-76a7-4e96-99bc-aadad5f25a38" providerId="ADAL" clId="{3D8E8A1E-6477-4A26-A746-0EB1F6E6F348}" dt="2023-02-03T07:05:47.474" v="429" actId="21"/>
          <ac:spMkLst>
            <pc:docMk/>
            <pc:sldMk cId="4206746254" sldId="614"/>
            <ac:spMk id="8" creationId="{F56CD1A7-546A-4966-9326-E78FF0DB93D8}"/>
          </ac:spMkLst>
        </pc:spChg>
        <pc:spChg chg="mod">
          <ac:chgData name="Appenmaier, Daniel" userId="a074f149-76a7-4e96-99bc-aadad5f25a38" providerId="ADAL" clId="{3D8E8A1E-6477-4A26-A746-0EB1F6E6F348}" dt="2023-02-03T07:05:45.197" v="428" actId="1076"/>
          <ac:spMkLst>
            <pc:docMk/>
            <pc:sldMk cId="4206746254" sldId="614"/>
            <ac:spMk id="9" creationId="{ACD8AD4E-E0F8-44AF-AE4C-AC581ECCB136}"/>
          </ac:spMkLst>
        </pc:spChg>
        <pc:spChg chg="mod">
          <ac:chgData name="Appenmaier, Daniel" userId="a074f149-76a7-4e96-99bc-aadad5f25a38" providerId="ADAL" clId="{3D8E8A1E-6477-4A26-A746-0EB1F6E6F348}" dt="2023-02-03T07:05:36.902" v="425" actId="1076"/>
          <ac:spMkLst>
            <pc:docMk/>
            <pc:sldMk cId="4206746254" sldId="614"/>
            <ac:spMk id="10" creationId="{35415E3D-B469-4D3B-B339-D748E2747B1A}"/>
          </ac:spMkLst>
        </pc:spChg>
        <pc:spChg chg="mod">
          <ac:chgData name="Appenmaier, Daniel" userId="a074f149-76a7-4e96-99bc-aadad5f25a38" providerId="ADAL" clId="{3D8E8A1E-6477-4A26-A746-0EB1F6E6F348}" dt="2023-02-03T07:05:33.709" v="424" actId="1076"/>
          <ac:spMkLst>
            <pc:docMk/>
            <pc:sldMk cId="4206746254" sldId="614"/>
            <ac:spMk id="11" creationId="{FA0244D0-BF6D-4A07-8FB6-28C9FA66D3A6}"/>
          </ac:spMkLst>
        </pc:spChg>
        <pc:spChg chg="mod">
          <ac:chgData name="Appenmaier, Daniel" userId="a074f149-76a7-4e96-99bc-aadad5f25a38" providerId="ADAL" clId="{3D8E8A1E-6477-4A26-A746-0EB1F6E6F348}" dt="2023-02-03T07:00:09.814" v="342" actId="3064"/>
          <ac:spMkLst>
            <pc:docMk/>
            <pc:sldMk cId="4206746254" sldId="614"/>
            <ac:spMk id="12" creationId="{91ACB6C5-924D-4A8A-9A7F-6E21C233FFBF}"/>
          </ac:spMkLst>
        </pc:spChg>
        <pc:picChg chg="mod">
          <ac:chgData name="Appenmaier, Daniel" userId="a074f149-76a7-4e96-99bc-aadad5f25a38" providerId="ADAL" clId="{3D8E8A1E-6477-4A26-A746-0EB1F6E6F348}" dt="2023-02-03T07:05:40.085" v="427" actId="1076"/>
          <ac:picMkLst>
            <pc:docMk/>
            <pc:sldMk cId="4206746254" sldId="614"/>
            <ac:picMk id="6" creationId="{BAABBBFA-844D-4C9A-9C6F-72265ED5506F}"/>
          </ac:picMkLst>
        </pc:picChg>
      </pc:sldChg>
      <pc:sldChg chg="addSp delSp modSp mod">
        <pc:chgData name="Appenmaier, Daniel" userId="a074f149-76a7-4e96-99bc-aadad5f25a38" providerId="ADAL" clId="{3D8E8A1E-6477-4A26-A746-0EB1F6E6F348}" dt="2023-02-03T07:07:13.172" v="446" actId="21"/>
        <pc:sldMkLst>
          <pc:docMk/>
          <pc:sldMk cId="2986264021" sldId="616"/>
        </pc:sldMkLst>
        <pc:spChg chg="mod">
          <ac:chgData name="Appenmaier, Daniel" userId="a074f149-76a7-4e96-99bc-aadad5f25a38" providerId="ADAL" clId="{3D8E8A1E-6477-4A26-A746-0EB1F6E6F348}" dt="2023-02-03T07:07:10.590" v="445" actId="1076"/>
          <ac:spMkLst>
            <pc:docMk/>
            <pc:sldMk cId="2986264021" sldId="616"/>
            <ac:spMk id="6" creationId="{0120DC87-6202-48E8-9443-457695AAABA9}"/>
          </ac:spMkLst>
        </pc:spChg>
        <pc:spChg chg="mod">
          <ac:chgData name="Appenmaier, Daniel" userId="a074f149-76a7-4e96-99bc-aadad5f25a38" providerId="ADAL" clId="{3D8E8A1E-6477-4A26-A746-0EB1F6E6F348}" dt="2023-02-03T07:07:04.985" v="444" actId="1076"/>
          <ac:spMkLst>
            <pc:docMk/>
            <pc:sldMk cId="2986264021" sldId="616"/>
            <ac:spMk id="7" creationId="{AC708140-AAFE-4EF2-A4D9-EA2DEEE23412}"/>
          </ac:spMkLst>
        </pc:spChg>
        <pc:spChg chg="mod">
          <ac:chgData name="Appenmaier, Daniel" userId="a074f149-76a7-4e96-99bc-aadad5f25a38" providerId="ADAL" clId="{3D8E8A1E-6477-4A26-A746-0EB1F6E6F348}" dt="2023-02-03T07:06:56.388" v="443" actId="1076"/>
          <ac:spMkLst>
            <pc:docMk/>
            <pc:sldMk cId="2986264021" sldId="616"/>
            <ac:spMk id="8" creationId="{823F2D2F-02D2-4310-9751-70B2D5F226C6}"/>
          </ac:spMkLst>
        </pc:spChg>
        <pc:spChg chg="mod">
          <ac:chgData name="Appenmaier, Daniel" userId="a074f149-76a7-4e96-99bc-aadad5f25a38" providerId="ADAL" clId="{3D8E8A1E-6477-4A26-A746-0EB1F6E6F348}" dt="2023-02-03T07:06:50.759" v="442" actId="1076"/>
          <ac:spMkLst>
            <pc:docMk/>
            <pc:sldMk cId="2986264021" sldId="616"/>
            <ac:spMk id="9" creationId="{B4DC3ADB-236B-4018-98C4-24D6A95C707B}"/>
          </ac:spMkLst>
        </pc:spChg>
        <pc:spChg chg="mod">
          <ac:chgData name="Appenmaier, Daniel" userId="a074f149-76a7-4e96-99bc-aadad5f25a38" providerId="ADAL" clId="{3D8E8A1E-6477-4A26-A746-0EB1F6E6F348}" dt="2023-02-03T07:06:42.112" v="441" actId="1076"/>
          <ac:spMkLst>
            <pc:docMk/>
            <pc:sldMk cId="2986264021" sldId="616"/>
            <ac:spMk id="10" creationId="{71F55EA7-FEF3-49E5-8470-2DFB27A0C372}"/>
          </ac:spMkLst>
        </pc:spChg>
        <pc:spChg chg="mod">
          <ac:chgData name="Appenmaier, Daniel" userId="a074f149-76a7-4e96-99bc-aadad5f25a38" providerId="ADAL" clId="{3D8E8A1E-6477-4A26-A746-0EB1F6E6F348}" dt="2023-02-03T07:00:28.115" v="350" actId="3064"/>
          <ac:spMkLst>
            <pc:docMk/>
            <pc:sldMk cId="2986264021" sldId="616"/>
            <ac:spMk id="11" creationId="{92F578F9-2EC0-41E1-8343-7965382C28C7}"/>
          </ac:spMkLst>
        </pc:spChg>
        <pc:spChg chg="add del mod">
          <ac:chgData name="Appenmaier, Daniel" userId="a074f149-76a7-4e96-99bc-aadad5f25a38" providerId="ADAL" clId="{3D8E8A1E-6477-4A26-A746-0EB1F6E6F348}" dt="2023-02-03T07:07:13.172" v="446" actId="21"/>
          <ac:spMkLst>
            <pc:docMk/>
            <pc:sldMk cId="2986264021" sldId="616"/>
            <ac:spMk id="12" creationId="{18A36F1E-0FE2-4244-A2D6-B82D561D9AC8}"/>
          </ac:spMkLst>
        </pc:spChg>
      </pc:sldChg>
      <pc:sldChg chg="addSp delSp modSp mod">
        <pc:chgData name="Appenmaier, Daniel" userId="a074f149-76a7-4e96-99bc-aadad5f25a38" providerId="ADAL" clId="{3D8E8A1E-6477-4A26-A746-0EB1F6E6F348}" dt="2023-02-13T13:10:13.001" v="798" actId="20577"/>
        <pc:sldMkLst>
          <pc:docMk/>
          <pc:sldMk cId="1640428198" sldId="617"/>
        </pc:sldMkLst>
        <pc:spChg chg="mod">
          <ac:chgData name="Appenmaier, Daniel" userId="a074f149-76a7-4e96-99bc-aadad5f25a38" providerId="ADAL" clId="{3D8E8A1E-6477-4A26-A746-0EB1F6E6F348}" dt="2023-02-13T13:10:13.001" v="798" actId="20577"/>
          <ac:spMkLst>
            <pc:docMk/>
            <pc:sldMk cId="1640428198" sldId="617"/>
            <ac:spMk id="3" creationId="{E5DD945B-28A4-4E6A-AB70-BA61E9667926}"/>
          </ac:spMkLst>
        </pc:spChg>
        <pc:spChg chg="mod">
          <ac:chgData name="Appenmaier, Daniel" userId="a074f149-76a7-4e96-99bc-aadad5f25a38" providerId="ADAL" clId="{3D8E8A1E-6477-4A26-A746-0EB1F6E6F348}" dt="2023-02-03T07:06:26.662" v="437" actId="1076"/>
          <ac:spMkLst>
            <pc:docMk/>
            <pc:sldMk cId="1640428198" sldId="617"/>
            <ac:spMk id="6" creationId="{0120DC87-6202-48E8-9443-457695AAABA9}"/>
          </ac:spMkLst>
        </pc:spChg>
        <pc:spChg chg="mod">
          <ac:chgData name="Appenmaier, Daniel" userId="a074f149-76a7-4e96-99bc-aadad5f25a38" providerId="ADAL" clId="{3D8E8A1E-6477-4A26-A746-0EB1F6E6F348}" dt="2023-02-03T07:06:20.869" v="436" actId="1076"/>
          <ac:spMkLst>
            <pc:docMk/>
            <pc:sldMk cId="1640428198" sldId="617"/>
            <ac:spMk id="7" creationId="{AC708140-AAFE-4EF2-A4D9-EA2DEEE23412}"/>
          </ac:spMkLst>
        </pc:spChg>
        <pc:spChg chg="mod">
          <ac:chgData name="Appenmaier, Daniel" userId="a074f149-76a7-4e96-99bc-aadad5f25a38" providerId="ADAL" clId="{3D8E8A1E-6477-4A26-A746-0EB1F6E6F348}" dt="2023-02-03T07:06:15.452" v="435" actId="14100"/>
          <ac:spMkLst>
            <pc:docMk/>
            <pc:sldMk cId="1640428198" sldId="617"/>
            <ac:spMk id="8" creationId="{823F2D2F-02D2-4310-9751-70B2D5F226C6}"/>
          </ac:spMkLst>
        </pc:spChg>
        <pc:spChg chg="mod">
          <ac:chgData name="Appenmaier, Daniel" userId="a074f149-76a7-4e96-99bc-aadad5f25a38" providerId="ADAL" clId="{3D8E8A1E-6477-4A26-A746-0EB1F6E6F348}" dt="2023-02-03T07:06:05.636" v="433" actId="1076"/>
          <ac:spMkLst>
            <pc:docMk/>
            <pc:sldMk cId="1640428198" sldId="617"/>
            <ac:spMk id="9" creationId="{B4DC3ADB-236B-4018-98C4-24D6A95C707B}"/>
          </ac:spMkLst>
        </pc:spChg>
        <pc:spChg chg="mod">
          <ac:chgData name="Appenmaier, Daniel" userId="a074f149-76a7-4e96-99bc-aadad5f25a38" providerId="ADAL" clId="{3D8E8A1E-6477-4A26-A746-0EB1F6E6F348}" dt="2023-02-03T07:06:01.057" v="432" actId="1076"/>
          <ac:spMkLst>
            <pc:docMk/>
            <pc:sldMk cId="1640428198" sldId="617"/>
            <ac:spMk id="10" creationId="{71F55EA7-FEF3-49E5-8470-2DFB27A0C372}"/>
          </ac:spMkLst>
        </pc:spChg>
        <pc:spChg chg="mod">
          <ac:chgData name="Appenmaier, Daniel" userId="a074f149-76a7-4e96-99bc-aadad5f25a38" providerId="ADAL" clId="{3D8E8A1E-6477-4A26-A746-0EB1F6E6F348}" dt="2023-02-03T07:00:18.975" v="346" actId="3064"/>
          <ac:spMkLst>
            <pc:docMk/>
            <pc:sldMk cId="1640428198" sldId="617"/>
            <ac:spMk id="11" creationId="{92F578F9-2EC0-41E1-8343-7965382C28C7}"/>
          </ac:spMkLst>
        </pc:spChg>
        <pc:spChg chg="add del mod">
          <ac:chgData name="Appenmaier, Daniel" userId="a074f149-76a7-4e96-99bc-aadad5f25a38" providerId="ADAL" clId="{3D8E8A1E-6477-4A26-A746-0EB1F6E6F348}" dt="2023-02-03T07:06:29.148" v="438" actId="21"/>
          <ac:spMkLst>
            <pc:docMk/>
            <pc:sldMk cId="1640428198" sldId="617"/>
            <ac:spMk id="13" creationId="{254D42D6-E6EB-477C-8F66-5FBD1D49CCF2}"/>
          </ac:spMkLst>
        </pc:spChg>
      </pc:sldChg>
      <pc:sldChg chg="addSp delSp modSp mod">
        <pc:chgData name="Appenmaier, Daniel" userId="a074f149-76a7-4e96-99bc-aadad5f25a38" providerId="ADAL" clId="{3D8E8A1E-6477-4A26-A746-0EB1F6E6F348}" dt="2023-02-03T07:18:13.819" v="737" actId="478"/>
        <pc:sldMkLst>
          <pc:docMk/>
          <pc:sldMk cId="1808748415" sldId="619"/>
        </pc:sldMkLst>
        <pc:spChg chg="mod">
          <ac:chgData name="Appenmaier, Daniel" userId="a074f149-76a7-4e96-99bc-aadad5f25a38" providerId="ADAL" clId="{3D8E8A1E-6477-4A26-A746-0EB1F6E6F348}" dt="2023-02-03T07:18:06.115" v="733" actId="207"/>
          <ac:spMkLst>
            <pc:docMk/>
            <pc:sldMk cId="1808748415" sldId="619"/>
            <ac:spMk id="4" creationId="{443A982C-0CE2-49D7-8834-B6A98027FBC6}"/>
          </ac:spMkLst>
        </pc:spChg>
        <pc:spChg chg="mod">
          <ac:chgData name="Appenmaier, Daniel" userId="a074f149-76a7-4e96-99bc-aadad5f25a38" providerId="ADAL" clId="{3D8E8A1E-6477-4A26-A746-0EB1F6E6F348}" dt="2023-02-03T07:18:11.833" v="736" actId="207"/>
          <ac:spMkLst>
            <pc:docMk/>
            <pc:sldMk cId="1808748415" sldId="619"/>
            <ac:spMk id="5" creationId="{051AFC60-D2A7-4C19-9455-05F0EDE5FBBE}"/>
          </ac:spMkLst>
        </pc:spChg>
        <pc:spChg chg="mod">
          <ac:chgData name="Appenmaier, Daniel" userId="a074f149-76a7-4e96-99bc-aadad5f25a38" providerId="ADAL" clId="{3D8E8A1E-6477-4A26-A746-0EB1F6E6F348}" dt="2023-02-03T07:17:54.988" v="730" actId="207"/>
          <ac:spMkLst>
            <pc:docMk/>
            <pc:sldMk cId="1808748415" sldId="619"/>
            <ac:spMk id="6" creationId="{EE84200A-24AF-4CC5-9129-637F4975947A}"/>
          </ac:spMkLst>
        </pc:spChg>
        <pc:spChg chg="del mod">
          <ac:chgData name="Appenmaier, Daniel" userId="a074f149-76a7-4e96-99bc-aadad5f25a38" providerId="ADAL" clId="{3D8E8A1E-6477-4A26-A746-0EB1F6E6F348}" dt="2023-02-03T06:54:21.025" v="193" actId="478"/>
          <ac:spMkLst>
            <pc:docMk/>
            <pc:sldMk cId="1808748415" sldId="619"/>
            <ac:spMk id="7" creationId="{73E47446-B55D-46BB-9E45-D8BD62ED29B4}"/>
          </ac:spMkLst>
        </pc:spChg>
        <pc:spChg chg="del mod">
          <ac:chgData name="Appenmaier, Daniel" userId="a074f149-76a7-4e96-99bc-aadad5f25a38" providerId="ADAL" clId="{3D8E8A1E-6477-4A26-A746-0EB1F6E6F348}" dt="2023-02-03T06:54:19.966" v="192" actId="478"/>
          <ac:spMkLst>
            <pc:docMk/>
            <pc:sldMk cId="1808748415" sldId="619"/>
            <ac:spMk id="8" creationId="{1457EB28-53B3-4731-9ED9-585CCCD9AD2E}"/>
          </ac:spMkLst>
        </pc:spChg>
        <pc:spChg chg="add del mod">
          <ac:chgData name="Appenmaier, Daniel" userId="a074f149-76a7-4e96-99bc-aadad5f25a38" providerId="ADAL" clId="{3D8E8A1E-6477-4A26-A746-0EB1F6E6F348}" dt="2023-02-03T07:13:44.579" v="571" actId="478"/>
          <ac:spMkLst>
            <pc:docMk/>
            <pc:sldMk cId="1808748415" sldId="619"/>
            <ac:spMk id="9" creationId="{54FE3616-F0A9-4CE0-B95E-F94469BD1E8A}"/>
          </ac:spMkLst>
        </pc:spChg>
        <pc:spChg chg="add del mod">
          <ac:chgData name="Appenmaier, Daniel" userId="a074f149-76a7-4e96-99bc-aadad5f25a38" providerId="ADAL" clId="{3D8E8A1E-6477-4A26-A746-0EB1F6E6F348}" dt="2023-02-03T07:18:13.819" v="737" actId="478"/>
          <ac:spMkLst>
            <pc:docMk/>
            <pc:sldMk cId="1808748415" sldId="619"/>
            <ac:spMk id="11" creationId="{B3D91A23-E642-433E-AE43-DE6424FD97C6}"/>
          </ac:spMkLst>
        </pc:spChg>
        <pc:spChg chg="add del mod">
          <ac:chgData name="Appenmaier, Daniel" userId="a074f149-76a7-4e96-99bc-aadad5f25a38" providerId="ADAL" clId="{3D8E8A1E-6477-4A26-A746-0EB1F6E6F348}" dt="2023-02-03T07:13:23.373" v="566" actId="478"/>
          <ac:spMkLst>
            <pc:docMk/>
            <pc:sldMk cId="1808748415" sldId="619"/>
            <ac:spMk id="12" creationId="{7225E50A-73CD-470B-8DBE-894DC36B772B}"/>
          </ac:spMkLst>
        </pc:spChg>
        <pc:spChg chg="add del mod">
          <ac:chgData name="Appenmaier, Daniel" userId="a074f149-76a7-4e96-99bc-aadad5f25a38" providerId="ADAL" clId="{3D8E8A1E-6477-4A26-A746-0EB1F6E6F348}" dt="2023-02-03T07:14:40.298" v="587" actId="478"/>
          <ac:spMkLst>
            <pc:docMk/>
            <pc:sldMk cId="1808748415" sldId="619"/>
            <ac:spMk id="13" creationId="{89955FD3-C297-4ED1-B4A5-5AF9588790DA}"/>
          </ac:spMkLst>
        </pc:spChg>
        <pc:spChg chg="add del mod">
          <ac:chgData name="Appenmaier, Daniel" userId="a074f149-76a7-4e96-99bc-aadad5f25a38" providerId="ADAL" clId="{3D8E8A1E-6477-4A26-A746-0EB1F6E6F348}" dt="2023-02-03T07:17:08.430" v="670" actId="478"/>
          <ac:spMkLst>
            <pc:docMk/>
            <pc:sldMk cId="1808748415" sldId="619"/>
            <ac:spMk id="14" creationId="{06D0544A-BB61-41BA-9BE0-71A0E2DAF958}"/>
          </ac:spMkLst>
        </pc:spChg>
        <pc:spChg chg="add del mod">
          <ac:chgData name="Appenmaier, Daniel" userId="a074f149-76a7-4e96-99bc-aadad5f25a38" providerId="ADAL" clId="{3D8E8A1E-6477-4A26-A746-0EB1F6E6F348}" dt="2023-02-03T07:17:07.505" v="669" actId="478"/>
          <ac:spMkLst>
            <pc:docMk/>
            <pc:sldMk cId="1808748415" sldId="619"/>
            <ac:spMk id="15" creationId="{3A85E356-D443-4474-82F2-786437A81A5E}"/>
          </ac:spMkLst>
        </pc:spChg>
        <pc:picChg chg="mod">
          <ac:chgData name="Appenmaier, Daniel" userId="a074f149-76a7-4e96-99bc-aadad5f25a38" providerId="ADAL" clId="{3D8E8A1E-6477-4A26-A746-0EB1F6E6F348}" dt="2023-02-03T07:17:40.132" v="726" actId="1076"/>
          <ac:picMkLst>
            <pc:docMk/>
            <pc:sldMk cId="1808748415" sldId="619"/>
            <ac:picMk id="10" creationId="{ECA46551-AE67-4928-BBBB-6A3BA86BCABE}"/>
          </ac:picMkLst>
        </pc:picChg>
      </pc:sldChg>
      <pc:sldChg chg="add del">
        <pc:chgData name="Appenmaier, Daniel" userId="a074f149-76a7-4e96-99bc-aadad5f25a38" providerId="ADAL" clId="{3D8E8A1E-6477-4A26-A746-0EB1F6E6F348}" dt="2023-02-03T07:00:02.681" v="338" actId="47"/>
        <pc:sldMkLst>
          <pc:docMk/>
          <pc:sldMk cId="723507091" sldId="620"/>
        </pc:sldMkLst>
      </pc:sldChg>
    </pc:docChg>
  </pc:docChgLst>
  <pc:docChgLst>
    <pc:chgData name="Appenmaier, Daniel" userId="a074f149-76a7-4e96-99bc-aadad5f25a38" providerId="ADAL" clId="{AC2A6DFE-ADB8-42A8-9349-C74FD56AE3CF}"/>
    <pc:docChg chg="undo custSel addSld delSld modSld">
      <pc:chgData name="Appenmaier, Daniel" userId="a074f149-76a7-4e96-99bc-aadad5f25a38" providerId="ADAL" clId="{AC2A6DFE-ADB8-42A8-9349-C74FD56AE3CF}" dt="2023-02-03T06:49:20.289" v="124"/>
      <pc:docMkLst>
        <pc:docMk/>
      </pc:docMkLst>
      <pc:sldChg chg="delSp mod">
        <pc:chgData name="Appenmaier, Daniel" userId="a074f149-76a7-4e96-99bc-aadad5f25a38" providerId="ADAL" clId="{AC2A6DFE-ADB8-42A8-9349-C74FD56AE3CF}" dt="2023-02-03T06:47:05.277" v="108" actId="478"/>
        <pc:sldMkLst>
          <pc:docMk/>
          <pc:sldMk cId="680248223" sldId="517"/>
        </pc:sldMkLst>
        <pc:spChg chg="del">
          <ac:chgData name="Appenmaier, Daniel" userId="a074f149-76a7-4e96-99bc-aadad5f25a38" providerId="ADAL" clId="{AC2A6DFE-ADB8-42A8-9349-C74FD56AE3CF}" dt="2023-02-03T06:47:05.277" v="108" actId="478"/>
          <ac:spMkLst>
            <pc:docMk/>
            <pc:sldMk cId="680248223" sldId="517"/>
            <ac:spMk id="13" creationId="{84B5A232-43E7-4C5B-8C95-7E5AD9FCD34A}"/>
          </ac:spMkLst>
        </pc:spChg>
      </pc:sldChg>
      <pc:sldChg chg="addSp delSp modSp mod">
        <pc:chgData name="Appenmaier, Daniel" userId="a074f149-76a7-4e96-99bc-aadad5f25a38" providerId="ADAL" clId="{AC2A6DFE-ADB8-42A8-9349-C74FD56AE3CF}" dt="2023-02-03T06:45:44.447" v="39" actId="478"/>
        <pc:sldMkLst>
          <pc:docMk/>
          <pc:sldMk cId="3805294871" sldId="576"/>
        </pc:sldMkLst>
        <pc:spChg chg="del">
          <ac:chgData name="Appenmaier, Daniel" userId="a074f149-76a7-4e96-99bc-aadad5f25a38" providerId="ADAL" clId="{AC2A6DFE-ADB8-42A8-9349-C74FD56AE3CF}" dt="2023-02-03T06:45:44.447" v="39" actId="478"/>
          <ac:spMkLst>
            <pc:docMk/>
            <pc:sldMk cId="3805294871" sldId="576"/>
            <ac:spMk id="6" creationId="{3F7D2F94-8DE6-435E-8AA3-A49AA78940C4}"/>
          </ac:spMkLst>
        </pc:spChg>
        <pc:spChg chg="mod">
          <ac:chgData name="Appenmaier, Daniel" userId="a074f149-76a7-4e96-99bc-aadad5f25a38" providerId="ADAL" clId="{AC2A6DFE-ADB8-42A8-9349-C74FD56AE3CF}" dt="2023-02-03T06:41:59.308" v="26" actId="20577"/>
          <ac:spMkLst>
            <pc:docMk/>
            <pc:sldMk cId="3805294871" sldId="576"/>
            <ac:spMk id="8" creationId="{C3AC8C94-E8CD-4641-8643-8D3BCD7A2DE3}"/>
          </ac:spMkLst>
        </pc:spChg>
        <pc:spChg chg="mod">
          <ac:chgData name="Appenmaier, Daniel" userId="a074f149-76a7-4e96-99bc-aadad5f25a38" providerId="ADAL" clId="{AC2A6DFE-ADB8-42A8-9349-C74FD56AE3CF}" dt="2023-02-03T06:45:15.769" v="36" actId="20577"/>
          <ac:spMkLst>
            <pc:docMk/>
            <pc:sldMk cId="3805294871" sldId="576"/>
            <ac:spMk id="11" creationId="{75FAFB04-6FD0-4A5D-90A7-8C851341A191}"/>
          </ac:spMkLst>
        </pc:spChg>
        <pc:spChg chg="mod">
          <ac:chgData name="Appenmaier, Daniel" userId="a074f149-76a7-4e96-99bc-aadad5f25a38" providerId="ADAL" clId="{AC2A6DFE-ADB8-42A8-9349-C74FD56AE3CF}" dt="2023-02-03T06:41:37.890" v="20" actId="20577"/>
          <ac:spMkLst>
            <pc:docMk/>
            <pc:sldMk cId="3805294871" sldId="576"/>
            <ac:spMk id="12" creationId="{95EB8B69-7BA8-431E-B9E1-531ACD689242}"/>
          </ac:spMkLst>
        </pc:spChg>
        <pc:picChg chg="add del">
          <ac:chgData name="Appenmaier, Daniel" userId="a074f149-76a7-4e96-99bc-aadad5f25a38" providerId="ADAL" clId="{AC2A6DFE-ADB8-42A8-9349-C74FD56AE3CF}" dt="2023-02-03T06:45:43.130" v="38" actId="478"/>
          <ac:picMkLst>
            <pc:docMk/>
            <pc:sldMk cId="3805294871" sldId="576"/>
            <ac:picMk id="5" creationId="{FAEC27C2-341E-47AF-9184-5500E27D62EA}"/>
          </ac:picMkLst>
        </pc:picChg>
      </pc:sldChg>
      <pc:sldChg chg="addSp delSp mod">
        <pc:chgData name="Appenmaier, Daniel" userId="a074f149-76a7-4e96-99bc-aadad5f25a38" providerId="ADAL" clId="{AC2A6DFE-ADB8-42A8-9349-C74FD56AE3CF}" dt="2023-02-03T06:45:53.665" v="43" actId="478"/>
        <pc:sldMkLst>
          <pc:docMk/>
          <pc:sldMk cId="699294333" sldId="577"/>
        </pc:sldMkLst>
        <pc:spChg chg="del">
          <ac:chgData name="Appenmaier, Daniel" userId="a074f149-76a7-4e96-99bc-aadad5f25a38" providerId="ADAL" clId="{AC2A6DFE-ADB8-42A8-9349-C74FD56AE3CF}" dt="2023-02-03T06:45:53.665" v="43" actId="478"/>
          <ac:spMkLst>
            <pc:docMk/>
            <pc:sldMk cId="699294333" sldId="577"/>
            <ac:spMk id="20" creationId="{89B30BD1-E9F0-404C-AD76-35AC38A8FA5A}"/>
          </ac:spMkLst>
        </pc:spChg>
        <pc:picChg chg="add del">
          <ac:chgData name="Appenmaier, Daniel" userId="a074f149-76a7-4e96-99bc-aadad5f25a38" providerId="ADAL" clId="{AC2A6DFE-ADB8-42A8-9349-C74FD56AE3CF}" dt="2023-02-03T06:45:52.024" v="42" actId="478"/>
          <ac:picMkLst>
            <pc:docMk/>
            <pc:sldMk cId="699294333" sldId="577"/>
            <ac:picMk id="3" creationId="{EC6E05CB-3C47-4CF4-98D1-2C13E47598BF}"/>
          </ac:picMkLst>
        </pc:picChg>
      </pc:sldChg>
      <pc:sldChg chg="delSp mod">
        <pc:chgData name="Appenmaier, Daniel" userId="a074f149-76a7-4e96-99bc-aadad5f25a38" providerId="ADAL" clId="{AC2A6DFE-ADB8-42A8-9349-C74FD56AE3CF}" dt="2023-02-03T06:45:47.493" v="40" actId="478"/>
        <pc:sldMkLst>
          <pc:docMk/>
          <pc:sldMk cId="839419824" sldId="582"/>
        </pc:sldMkLst>
        <pc:spChg chg="del">
          <ac:chgData name="Appenmaier, Daniel" userId="a074f149-76a7-4e96-99bc-aadad5f25a38" providerId="ADAL" clId="{AC2A6DFE-ADB8-42A8-9349-C74FD56AE3CF}" dt="2023-02-03T06:45:47.493" v="40" actId="478"/>
          <ac:spMkLst>
            <pc:docMk/>
            <pc:sldMk cId="839419824" sldId="582"/>
            <ac:spMk id="13" creationId="{5B53431B-7A5A-47EC-A2AB-79E726E153DA}"/>
          </ac:spMkLst>
        </pc:spChg>
      </pc:sldChg>
      <pc:sldChg chg="delSp mod">
        <pc:chgData name="Appenmaier, Daniel" userId="a074f149-76a7-4e96-99bc-aadad5f25a38" providerId="ADAL" clId="{AC2A6DFE-ADB8-42A8-9349-C74FD56AE3CF}" dt="2023-02-03T06:47:09.249" v="109" actId="478"/>
        <pc:sldMkLst>
          <pc:docMk/>
          <pc:sldMk cId="3083601884" sldId="606"/>
        </pc:sldMkLst>
        <pc:spChg chg="del">
          <ac:chgData name="Appenmaier, Daniel" userId="a074f149-76a7-4e96-99bc-aadad5f25a38" providerId="ADAL" clId="{AC2A6DFE-ADB8-42A8-9349-C74FD56AE3CF}" dt="2023-02-03T06:47:09.249" v="109" actId="478"/>
          <ac:spMkLst>
            <pc:docMk/>
            <pc:sldMk cId="3083601884" sldId="606"/>
            <ac:spMk id="10" creationId="{838AB2BC-F55F-4E90-B980-6F913F1099ED}"/>
          </ac:spMkLst>
        </pc:spChg>
      </pc:sldChg>
      <pc:sldChg chg="delSp modSp mod">
        <pc:chgData name="Appenmaier, Daniel" userId="a074f149-76a7-4e96-99bc-aadad5f25a38" providerId="ADAL" clId="{AC2A6DFE-ADB8-42A8-9349-C74FD56AE3CF}" dt="2023-02-03T06:48:04.476" v="122" actId="20577"/>
        <pc:sldMkLst>
          <pc:docMk/>
          <pc:sldMk cId="3751516999" sldId="607"/>
        </pc:sldMkLst>
        <pc:spChg chg="del">
          <ac:chgData name="Appenmaier, Daniel" userId="a074f149-76a7-4e96-99bc-aadad5f25a38" providerId="ADAL" clId="{AC2A6DFE-ADB8-42A8-9349-C74FD56AE3CF}" dt="2023-02-03T06:47:47.831" v="112" actId="478"/>
          <ac:spMkLst>
            <pc:docMk/>
            <pc:sldMk cId="3751516999" sldId="607"/>
            <ac:spMk id="6" creationId="{7043FA27-17B7-4EE4-A2AF-5FD85734D22D}"/>
          </ac:spMkLst>
        </pc:spChg>
        <pc:spChg chg="mod">
          <ac:chgData name="Appenmaier, Daniel" userId="a074f149-76a7-4e96-99bc-aadad5f25a38" providerId="ADAL" clId="{AC2A6DFE-ADB8-42A8-9349-C74FD56AE3CF}" dt="2023-02-03T06:48:04.476" v="122" actId="20577"/>
          <ac:spMkLst>
            <pc:docMk/>
            <pc:sldMk cId="3751516999" sldId="607"/>
            <ac:spMk id="11" creationId="{7BBB8B3E-4307-42D9-9B84-C053E61FF5B2}"/>
          </ac:spMkLst>
        </pc:spChg>
      </pc:sldChg>
      <pc:sldChg chg="delSp del mod">
        <pc:chgData name="Appenmaier, Daniel" userId="a074f149-76a7-4e96-99bc-aadad5f25a38" providerId="ADAL" clId="{AC2A6DFE-ADB8-42A8-9349-C74FD56AE3CF}" dt="2023-02-03T06:47:43.476" v="111" actId="47"/>
        <pc:sldMkLst>
          <pc:docMk/>
          <pc:sldMk cId="3571987703" sldId="608"/>
        </pc:sldMkLst>
        <pc:spChg chg="del">
          <ac:chgData name="Appenmaier, Daniel" userId="a074f149-76a7-4e96-99bc-aadad5f25a38" providerId="ADAL" clId="{AC2A6DFE-ADB8-42A8-9349-C74FD56AE3CF}" dt="2023-02-03T06:47:36.344" v="110" actId="478"/>
          <ac:spMkLst>
            <pc:docMk/>
            <pc:sldMk cId="3571987703" sldId="608"/>
            <ac:spMk id="2" creationId="{49EACBC6-AAE1-4730-BFDC-92905AFE4329}"/>
          </ac:spMkLst>
        </pc:spChg>
      </pc:sldChg>
      <pc:sldChg chg="addSp delSp modSp mod">
        <pc:chgData name="Appenmaier, Daniel" userId="a074f149-76a7-4e96-99bc-aadad5f25a38" providerId="ADAL" clId="{AC2A6DFE-ADB8-42A8-9349-C74FD56AE3CF}" dt="2023-02-03T06:46:00.880" v="44" actId="478"/>
        <pc:sldMkLst>
          <pc:docMk/>
          <pc:sldMk cId="3292268385" sldId="610"/>
        </pc:sldMkLst>
        <pc:spChg chg="del mod">
          <ac:chgData name="Appenmaier, Daniel" userId="a074f149-76a7-4e96-99bc-aadad5f25a38" providerId="ADAL" clId="{AC2A6DFE-ADB8-42A8-9349-C74FD56AE3CF}" dt="2023-02-03T06:44:56.111" v="33" actId="478"/>
          <ac:spMkLst>
            <pc:docMk/>
            <pc:sldMk cId="3292268385" sldId="610"/>
            <ac:spMk id="7" creationId="{345E3F68-9CD4-4619-9E0A-B618B46D7EBD}"/>
          </ac:spMkLst>
        </pc:spChg>
        <pc:spChg chg="del mod">
          <ac:chgData name="Appenmaier, Daniel" userId="a074f149-76a7-4e96-99bc-aadad5f25a38" providerId="ADAL" clId="{AC2A6DFE-ADB8-42A8-9349-C74FD56AE3CF}" dt="2023-02-03T06:44:56.111" v="33" actId="478"/>
          <ac:spMkLst>
            <pc:docMk/>
            <pc:sldMk cId="3292268385" sldId="610"/>
            <ac:spMk id="8" creationId="{E6849E93-6197-4662-98C0-10BCD399A814}"/>
          </ac:spMkLst>
        </pc:spChg>
        <pc:spChg chg="del mod">
          <ac:chgData name="Appenmaier, Daniel" userId="a074f149-76a7-4e96-99bc-aadad5f25a38" providerId="ADAL" clId="{AC2A6DFE-ADB8-42A8-9349-C74FD56AE3CF}" dt="2023-02-03T06:44:56.111" v="33" actId="478"/>
          <ac:spMkLst>
            <pc:docMk/>
            <pc:sldMk cId="3292268385" sldId="610"/>
            <ac:spMk id="9" creationId="{33827B12-8829-4E18-BD24-808854798E53}"/>
          </ac:spMkLst>
        </pc:spChg>
        <pc:spChg chg="del mod">
          <ac:chgData name="Appenmaier, Daniel" userId="a074f149-76a7-4e96-99bc-aadad5f25a38" providerId="ADAL" clId="{AC2A6DFE-ADB8-42A8-9349-C74FD56AE3CF}" dt="2023-02-03T06:44:56.111" v="33" actId="478"/>
          <ac:spMkLst>
            <pc:docMk/>
            <pc:sldMk cId="3292268385" sldId="610"/>
            <ac:spMk id="10" creationId="{71AE0860-78E2-4946-9FCE-7209E7988DA9}"/>
          </ac:spMkLst>
        </pc:spChg>
        <pc:spChg chg="del">
          <ac:chgData name="Appenmaier, Daniel" userId="a074f149-76a7-4e96-99bc-aadad5f25a38" providerId="ADAL" clId="{AC2A6DFE-ADB8-42A8-9349-C74FD56AE3CF}" dt="2023-02-03T06:46:00.880" v="44" actId="478"/>
          <ac:spMkLst>
            <pc:docMk/>
            <pc:sldMk cId="3292268385" sldId="610"/>
            <ac:spMk id="11" creationId="{A5F16798-C4C6-4727-A258-1D9E59CEB366}"/>
          </ac:spMkLst>
        </pc:spChg>
        <pc:spChg chg="add del mod">
          <ac:chgData name="Appenmaier, Daniel" userId="a074f149-76a7-4e96-99bc-aadad5f25a38" providerId="ADAL" clId="{AC2A6DFE-ADB8-42A8-9349-C74FD56AE3CF}" dt="2023-02-03T06:44:56.111" v="33" actId="478"/>
          <ac:spMkLst>
            <pc:docMk/>
            <pc:sldMk cId="3292268385" sldId="610"/>
            <ac:spMk id="12" creationId="{74C9526A-5923-45F4-AC28-AA4A2AC8DC5C}"/>
          </ac:spMkLst>
        </pc:spChg>
        <pc:spChg chg="add mod">
          <ac:chgData name="Appenmaier, Daniel" userId="a074f149-76a7-4e96-99bc-aadad5f25a38" providerId="ADAL" clId="{AC2A6DFE-ADB8-42A8-9349-C74FD56AE3CF}" dt="2023-02-03T06:44:56.443" v="34"/>
          <ac:spMkLst>
            <pc:docMk/>
            <pc:sldMk cId="3292268385" sldId="610"/>
            <ac:spMk id="13" creationId="{1BE9B481-C8C3-41B7-A271-93EE298E8DA5}"/>
          </ac:spMkLst>
        </pc:spChg>
        <pc:spChg chg="add mod">
          <ac:chgData name="Appenmaier, Daniel" userId="a074f149-76a7-4e96-99bc-aadad5f25a38" providerId="ADAL" clId="{AC2A6DFE-ADB8-42A8-9349-C74FD56AE3CF}" dt="2023-02-03T06:44:56.443" v="34"/>
          <ac:spMkLst>
            <pc:docMk/>
            <pc:sldMk cId="3292268385" sldId="610"/>
            <ac:spMk id="14" creationId="{96E603E7-58E6-44D6-9432-E9256D35CE8C}"/>
          </ac:spMkLst>
        </pc:spChg>
        <pc:spChg chg="add mod">
          <ac:chgData name="Appenmaier, Daniel" userId="a074f149-76a7-4e96-99bc-aadad5f25a38" providerId="ADAL" clId="{AC2A6DFE-ADB8-42A8-9349-C74FD56AE3CF}" dt="2023-02-03T06:44:56.443" v="34"/>
          <ac:spMkLst>
            <pc:docMk/>
            <pc:sldMk cId="3292268385" sldId="610"/>
            <ac:spMk id="15" creationId="{76C471D5-9062-45E6-8E95-4B76A7FCEC37}"/>
          </ac:spMkLst>
        </pc:spChg>
        <pc:spChg chg="add mod">
          <ac:chgData name="Appenmaier, Daniel" userId="a074f149-76a7-4e96-99bc-aadad5f25a38" providerId="ADAL" clId="{AC2A6DFE-ADB8-42A8-9349-C74FD56AE3CF}" dt="2023-02-03T06:44:56.443" v="34"/>
          <ac:spMkLst>
            <pc:docMk/>
            <pc:sldMk cId="3292268385" sldId="610"/>
            <ac:spMk id="16" creationId="{50AE99AD-B42D-4525-A716-CF67AF227B31}"/>
          </ac:spMkLst>
        </pc:spChg>
        <pc:spChg chg="add mod">
          <ac:chgData name="Appenmaier, Daniel" userId="a074f149-76a7-4e96-99bc-aadad5f25a38" providerId="ADAL" clId="{AC2A6DFE-ADB8-42A8-9349-C74FD56AE3CF}" dt="2023-02-03T06:44:56.443" v="34"/>
          <ac:spMkLst>
            <pc:docMk/>
            <pc:sldMk cId="3292268385" sldId="610"/>
            <ac:spMk id="17" creationId="{5A1AAF66-4E39-48FD-AF99-50FEF850B3AD}"/>
          </ac:spMkLst>
        </pc:spChg>
        <pc:spChg chg="add mod">
          <ac:chgData name="Appenmaier, Daniel" userId="a074f149-76a7-4e96-99bc-aadad5f25a38" providerId="ADAL" clId="{AC2A6DFE-ADB8-42A8-9349-C74FD56AE3CF}" dt="2023-02-03T06:44:56.443" v="34"/>
          <ac:spMkLst>
            <pc:docMk/>
            <pc:sldMk cId="3292268385" sldId="610"/>
            <ac:spMk id="18" creationId="{F9C71CE3-FA2D-4AD5-839C-BED9BF12D25F}"/>
          </ac:spMkLst>
        </pc:spChg>
      </pc:sldChg>
      <pc:sldChg chg="delSp mod">
        <pc:chgData name="Appenmaier, Daniel" userId="a074f149-76a7-4e96-99bc-aadad5f25a38" providerId="ADAL" clId="{AC2A6DFE-ADB8-42A8-9349-C74FD56AE3CF}" dt="2023-02-03T06:46:04.136" v="45" actId="478"/>
        <pc:sldMkLst>
          <pc:docMk/>
          <pc:sldMk cId="4206746254" sldId="614"/>
        </pc:sldMkLst>
        <pc:spChg chg="del">
          <ac:chgData name="Appenmaier, Daniel" userId="a074f149-76a7-4e96-99bc-aadad5f25a38" providerId="ADAL" clId="{AC2A6DFE-ADB8-42A8-9349-C74FD56AE3CF}" dt="2023-02-03T06:46:04.136" v="45" actId="478"/>
          <ac:spMkLst>
            <pc:docMk/>
            <pc:sldMk cId="4206746254" sldId="614"/>
            <ac:spMk id="8" creationId="{10B32E03-F25C-45B4-B243-A67045E53D7F}"/>
          </ac:spMkLst>
        </pc:spChg>
      </pc:sldChg>
      <pc:sldChg chg="delSp mod">
        <pc:chgData name="Appenmaier, Daniel" userId="a074f149-76a7-4e96-99bc-aadad5f25a38" providerId="ADAL" clId="{AC2A6DFE-ADB8-42A8-9349-C74FD56AE3CF}" dt="2023-02-03T06:47:01.010" v="107" actId="478"/>
        <pc:sldMkLst>
          <pc:docMk/>
          <pc:sldMk cId="2986264021" sldId="616"/>
        </pc:sldMkLst>
        <pc:spChg chg="del">
          <ac:chgData name="Appenmaier, Daniel" userId="a074f149-76a7-4e96-99bc-aadad5f25a38" providerId="ADAL" clId="{AC2A6DFE-ADB8-42A8-9349-C74FD56AE3CF}" dt="2023-02-03T06:47:01.010" v="107" actId="478"/>
          <ac:spMkLst>
            <pc:docMk/>
            <pc:sldMk cId="2986264021" sldId="616"/>
            <ac:spMk id="2" creationId="{15FA6CB7-BF1A-4B34-9B40-E9C5B79773D7}"/>
          </ac:spMkLst>
        </pc:spChg>
      </pc:sldChg>
      <pc:sldChg chg="delSp modSp mod">
        <pc:chgData name="Appenmaier, Daniel" userId="a074f149-76a7-4e96-99bc-aadad5f25a38" providerId="ADAL" clId="{AC2A6DFE-ADB8-42A8-9349-C74FD56AE3CF}" dt="2023-02-03T06:46:54.580" v="106" actId="478"/>
        <pc:sldMkLst>
          <pc:docMk/>
          <pc:sldMk cId="1640428198" sldId="617"/>
        </pc:sldMkLst>
        <pc:spChg chg="del">
          <ac:chgData name="Appenmaier, Daniel" userId="a074f149-76a7-4e96-99bc-aadad5f25a38" providerId="ADAL" clId="{AC2A6DFE-ADB8-42A8-9349-C74FD56AE3CF}" dt="2023-02-03T06:46:54.580" v="106" actId="478"/>
          <ac:spMkLst>
            <pc:docMk/>
            <pc:sldMk cId="1640428198" sldId="617"/>
            <ac:spMk id="2" creationId="{15FA6CB7-BF1A-4B34-9B40-E9C5B79773D7}"/>
          </ac:spMkLst>
        </pc:spChg>
        <pc:spChg chg="mod">
          <ac:chgData name="Appenmaier, Daniel" userId="a074f149-76a7-4e96-99bc-aadad5f25a38" providerId="ADAL" clId="{AC2A6DFE-ADB8-42A8-9349-C74FD56AE3CF}" dt="2023-02-03T06:46:42.312" v="105"/>
          <ac:spMkLst>
            <pc:docMk/>
            <pc:sldMk cId="1640428198" sldId="617"/>
            <ac:spMk id="3" creationId="{E5DD945B-28A4-4E6A-AB70-BA61E9667926}"/>
          </ac:spMkLst>
        </pc:spChg>
      </pc:sldChg>
      <pc:sldChg chg="add">
        <pc:chgData name="Appenmaier, Daniel" userId="a074f149-76a7-4e96-99bc-aadad5f25a38" providerId="ADAL" clId="{AC2A6DFE-ADB8-42A8-9349-C74FD56AE3CF}" dt="2023-02-03T06:49:05.327" v="123"/>
        <pc:sldMkLst>
          <pc:docMk/>
          <pc:sldMk cId="3544814830" sldId="618"/>
        </pc:sldMkLst>
      </pc:sldChg>
      <pc:sldChg chg="add">
        <pc:chgData name="Appenmaier, Daniel" userId="a074f149-76a7-4e96-99bc-aadad5f25a38" providerId="ADAL" clId="{AC2A6DFE-ADB8-42A8-9349-C74FD56AE3CF}" dt="2023-02-03T06:49:20.289" v="124"/>
        <pc:sldMkLst>
          <pc:docMk/>
          <pc:sldMk cId="1808748415" sldId="619"/>
        </pc:sldMkLst>
      </pc:sldChg>
    </pc:docChg>
  </pc:docChgLst>
  <pc:docChgLst>
    <pc:chgData name="Appenmaier, Daniel" userId="a074f149-76a7-4e96-99bc-aadad5f25a38" providerId="ADAL" clId="{867514A6-40E9-4299-BC6E-436267F48BEB}"/>
    <pc:docChg chg="modSld">
      <pc:chgData name="Appenmaier, Daniel" userId="a074f149-76a7-4e96-99bc-aadad5f25a38" providerId="ADAL" clId="{867514A6-40E9-4299-BC6E-436267F48BEB}" dt="2022-11-11T07:06:58.100" v="9" actId="20577"/>
      <pc:docMkLst>
        <pc:docMk/>
      </pc:docMkLst>
      <pc:sldChg chg="modSp mod">
        <pc:chgData name="Appenmaier, Daniel" userId="a074f149-76a7-4e96-99bc-aadad5f25a38" providerId="ADAL" clId="{867514A6-40E9-4299-BC6E-436267F48BEB}" dt="2022-11-11T07:06:58.100" v="9" actId="20577"/>
        <pc:sldMkLst>
          <pc:docMk/>
          <pc:sldMk cId="3805294871" sldId="576"/>
        </pc:sldMkLst>
        <pc:spChg chg="mod">
          <ac:chgData name="Appenmaier, Daniel" userId="a074f149-76a7-4e96-99bc-aadad5f25a38" providerId="ADAL" clId="{867514A6-40E9-4299-BC6E-436267F48BEB}" dt="2022-11-11T07:06:09.084" v="5" actId="20577"/>
          <ac:spMkLst>
            <pc:docMk/>
            <pc:sldMk cId="3805294871" sldId="576"/>
            <ac:spMk id="8" creationId="{C3AC8C94-E8CD-4641-8643-8D3BCD7A2DE3}"/>
          </ac:spMkLst>
        </pc:spChg>
        <pc:spChg chg="mod">
          <ac:chgData name="Appenmaier, Daniel" userId="a074f149-76a7-4e96-99bc-aadad5f25a38" providerId="ADAL" clId="{867514A6-40E9-4299-BC6E-436267F48BEB}" dt="2022-11-11T07:06:58.100" v="9" actId="20577"/>
          <ac:spMkLst>
            <pc:docMk/>
            <pc:sldMk cId="3805294871" sldId="576"/>
            <ac:spMk id="11" creationId="{75FAFB04-6FD0-4A5D-90A7-8C851341A191}"/>
          </ac:spMkLst>
        </pc:spChg>
        <pc:spChg chg="mod">
          <ac:chgData name="Appenmaier, Daniel" userId="a074f149-76a7-4e96-99bc-aadad5f25a38" providerId="ADAL" clId="{867514A6-40E9-4299-BC6E-436267F48BEB}" dt="2022-11-11T07:06:24.879" v="7" actId="20577"/>
          <ac:spMkLst>
            <pc:docMk/>
            <pc:sldMk cId="3805294871" sldId="576"/>
            <ac:spMk id="12" creationId="{95EB8B69-7BA8-431E-B9E1-531ACD68924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a:p>
        </p:txBody>
      </p:sp>
    </p:spTree>
    <p:extLst>
      <p:ext uri="{BB962C8B-B14F-4D97-AF65-F5344CB8AC3E}">
        <p14:creationId xmlns:p14="http://schemas.microsoft.com/office/powerpoint/2010/main" val="877178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a:p>
        </p:txBody>
      </p:sp>
    </p:spTree>
    <p:extLst>
      <p:ext uri="{BB962C8B-B14F-4D97-AF65-F5344CB8AC3E}">
        <p14:creationId xmlns:p14="http://schemas.microsoft.com/office/powerpoint/2010/main" val="877178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3</a:t>
            </a:fld>
            <a:endParaRPr lang="de-DE"/>
          </a:p>
        </p:txBody>
      </p:sp>
    </p:spTree>
    <p:extLst>
      <p:ext uri="{BB962C8B-B14F-4D97-AF65-F5344CB8AC3E}">
        <p14:creationId xmlns:p14="http://schemas.microsoft.com/office/powerpoint/2010/main" val="2592749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a:p>
        </p:txBody>
      </p:sp>
    </p:spTree>
    <p:extLst>
      <p:ext uri="{BB962C8B-B14F-4D97-AF65-F5344CB8AC3E}">
        <p14:creationId xmlns:p14="http://schemas.microsoft.com/office/powerpoint/2010/main" val="1703254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a:p>
        </p:txBody>
      </p:sp>
    </p:spTree>
    <p:extLst>
      <p:ext uri="{BB962C8B-B14F-4D97-AF65-F5344CB8AC3E}">
        <p14:creationId xmlns:p14="http://schemas.microsoft.com/office/powerpoint/2010/main" val="1183644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a:p>
        </p:txBody>
      </p:sp>
    </p:spTree>
    <p:extLst>
      <p:ext uri="{BB962C8B-B14F-4D97-AF65-F5344CB8AC3E}">
        <p14:creationId xmlns:p14="http://schemas.microsoft.com/office/powerpoint/2010/main" val="3875463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a:t>Click to insert title image or illustration</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197318721"/>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47991447"/>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6" userDrawn="1">
          <p15:clr>
            <a:srgbClr val="FBAE40"/>
          </p15:clr>
        </p15:guide>
        <p15:guide id="7" orient="horz" pos="4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masterClrMapping/>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3"/>
              </a:rPr>
              <a:t>www.sap.com/corporate/de/legal/copyright.html</a:t>
            </a:r>
            <a:r>
              <a:rPr lang="de-DE" sz="800" kern="1200" noProof="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masterClrMapping/>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masterClrMapping/>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19218914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8" r:id="rId8"/>
    <p:sldLayoutId id="2147483774" r:id="rId9"/>
    <p:sldLayoutId id="2147483779" r:id="rId10"/>
    <p:sldLayoutId id="2147483745" r:id="rId11"/>
    <p:sldLayoutId id="2147483760" r:id="rId12"/>
    <p:sldLayoutId id="2147483768" r:id="rId13"/>
    <p:sldLayoutId id="2147483769" r:id="rId14"/>
    <p:sldLayoutId id="2147483770" r:id="rId15"/>
    <p:sldLayoutId id="2147483744" r:id="rId16"/>
    <p:sldLayoutId id="2147483780" r:id="rId17"/>
    <p:sldLayoutId id="2147483757" r:id="rId18"/>
    <p:sldLayoutId id="2147483748" r:id="rId19"/>
    <p:sldLayoutId id="2147483771" r:id="rId20"/>
    <p:sldLayoutId id="2147483763" r:id="rId21"/>
    <p:sldLayoutId id="2147483751"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3D859C-57D9-4FDE-B474-F4B72F49475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1"/>
            <a:ext cx="12193589" cy="6858894"/>
          </a:xfrm>
          <a:prstGeom prst="rect">
            <a:avLst/>
          </a:prstGeom>
        </p:spPr>
      </p:pic>
      <p:sp>
        <p:nvSpPr>
          <p:cNvPr id="8" name="Presentation Title"/>
          <p:cNvSpPr>
            <a:spLocks noGrp="1"/>
          </p:cNvSpPr>
          <p:nvPr>
            <p:ph type="ctrTitle"/>
          </p:nvPr>
        </p:nvSpPr>
        <p:spPr>
          <a:xfrm>
            <a:off x="504000" y="3090446"/>
            <a:ext cx="11185200" cy="677108"/>
          </a:xfrm>
          <a:solidFill>
            <a:schemeClr val="accent2">
              <a:lumMod val="50000"/>
            </a:schemeClr>
          </a:solidFill>
        </p:spPr>
        <p:txBody>
          <a:bodyPr wrap="square">
            <a:spAutoFit/>
          </a:bodyPr>
          <a:lstStyle/>
          <a:p>
            <a:pPr algn="ctr"/>
            <a:r>
              <a:rPr lang="de-DE" dirty="0"/>
              <a:t>Duales Studium bei </a:t>
            </a:r>
            <a:r>
              <a:rPr lang="de-DE" dirty="0">
                <a:solidFill>
                  <a:schemeClr val="accent1"/>
                </a:solidFill>
              </a:rPr>
              <a:t>SAP Markdorf</a:t>
            </a:r>
          </a:p>
        </p:txBody>
      </p:sp>
    </p:spTree>
    <p:extLst>
      <p:ext uri="{BB962C8B-B14F-4D97-AF65-F5344CB8AC3E}">
        <p14:creationId xmlns:p14="http://schemas.microsoft.com/office/powerpoint/2010/main" val="3862594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0A20FE1-F8E5-4169-A83B-44612009EC4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893"/>
            <a:ext cx="12195175" cy="6859786"/>
          </a:xfrm>
          <a:prstGeom prst="rect">
            <a:avLst/>
          </a:prstGeom>
        </p:spPr>
      </p:pic>
      <p:sp>
        <p:nvSpPr>
          <p:cNvPr id="3" name="Title 2">
            <a:extLst>
              <a:ext uri="{FF2B5EF4-FFF2-40B4-BE49-F238E27FC236}">
                <a16:creationId xmlns:a16="http://schemas.microsoft.com/office/drawing/2014/main" id="{E5DD945B-28A4-4E6A-AB70-BA61E9667926}"/>
              </a:ext>
            </a:extLst>
          </p:cNvPr>
          <p:cNvSpPr>
            <a:spLocks noGrp="1"/>
          </p:cNvSpPr>
          <p:nvPr>
            <p:ph type="title"/>
          </p:nvPr>
        </p:nvSpPr>
        <p:spPr>
          <a:solidFill>
            <a:schemeClr val="accent2">
              <a:lumMod val="50000"/>
            </a:schemeClr>
          </a:solidFill>
        </p:spPr>
        <p:txBody>
          <a:bodyPr/>
          <a:lstStyle/>
          <a:p>
            <a:pPr algn="ctr"/>
            <a:r>
              <a:rPr lang="de-DE" dirty="0"/>
              <a:t>Der Studiengang Wirtschaftsinformatik – Business Engineering</a:t>
            </a:r>
          </a:p>
        </p:txBody>
      </p:sp>
      <p:sp>
        <p:nvSpPr>
          <p:cNvPr id="6" name="Text Placeholder 9">
            <a:extLst>
              <a:ext uri="{FF2B5EF4-FFF2-40B4-BE49-F238E27FC236}">
                <a16:creationId xmlns:a16="http://schemas.microsoft.com/office/drawing/2014/main" id="{0120DC87-6202-48E8-9443-457695AAABA9}"/>
              </a:ext>
            </a:extLst>
          </p:cNvPr>
          <p:cNvSpPr txBox="1">
            <a:spLocks/>
          </p:cNvSpPr>
          <p:nvPr/>
        </p:nvSpPr>
        <p:spPr bwMode="black">
          <a:xfrm>
            <a:off x="2240852" y="1248494"/>
            <a:ext cx="9449624" cy="688256"/>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b="1" dirty="0">
                <a:solidFill>
                  <a:schemeClr val="accent1"/>
                </a:solidFill>
              </a:rPr>
              <a:t>Informatik</a:t>
            </a:r>
            <a:r>
              <a:rPr lang="de-DE" dirty="0"/>
              <a:t> (Grundlegende Konzepte der IT, Programmierung I und II, Datenbanken, Entwicklung verteilter Systeme)</a:t>
            </a:r>
          </a:p>
        </p:txBody>
      </p:sp>
      <p:sp>
        <p:nvSpPr>
          <p:cNvPr id="7" name="Text Placeholder 9">
            <a:extLst>
              <a:ext uri="{FF2B5EF4-FFF2-40B4-BE49-F238E27FC236}">
                <a16:creationId xmlns:a16="http://schemas.microsoft.com/office/drawing/2014/main" id="{AC708140-AAFE-4EF2-A4D9-EA2DEEE23412}"/>
              </a:ext>
            </a:extLst>
          </p:cNvPr>
          <p:cNvSpPr txBox="1">
            <a:spLocks/>
          </p:cNvSpPr>
          <p:nvPr/>
        </p:nvSpPr>
        <p:spPr bwMode="black">
          <a:xfrm>
            <a:off x="2240852" y="2018530"/>
            <a:ext cx="9449624" cy="688256"/>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b="1" dirty="0">
                <a:solidFill>
                  <a:schemeClr val="accent1"/>
                </a:solidFill>
              </a:rPr>
              <a:t>Wirtschaftsinformatik</a:t>
            </a:r>
            <a:r>
              <a:rPr lang="de-DE" dirty="0"/>
              <a:t> (Methoden der WI I und II, Geschäftsprozesse und deren Umsetzung, Projekt, neue Konzepte, Integrationsseminar)</a:t>
            </a:r>
          </a:p>
        </p:txBody>
      </p:sp>
      <p:sp>
        <p:nvSpPr>
          <p:cNvPr id="8" name="Text Placeholder 9">
            <a:extLst>
              <a:ext uri="{FF2B5EF4-FFF2-40B4-BE49-F238E27FC236}">
                <a16:creationId xmlns:a16="http://schemas.microsoft.com/office/drawing/2014/main" id="{823F2D2F-02D2-4310-9751-70B2D5F226C6}"/>
              </a:ext>
            </a:extLst>
          </p:cNvPr>
          <p:cNvSpPr txBox="1">
            <a:spLocks/>
          </p:cNvSpPr>
          <p:nvPr/>
        </p:nvSpPr>
        <p:spPr bwMode="black">
          <a:xfrm>
            <a:off x="2240852" y="2787862"/>
            <a:ext cx="9449624" cy="688256"/>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b="1" dirty="0">
                <a:solidFill>
                  <a:schemeClr val="accent1"/>
                </a:solidFill>
              </a:rPr>
              <a:t>BWL </a:t>
            </a:r>
            <a:r>
              <a:rPr lang="de-DE" dirty="0"/>
              <a:t>(Grundlagen der Betriebswirtschaftslehre, Grundlagen der Rechnungslegung, Finanzierung und Rechnungswesen, Management)</a:t>
            </a:r>
          </a:p>
        </p:txBody>
      </p:sp>
      <p:sp>
        <p:nvSpPr>
          <p:cNvPr id="9" name="Text Placeholder 9">
            <a:extLst>
              <a:ext uri="{FF2B5EF4-FFF2-40B4-BE49-F238E27FC236}">
                <a16:creationId xmlns:a16="http://schemas.microsoft.com/office/drawing/2014/main" id="{B4DC3ADB-236B-4018-98C4-24D6A95C707B}"/>
              </a:ext>
            </a:extLst>
          </p:cNvPr>
          <p:cNvSpPr txBox="1">
            <a:spLocks/>
          </p:cNvSpPr>
          <p:nvPr/>
        </p:nvSpPr>
        <p:spPr bwMode="black">
          <a:xfrm>
            <a:off x="2240852" y="3557194"/>
            <a:ext cx="9449624" cy="688256"/>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b="1" dirty="0">
                <a:solidFill>
                  <a:schemeClr val="accent1"/>
                </a:solidFill>
              </a:rPr>
              <a:t>Interdisziplinäre Module </a:t>
            </a:r>
            <a:r>
              <a:rPr lang="de-DE" dirty="0"/>
              <a:t>(VWL, Recht, Mathematik I und II, Schlüsselqualifikationen I, II und III)</a:t>
            </a:r>
          </a:p>
        </p:txBody>
      </p:sp>
      <p:sp>
        <p:nvSpPr>
          <p:cNvPr id="10" name="Text Placeholder 9">
            <a:extLst>
              <a:ext uri="{FF2B5EF4-FFF2-40B4-BE49-F238E27FC236}">
                <a16:creationId xmlns:a16="http://schemas.microsoft.com/office/drawing/2014/main" id="{71F55EA7-FEF3-49E5-8470-2DFB27A0C372}"/>
              </a:ext>
            </a:extLst>
          </p:cNvPr>
          <p:cNvSpPr txBox="1">
            <a:spLocks/>
          </p:cNvSpPr>
          <p:nvPr/>
        </p:nvSpPr>
        <p:spPr bwMode="black">
          <a:xfrm>
            <a:off x="2240852" y="4324473"/>
            <a:ext cx="9449624" cy="380480"/>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b="1" dirty="0">
                <a:solidFill>
                  <a:schemeClr val="accent1"/>
                </a:solidFill>
              </a:rPr>
              <a:t>Praxismodule</a:t>
            </a:r>
            <a:r>
              <a:rPr lang="de-DE" dirty="0"/>
              <a:t> (Praxismodul I, II und III, Bachelorarbeit)</a:t>
            </a:r>
          </a:p>
        </p:txBody>
      </p:sp>
      <p:sp>
        <p:nvSpPr>
          <p:cNvPr id="11" name="Text Placeholder 9">
            <a:extLst>
              <a:ext uri="{FF2B5EF4-FFF2-40B4-BE49-F238E27FC236}">
                <a16:creationId xmlns:a16="http://schemas.microsoft.com/office/drawing/2014/main" id="{92F578F9-2EC0-41E1-8343-7965382C28C7}"/>
              </a:ext>
            </a:extLst>
          </p:cNvPr>
          <p:cNvSpPr txBox="1">
            <a:spLocks/>
          </p:cNvSpPr>
          <p:nvPr/>
        </p:nvSpPr>
        <p:spPr bwMode="black">
          <a:xfrm>
            <a:off x="2240852" y="4778766"/>
            <a:ext cx="9449624" cy="1611586"/>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sz="2000" b="1" dirty="0">
                <a:solidFill>
                  <a:schemeClr val="accent1"/>
                </a:solidFill>
              </a:rPr>
              <a:t>Studienrichtungsspezifische Module </a:t>
            </a:r>
            <a:r>
              <a:rPr lang="de-DE" sz="2000" dirty="0"/>
              <a:t>(Grundlagen Business Engineering, Entwicklung und Einsatz von ERP-Systemen, Consulting im E-Business, Datenbanken im BE-Kontext, Data Science und Business </a:t>
            </a:r>
            <a:r>
              <a:rPr lang="de-DE" sz="2000" dirty="0" err="1"/>
              <a:t>Intelligence</a:t>
            </a:r>
            <a:r>
              <a:rPr lang="de-DE" sz="2000" dirty="0"/>
              <a:t>, Modelle des BE und der digitalen Transformation, IT-Management und IT-Recht, Ausgewählte Managementaspekte des Business Engineering)</a:t>
            </a:r>
            <a:endParaRPr lang="en-DE" sz="2000" dirty="0"/>
          </a:p>
        </p:txBody>
      </p:sp>
    </p:spTree>
    <p:extLst>
      <p:ext uri="{BB962C8B-B14F-4D97-AF65-F5344CB8AC3E}">
        <p14:creationId xmlns:p14="http://schemas.microsoft.com/office/powerpoint/2010/main" val="2986264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849B11-C60E-400C-B197-FEF290454A9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893"/>
            <a:ext cx="12195175" cy="6859786"/>
          </a:xfrm>
          <a:prstGeom prst="rect">
            <a:avLst/>
          </a:prstGeom>
        </p:spPr>
      </p:pic>
      <p:sp>
        <p:nvSpPr>
          <p:cNvPr id="4" name="Title 3"/>
          <p:cNvSpPr>
            <a:spLocks noGrp="1"/>
          </p:cNvSpPr>
          <p:nvPr>
            <p:ph type="title"/>
          </p:nvPr>
        </p:nvSpPr>
        <p:spPr>
          <a:solidFill>
            <a:schemeClr val="accent2">
              <a:lumMod val="50000"/>
            </a:schemeClr>
          </a:solidFill>
        </p:spPr>
        <p:txBody>
          <a:bodyPr/>
          <a:lstStyle/>
          <a:p>
            <a:pPr algn="ctr"/>
            <a:r>
              <a:rPr lang="de-DE" dirty="0"/>
              <a:t>Unser Ausbildungskonzept</a:t>
            </a:r>
          </a:p>
        </p:txBody>
      </p:sp>
      <p:sp>
        <p:nvSpPr>
          <p:cNvPr id="10" name="Text Placeholder 9">
            <a:extLst>
              <a:ext uri="{FF2B5EF4-FFF2-40B4-BE49-F238E27FC236}">
                <a16:creationId xmlns:a16="http://schemas.microsoft.com/office/drawing/2014/main" id="{DE9665AA-348D-4CCD-9B92-1FD1AD71BA49}"/>
              </a:ext>
            </a:extLst>
          </p:cNvPr>
          <p:cNvSpPr txBox="1">
            <a:spLocks/>
          </p:cNvSpPr>
          <p:nvPr/>
        </p:nvSpPr>
        <p:spPr bwMode="black">
          <a:xfrm>
            <a:off x="4784024" y="2122463"/>
            <a:ext cx="6906451" cy="996033"/>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b="1" dirty="0">
                <a:solidFill>
                  <a:schemeClr val="accent1"/>
                </a:solidFill>
              </a:rPr>
              <a:t>Eigenverantwortung </a:t>
            </a:r>
            <a:r>
              <a:rPr lang="de-DE" dirty="0"/>
              <a:t>(freie Praxisphasenwahl, flexible Vertrauensarbeitszeit und flexible Arbeitsplatzgestaltung, individuelle Weiterbildungsmöglichkeiten)</a:t>
            </a:r>
          </a:p>
        </p:txBody>
      </p:sp>
      <p:sp>
        <p:nvSpPr>
          <p:cNvPr id="11" name="Text Placeholder 9">
            <a:extLst>
              <a:ext uri="{FF2B5EF4-FFF2-40B4-BE49-F238E27FC236}">
                <a16:creationId xmlns:a16="http://schemas.microsoft.com/office/drawing/2014/main" id="{60A3B0AD-3058-4202-A076-C0F504797465}"/>
              </a:ext>
            </a:extLst>
          </p:cNvPr>
          <p:cNvSpPr txBox="1">
            <a:spLocks/>
          </p:cNvSpPr>
          <p:nvPr/>
        </p:nvSpPr>
        <p:spPr bwMode="black">
          <a:xfrm>
            <a:off x="4784024" y="1063481"/>
            <a:ext cx="6906451" cy="996033"/>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b="1" dirty="0">
                <a:solidFill>
                  <a:schemeClr val="accent1"/>
                </a:solidFill>
              </a:rPr>
              <a:t>Teamarbeit </a:t>
            </a:r>
            <a:r>
              <a:rPr lang="de-DE" dirty="0"/>
              <a:t>(Patenkonzept, Kurskonzept, Einführungswoche, </a:t>
            </a:r>
            <a:r>
              <a:rPr lang="de-DE" dirty="0" err="1"/>
              <a:t>Persönliche:r</a:t>
            </a:r>
            <a:r>
              <a:rPr lang="de-DE" dirty="0"/>
              <a:t> </a:t>
            </a:r>
            <a:r>
              <a:rPr lang="de-DE" dirty="0" err="1"/>
              <a:t>Ausbilder:in</a:t>
            </a:r>
            <a:r>
              <a:rPr lang="de-DE" dirty="0"/>
              <a:t>, fachliche </a:t>
            </a:r>
            <a:r>
              <a:rPr lang="de-DE" dirty="0" err="1"/>
              <a:t>Betreuer:innen</a:t>
            </a:r>
            <a:r>
              <a:rPr lang="de-DE" dirty="0"/>
              <a:t>)</a:t>
            </a:r>
          </a:p>
        </p:txBody>
      </p:sp>
      <p:sp>
        <p:nvSpPr>
          <p:cNvPr id="12" name="Text Placeholder 9">
            <a:extLst>
              <a:ext uri="{FF2B5EF4-FFF2-40B4-BE49-F238E27FC236}">
                <a16:creationId xmlns:a16="http://schemas.microsoft.com/office/drawing/2014/main" id="{C888E72F-CFCF-416D-8823-98E3F693357F}"/>
              </a:ext>
            </a:extLst>
          </p:cNvPr>
          <p:cNvSpPr txBox="1">
            <a:spLocks/>
          </p:cNvSpPr>
          <p:nvPr/>
        </p:nvSpPr>
        <p:spPr bwMode="black">
          <a:xfrm>
            <a:off x="4784024" y="3188681"/>
            <a:ext cx="6906451" cy="996033"/>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b="1" dirty="0">
                <a:solidFill>
                  <a:schemeClr val="accent1"/>
                </a:solidFill>
              </a:rPr>
              <a:t>Förderung</a:t>
            </a:r>
            <a:r>
              <a:rPr lang="de-DE" dirty="0"/>
              <a:t> (umfangreicher Schulungsplan während der Ausbildung, abwechslungsreiche Inhalte und Einblicke in aktuelle Technologien und Themen)</a:t>
            </a:r>
          </a:p>
        </p:txBody>
      </p:sp>
      <p:sp>
        <p:nvSpPr>
          <p:cNvPr id="9" name="Text Placeholder 9">
            <a:extLst>
              <a:ext uri="{FF2B5EF4-FFF2-40B4-BE49-F238E27FC236}">
                <a16:creationId xmlns:a16="http://schemas.microsoft.com/office/drawing/2014/main" id="{CDA70E7B-FC04-4FF3-8483-500278C40229}"/>
              </a:ext>
            </a:extLst>
          </p:cNvPr>
          <p:cNvSpPr txBox="1">
            <a:spLocks/>
          </p:cNvSpPr>
          <p:nvPr/>
        </p:nvSpPr>
        <p:spPr bwMode="black">
          <a:xfrm>
            <a:off x="4784025" y="4254899"/>
            <a:ext cx="6906450" cy="1303809"/>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b="1" dirty="0">
                <a:solidFill>
                  <a:schemeClr val="accent1"/>
                </a:solidFill>
              </a:rPr>
              <a:t>Finanzielle Unabhängigkeit </a:t>
            </a:r>
            <a:r>
              <a:rPr lang="de-DE" dirty="0"/>
              <a:t>(hohe Ausbildungsvergütung, Laptop, kostenloses Büromaterial, kostenloses Mittagessen und Getränke, Umzugspauschale, Mobilitätspauschale, DHBW-Pauschale, Teilnahme am SAP Aktienprogramm)</a:t>
            </a:r>
          </a:p>
        </p:txBody>
      </p:sp>
      <p:sp>
        <p:nvSpPr>
          <p:cNvPr id="14" name="Text Placeholder 9">
            <a:extLst>
              <a:ext uri="{FF2B5EF4-FFF2-40B4-BE49-F238E27FC236}">
                <a16:creationId xmlns:a16="http://schemas.microsoft.com/office/drawing/2014/main" id="{16D3C7D1-3737-4AFE-AB88-AC63CC3AB7EA}"/>
              </a:ext>
            </a:extLst>
          </p:cNvPr>
          <p:cNvSpPr txBox="1">
            <a:spLocks/>
          </p:cNvSpPr>
          <p:nvPr/>
        </p:nvSpPr>
        <p:spPr bwMode="black">
          <a:xfrm>
            <a:off x="4784024" y="5626300"/>
            <a:ext cx="6893076" cy="688256"/>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b="1" dirty="0">
                <a:solidFill>
                  <a:schemeClr val="accent1"/>
                </a:solidFill>
              </a:rPr>
              <a:t>Eigenbedarf</a:t>
            </a:r>
            <a:r>
              <a:rPr lang="de-DE" dirty="0"/>
              <a:t> (hohe Übernahmequoten und gute Karrierechancen)</a:t>
            </a:r>
          </a:p>
        </p:txBody>
      </p:sp>
    </p:spTree>
    <p:extLst>
      <p:ext uri="{BB962C8B-B14F-4D97-AF65-F5344CB8AC3E}">
        <p14:creationId xmlns:p14="http://schemas.microsoft.com/office/powerpoint/2010/main" val="680248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AP Sustainability Lab Markdorf - PDF Free Download">
            <a:extLst>
              <a:ext uri="{FF2B5EF4-FFF2-40B4-BE49-F238E27FC236}">
                <a16:creationId xmlns:a16="http://schemas.microsoft.com/office/drawing/2014/main" id="{A13EB2FD-A62A-4079-9974-5FE32F950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5175" cy="687169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CF795776-D967-4572-83B4-CDD058E5AFF4}"/>
              </a:ext>
            </a:extLst>
          </p:cNvPr>
          <p:cNvSpPr>
            <a:spLocks noGrp="1"/>
          </p:cNvSpPr>
          <p:nvPr>
            <p:ph type="title"/>
          </p:nvPr>
        </p:nvSpPr>
        <p:spPr>
          <a:solidFill>
            <a:schemeClr val="accent2">
              <a:lumMod val="50000"/>
            </a:schemeClr>
          </a:solidFill>
        </p:spPr>
        <p:txBody>
          <a:bodyPr/>
          <a:lstStyle/>
          <a:p>
            <a:pPr algn="ctr"/>
            <a:r>
              <a:rPr lang="de-DE" dirty="0"/>
              <a:t>Unser Ausbildungsstandort</a:t>
            </a:r>
          </a:p>
        </p:txBody>
      </p:sp>
      <p:sp>
        <p:nvSpPr>
          <p:cNvPr id="6" name="Text Placeholder 9">
            <a:extLst>
              <a:ext uri="{FF2B5EF4-FFF2-40B4-BE49-F238E27FC236}">
                <a16:creationId xmlns:a16="http://schemas.microsoft.com/office/drawing/2014/main" id="{E72C96B7-46BE-4B32-987C-7738E0841DD4}"/>
              </a:ext>
            </a:extLst>
          </p:cNvPr>
          <p:cNvSpPr txBox="1">
            <a:spLocks/>
          </p:cNvSpPr>
          <p:nvPr/>
        </p:nvSpPr>
        <p:spPr bwMode="black">
          <a:xfrm>
            <a:off x="503999" y="3565831"/>
            <a:ext cx="6683667" cy="1303809"/>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a:t>Das SAP </a:t>
            </a:r>
            <a:r>
              <a:rPr lang="de-DE" b="1" dirty="0">
                <a:solidFill>
                  <a:schemeClr val="accent1"/>
                </a:solidFill>
              </a:rPr>
              <a:t>Forschungs- und Entwicklungszentrum </a:t>
            </a:r>
            <a:r>
              <a:rPr lang="de-DE" dirty="0"/>
              <a:t>Markdorf, gelegen in der schönen Bodensee-Region, ist zusammen mit dem Standort Siegen das Zentrum für SAP-Lösungen im Bereich Nachhaltigkeit</a:t>
            </a:r>
          </a:p>
        </p:txBody>
      </p:sp>
      <p:sp>
        <p:nvSpPr>
          <p:cNvPr id="7" name="Text Placeholder 9">
            <a:extLst>
              <a:ext uri="{FF2B5EF4-FFF2-40B4-BE49-F238E27FC236}">
                <a16:creationId xmlns:a16="http://schemas.microsoft.com/office/drawing/2014/main" id="{7A8FB3F9-1707-466D-B2F7-01D6FC050AE7}"/>
              </a:ext>
            </a:extLst>
          </p:cNvPr>
          <p:cNvSpPr txBox="1">
            <a:spLocks/>
          </p:cNvSpPr>
          <p:nvPr/>
        </p:nvSpPr>
        <p:spPr bwMode="black">
          <a:xfrm>
            <a:off x="503999" y="4932740"/>
            <a:ext cx="6683667" cy="688256"/>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a:t>Am Standort in Markdorf arbeiten etwa </a:t>
            </a:r>
            <a:r>
              <a:rPr lang="de-DE" b="1" dirty="0">
                <a:solidFill>
                  <a:schemeClr val="accent1"/>
                </a:solidFill>
              </a:rPr>
              <a:t>250 Beschäftigte von SAP</a:t>
            </a:r>
            <a:r>
              <a:rPr lang="de-DE" dirty="0"/>
              <a:t>, davon 30 Dual Studierende</a:t>
            </a:r>
          </a:p>
        </p:txBody>
      </p:sp>
      <p:sp>
        <p:nvSpPr>
          <p:cNvPr id="8" name="Text Placeholder 9">
            <a:extLst>
              <a:ext uri="{FF2B5EF4-FFF2-40B4-BE49-F238E27FC236}">
                <a16:creationId xmlns:a16="http://schemas.microsoft.com/office/drawing/2014/main" id="{C856BDD2-BBCC-4DF0-AC8C-10F5A8792D7D}"/>
              </a:ext>
            </a:extLst>
          </p:cNvPr>
          <p:cNvSpPr txBox="1">
            <a:spLocks/>
          </p:cNvSpPr>
          <p:nvPr/>
        </p:nvSpPr>
        <p:spPr bwMode="black">
          <a:xfrm>
            <a:off x="504000" y="5684096"/>
            <a:ext cx="6683667" cy="688256"/>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a:t>Der Großteil der Beschäftigten am Standort arbeitet in den Bereichen </a:t>
            </a:r>
            <a:r>
              <a:rPr lang="de-DE" b="1" dirty="0">
                <a:solidFill>
                  <a:schemeClr val="accent1"/>
                </a:solidFill>
              </a:rPr>
              <a:t>Produktentwicklung und Beratung</a:t>
            </a:r>
          </a:p>
        </p:txBody>
      </p:sp>
    </p:spTree>
    <p:extLst>
      <p:ext uri="{BB962C8B-B14F-4D97-AF65-F5344CB8AC3E}">
        <p14:creationId xmlns:p14="http://schemas.microsoft.com/office/powerpoint/2010/main" val="3083601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524BB58-660E-4212-B31E-448FC33A9643}"/>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447"/>
            <a:ext cx="12192794" cy="685844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F1929A2A-9713-4F47-B4C2-D6C75B697EEE}"/>
              </a:ext>
            </a:extLst>
          </p:cNvPr>
          <p:cNvSpPr>
            <a:spLocks noGrp="1"/>
          </p:cNvSpPr>
          <p:nvPr>
            <p:ph type="title"/>
          </p:nvPr>
        </p:nvSpPr>
        <p:spPr>
          <a:solidFill>
            <a:schemeClr val="accent2">
              <a:lumMod val="50000"/>
            </a:schemeClr>
          </a:solidFill>
        </p:spPr>
        <p:txBody>
          <a:bodyPr/>
          <a:lstStyle/>
          <a:p>
            <a:pPr algn="ctr"/>
            <a:r>
              <a:rPr lang="de-DE" dirty="0"/>
              <a:t>Unser Team</a:t>
            </a:r>
          </a:p>
        </p:txBody>
      </p:sp>
      <p:sp>
        <p:nvSpPr>
          <p:cNvPr id="9" name="TextBox 8">
            <a:extLst>
              <a:ext uri="{FF2B5EF4-FFF2-40B4-BE49-F238E27FC236}">
                <a16:creationId xmlns:a16="http://schemas.microsoft.com/office/drawing/2014/main" id="{7F42DAF6-44E9-4815-BF16-C1899FA00A7C}"/>
              </a:ext>
            </a:extLst>
          </p:cNvPr>
          <p:cNvSpPr txBox="1"/>
          <p:nvPr/>
        </p:nvSpPr>
        <p:spPr>
          <a:xfrm>
            <a:off x="503999" y="3564622"/>
            <a:ext cx="3829462" cy="1919363"/>
          </a:xfrm>
          <a:prstGeom prst="rect">
            <a:avLst/>
          </a:prstGeom>
          <a:solidFill>
            <a:schemeClr val="accent2">
              <a:lumMod val="50000"/>
              <a:alpha val="89804"/>
            </a:schemeClr>
          </a:solidFill>
        </p:spPr>
        <p:txBody>
          <a:bodyPr vert="horz" wrap="square" lIns="36000" tIns="36000" rIns="36000" bIns="36000" rtlCol="0" anchor="ctr">
            <a:spAutoFit/>
          </a:bodyPr>
          <a:lstStyle>
            <a:defPPr>
              <a:defRPr lang="de-DE"/>
            </a:defPPr>
            <a:lvl1pPr indent="0" algn="ctr" defTabSz="1088558">
              <a:spcBef>
                <a:spcPts val="1800"/>
              </a:spcBef>
              <a:buClr>
                <a:schemeClr val="accent1"/>
              </a:buClr>
              <a:buSzPct val="80000"/>
              <a:buFontTx/>
              <a:buNone/>
              <a:defRPr sz="2000" b="0">
                <a:latin typeface="+mn-lt"/>
              </a:defRPr>
            </a:lvl1pPr>
            <a:lvl2pPr marL="179964" indent="-179964" defTabSz="1088558">
              <a:spcBef>
                <a:spcPts val="600"/>
              </a:spcBef>
              <a:buClr>
                <a:schemeClr val="accent1"/>
              </a:buClr>
              <a:buFont typeface="Wingdings" pitchFamily="2" charset="2"/>
              <a:buChar char="§"/>
              <a:defRPr sz="1800">
                <a:latin typeface="+mn-lt"/>
              </a:defRPr>
            </a:lvl2pPr>
            <a:lvl3pPr marL="358775" indent="-179388" defTabSz="1088558">
              <a:spcBef>
                <a:spcPts val="300"/>
              </a:spcBef>
              <a:buClr>
                <a:schemeClr val="tx1"/>
              </a:buClr>
              <a:buSzPct val="100000"/>
              <a:buFont typeface="Arial" panose="020B0604020202020204" pitchFamily="34" charset="0"/>
              <a:buChar char="–"/>
              <a:defRPr sz="1800">
                <a:latin typeface="+mn-lt"/>
              </a:defRPr>
            </a:lvl3pPr>
            <a:lvl4pPr marL="539892" indent="-179964" defTabSz="1088558">
              <a:spcBef>
                <a:spcPts val="300"/>
              </a:spcBef>
              <a:buClr>
                <a:schemeClr val="tx1"/>
              </a:buClr>
              <a:buSzPct val="120000"/>
              <a:buFont typeface="Arial" pitchFamily="34" charset="0"/>
              <a:buChar char="▫"/>
              <a:defRPr sz="1600">
                <a:latin typeface="+mn-lt"/>
              </a:defRPr>
            </a:lvl4pPr>
            <a:lvl5pPr marL="719856" indent="-179964" defTabSz="1088558">
              <a:spcBef>
                <a:spcPts val="100"/>
              </a:spcBef>
              <a:buClr>
                <a:schemeClr val="tx1"/>
              </a:buClr>
              <a:buSzPct val="100000"/>
              <a:buFont typeface="Symbol" panose="05050102010706020507" pitchFamily="18" charset="2"/>
              <a:buChar char="-"/>
              <a:defRPr sz="1400" baseline="0">
                <a:latin typeface="+mn-lt"/>
              </a:defRPr>
            </a:lvl5pPr>
            <a:lvl6pPr marL="2993535" indent="-272140" defTabSz="1088558">
              <a:spcBef>
                <a:spcPct val="20000"/>
              </a:spcBef>
              <a:buFont typeface="Arial" pitchFamily="34" charset="0"/>
              <a:buChar char="•"/>
              <a:defRPr sz="2400"/>
            </a:lvl6pPr>
            <a:lvl7pPr marL="3537814" indent="-272140" defTabSz="1088558">
              <a:spcBef>
                <a:spcPct val="20000"/>
              </a:spcBef>
              <a:buFont typeface="Arial" pitchFamily="34" charset="0"/>
              <a:buChar char="•"/>
              <a:defRPr sz="2400"/>
            </a:lvl7pPr>
            <a:lvl8pPr marL="4082093" indent="-272140" defTabSz="1088558">
              <a:spcBef>
                <a:spcPct val="20000"/>
              </a:spcBef>
              <a:buFont typeface="Arial" pitchFamily="34" charset="0"/>
              <a:buChar char="•"/>
              <a:defRPr sz="2400"/>
            </a:lvl8pPr>
            <a:lvl9pPr marL="4626373" indent="-272140" defTabSz="1088558">
              <a:spcBef>
                <a:spcPct val="20000"/>
              </a:spcBef>
              <a:buFont typeface="Arial" pitchFamily="34" charset="0"/>
              <a:buChar char="•"/>
              <a:defRPr sz="2400"/>
            </a:lvl9pPr>
          </a:lstStyle>
          <a:p>
            <a:pPr algn="l"/>
            <a:r>
              <a:rPr lang="de-DE" b="1" dirty="0">
                <a:solidFill>
                  <a:schemeClr val="accent1"/>
                </a:solidFill>
              </a:rPr>
              <a:t>Der Ausbilder </a:t>
            </a:r>
            <a:r>
              <a:rPr lang="de-DE" dirty="0"/>
              <a:t>(Daniel Appenmaier, Jahrgang 82, Homebase Oberschwaben, verheiratet, 3 Kinder, leidenschaftlicher Leser, Zocker, Film- und Serienschauern)</a:t>
            </a:r>
          </a:p>
        </p:txBody>
      </p:sp>
      <p:sp>
        <p:nvSpPr>
          <p:cNvPr id="11" name="TextBox 10">
            <a:extLst>
              <a:ext uri="{FF2B5EF4-FFF2-40B4-BE49-F238E27FC236}">
                <a16:creationId xmlns:a16="http://schemas.microsoft.com/office/drawing/2014/main" id="{7BBB8B3E-4307-42D9-9B84-C053E61FF5B2}"/>
              </a:ext>
            </a:extLst>
          </p:cNvPr>
          <p:cNvSpPr txBox="1"/>
          <p:nvPr/>
        </p:nvSpPr>
        <p:spPr>
          <a:xfrm>
            <a:off x="503998" y="5570982"/>
            <a:ext cx="3829463" cy="688256"/>
          </a:xfrm>
          <a:prstGeom prst="rect">
            <a:avLst/>
          </a:prstGeom>
          <a:solidFill>
            <a:schemeClr val="accent2">
              <a:lumMod val="50000"/>
              <a:alpha val="89804"/>
            </a:schemeClr>
          </a:solidFill>
        </p:spPr>
        <p:txBody>
          <a:bodyPr vert="horz" wrap="square" lIns="36000" tIns="36000" rIns="36000" bIns="36000" rtlCol="0" anchor="ctr">
            <a:spAutoFit/>
          </a:bodyPr>
          <a:lstStyle>
            <a:defPPr>
              <a:defRPr lang="de-DE"/>
            </a:defPPr>
            <a:lvl1pPr indent="0" algn="ctr" defTabSz="1088558">
              <a:spcBef>
                <a:spcPts val="1800"/>
              </a:spcBef>
              <a:buClr>
                <a:schemeClr val="accent1"/>
              </a:buClr>
              <a:buSzPct val="80000"/>
              <a:buFontTx/>
              <a:buNone/>
              <a:defRPr sz="2000" b="0">
                <a:latin typeface="+mn-lt"/>
              </a:defRPr>
            </a:lvl1pPr>
            <a:lvl2pPr marL="179964" indent="-179964" defTabSz="1088558">
              <a:spcBef>
                <a:spcPts val="600"/>
              </a:spcBef>
              <a:buClr>
                <a:schemeClr val="accent1"/>
              </a:buClr>
              <a:buFont typeface="Wingdings" pitchFamily="2" charset="2"/>
              <a:buChar char="§"/>
              <a:defRPr sz="1800">
                <a:latin typeface="+mn-lt"/>
              </a:defRPr>
            </a:lvl2pPr>
            <a:lvl3pPr marL="358775" indent="-179388" defTabSz="1088558">
              <a:spcBef>
                <a:spcPts val="300"/>
              </a:spcBef>
              <a:buClr>
                <a:schemeClr val="tx1"/>
              </a:buClr>
              <a:buSzPct val="100000"/>
              <a:buFont typeface="Arial" panose="020B0604020202020204" pitchFamily="34" charset="0"/>
              <a:buChar char="–"/>
              <a:defRPr sz="1800">
                <a:latin typeface="+mn-lt"/>
              </a:defRPr>
            </a:lvl3pPr>
            <a:lvl4pPr marL="539892" indent="-179964" defTabSz="1088558">
              <a:spcBef>
                <a:spcPts val="300"/>
              </a:spcBef>
              <a:buClr>
                <a:schemeClr val="tx1"/>
              </a:buClr>
              <a:buSzPct val="120000"/>
              <a:buFont typeface="Arial" pitchFamily="34" charset="0"/>
              <a:buChar char="▫"/>
              <a:defRPr sz="1600">
                <a:latin typeface="+mn-lt"/>
              </a:defRPr>
            </a:lvl4pPr>
            <a:lvl5pPr marL="719856" indent="-179964" defTabSz="1088558">
              <a:spcBef>
                <a:spcPts val="100"/>
              </a:spcBef>
              <a:buClr>
                <a:schemeClr val="tx1"/>
              </a:buClr>
              <a:buSzPct val="100000"/>
              <a:buFont typeface="Symbol" panose="05050102010706020507" pitchFamily="18" charset="2"/>
              <a:buChar char="-"/>
              <a:defRPr sz="1400" baseline="0">
                <a:latin typeface="+mn-lt"/>
              </a:defRPr>
            </a:lvl5pPr>
            <a:lvl6pPr marL="2993535" indent="-272140" defTabSz="1088558">
              <a:spcBef>
                <a:spcPct val="20000"/>
              </a:spcBef>
              <a:buFont typeface="Arial" pitchFamily="34" charset="0"/>
              <a:buChar char="•"/>
              <a:defRPr sz="2400"/>
            </a:lvl6pPr>
            <a:lvl7pPr marL="3537814" indent="-272140" defTabSz="1088558">
              <a:spcBef>
                <a:spcPct val="20000"/>
              </a:spcBef>
              <a:buFont typeface="Arial" pitchFamily="34" charset="0"/>
              <a:buChar char="•"/>
              <a:defRPr sz="2400"/>
            </a:lvl7pPr>
            <a:lvl8pPr marL="4082093" indent="-272140" defTabSz="1088558">
              <a:spcBef>
                <a:spcPct val="20000"/>
              </a:spcBef>
              <a:buFont typeface="Arial" pitchFamily="34" charset="0"/>
              <a:buChar char="•"/>
              <a:defRPr sz="2400"/>
            </a:lvl8pPr>
            <a:lvl9pPr marL="4626373" indent="-272140" defTabSz="1088558">
              <a:spcBef>
                <a:spcPct val="20000"/>
              </a:spcBef>
              <a:buFont typeface="Arial" pitchFamily="34" charset="0"/>
              <a:buChar char="•"/>
              <a:defRPr sz="2400"/>
            </a:lvl9pPr>
          </a:lstStyle>
          <a:p>
            <a:pPr algn="l"/>
            <a:r>
              <a:rPr lang="de-DE" b="1" dirty="0">
                <a:solidFill>
                  <a:schemeClr val="accent1"/>
                </a:solidFill>
              </a:rPr>
              <a:t>Das Team </a:t>
            </a:r>
            <a:r>
              <a:rPr lang="de-DE" dirty="0"/>
              <a:t>(30 Dual Studierende, über 100 Alumni)</a:t>
            </a:r>
          </a:p>
        </p:txBody>
      </p:sp>
    </p:spTree>
    <p:extLst>
      <p:ext uri="{BB962C8B-B14F-4D97-AF65-F5344CB8AC3E}">
        <p14:creationId xmlns:p14="http://schemas.microsoft.com/office/powerpoint/2010/main" val="375151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3D859C-57D9-4FDE-B474-F4B72F49475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1"/>
            <a:ext cx="12193589" cy="6858894"/>
          </a:xfrm>
          <a:prstGeom prst="rect">
            <a:avLst/>
          </a:prstGeom>
        </p:spPr>
      </p:pic>
      <p:sp>
        <p:nvSpPr>
          <p:cNvPr id="8" name="Presentation Title"/>
          <p:cNvSpPr>
            <a:spLocks noGrp="1"/>
          </p:cNvSpPr>
          <p:nvPr>
            <p:ph type="ctrTitle"/>
          </p:nvPr>
        </p:nvSpPr>
        <p:spPr>
          <a:xfrm>
            <a:off x="504000" y="3090446"/>
            <a:ext cx="11185200" cy="677108"/>
          </a:xfrm>
          <a:solidFill>
            <a:schemeClr val="accent2">
              <a:lumMod val="50000"/>
            </a:schemeClr>
          </a:solidFill>
        </p:spPr>
        <p:txBody>
          <a:bodyPr wrap="square">
            <a:spAutoFit/>
          </a:bodyPr>
          <a:lstStyle/>
          <a:p>
            <a:pPr algn="ctr"/>
            <a:r>
              <a:rPr lang="de-DE" dirty="0"/>
              <a:t>Ausbildung und Duales Studium bei </a:t>
            </a:r>
            <a:r>
              <a:rPr lang="de-DE" dirty="0">
                <a:solidFill>
                  <a:schemeClr val="accent1"/>
                </a:solidFill>
              </a:rPr>
              <a:t>SAP</a:t>
            </a:r>
          </a:p>
        </p:txBody>
      </p:sp>
    </p:spTree>
    <p:extLst>
      <p:ext uri="{BB962C8B-B14F-4D97-AF65-F5344CB8AC3E}">
        <p14:creationId xmlns:p14="http://schemas.microsoft.com/office/powerpoint/2010/main" val="3544814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EC27C2-341E-47AF-9184-5500E27D62E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1" y="0"/>
            <a:ext cx="12187833" cy="6858000"/>
          </a:xfrm>
          <a:prstGeom prst="rect">
            <a:avLst/>
          </a:prstGeom>
        </p:spPr>
      </p:pic>
      <p:sp>
        <p:nvSpPr>
          <p:cNvPr id="2" name="Title 1"/>
          <p:cNvSpPr>
            <a:spLocks noGrp="1"/>
          </p:cNvSpPr>
          <p:nvPr>
            <p:ph type="title"/>
          </p:nvPr>
        </p:nvSpPr>
        <p:spPr>
          <a:solidFill>
            <a:schemeClr val="accent2">
              <a:lumMod val="50000"/>
            </a:schemeClr>
          </a:solidFill>
        </p:spPr>
        <p:txBody>
          <a:bodyPr/>
          <a:lstStyle/>
          <a:p>
            <a:pPr algn="ctr"/>
            <a:r>
              <a:rPr lang="de-DE" dirty="0"/>
              <a:t>Unser Unternehmen</a:t>
            </a:r>
          </a:p>
        </p:txBody>
      </p:sp>
      <p:sp>
        <p:nvSpPr>
          <p:cNvPr id="8" name="Text Placeholder 9">
            <a:extLst>
              <a:ext uri="{FF2B5EF4-FFF2-40B4-BE49-F238E27FC236}">
                <a16:creationId xmlns:a16="http://schemas.microsoft.com/office/drawing/2014/main" id="{C3AC8C94-E8CD-4641-8643-8D3BCD7A2DE3}"/>
              </a:ext>
            </a:extLst>
          </p:cNvPr>
          <p:cNvSpPr txBox="1">
            <a:spLocks/>
          </p:cNvSpPr>
          <p:nvPr/>
        </p:nvSpPr>
        <p:spPr bwMode="black">
          <a:xfrm>
            <a:off x="504001" y="4648883"/>
            <a:ext cx="4966768" cy="996033"/>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a:t>SAP ist mit einem Marktwert von über 125 Mrd. Euro das </a:t>
            </a:r>
            <a:r>
              <a:rPr lang="de-DE" b="1" dirty="0">
                <a:solidFill>
                  <a:schemeClr val="accent1"/>
                </a:solidFill>
              </a:rPr>
              <a:t>wertvollste Deutsche Unternehmen</a:t>
            </a:r>
          </a:p>
        </p:txBody>
      </p:sp>
      <p:sp>
        <p:nvSpPr>
          <p:cNvPr id="11" name="Text Placeholder 9">
            <a:extLst>
              <a:ext uri="{FF2B5EF4-FFF2-40B4-BE49-F238E27FC236}">
                <a16:creationId xmlns:a16="http://schemas.microsoft.com/office/drawing/2014/main" id="{75FAFB04-6FD0-4A5D-90A7-8C851341A191}"/>
              </a:ext>
            </a:extLst>
          </p:cNvPr>
          <p:cNvSpPr txBox="1">
            <a:spLocks/>
          </p:cNvSpPr>
          <p:nvPr/>
        </p:nvSpPr>
        <p:spPr bwMode="black">
          <a:xfrm>
            <a:off x="504001" y="5702096"/>
            <a:ext cx="4966768" cy="688256"/>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a:t>Bei SAP arbeiten weltweit </a:t>
            </a:r>
            <a:r>
              <a:rPr lang="de-DE" b="1" dirty="0">
                <a:solidFill>
                  <a:schemeClr val="accent1"/>
                </a:solidFill>
              </a:rPr>
              <a:t>über 110.000 Mitarbeiter</a:t>
            </a:r>
            <a:r>
              <a:rPr lang="de-DE" dirty="0"/>
              <a:t> an über 200 Standorten</a:t>
            </a:r>
          </a:p>
        </p:txBody>
      </p:sp>
      <p:sp>
        <p:nvSpPr>
          <p:cNvPr id="12" name="Text Placeholder 9">
            <a:extLst>
              <a:ext uri="{FF2B5EF4-FFF2-40B4-BE49-F238E27FC236}">
                <a16:creationId xmlns:a16="http://schemas.microsoft.com/office/drawing/2014/main" id="{95EB8B69-7BA8-431E-B9E1-531ACD689242}"/>
              </a:ext>
            </a:extLst>
          </p:cNvPr>
          <p:cNvSpPr txBox="1">
            <a:spLocks/>
          </p:cNvSpPr>
          <p:nvPr/>
        </p:nvSpPr>
        <p:spPr bwMode="black">
          <a:xfrm>
            <a:off x="504001" y="3595670"/>
            <a:ext cx="4966768" cy="996033"/>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a:t>Der Jahresumsatz von SAP betrug 2022 ca. 31 </a:t>
            </a:r>
            <a:r>
              <a:rPr lang="de-DE" dirty="0" err="1"/>
              <a:t>Mrd</a:t>
            </a:r>
            <a:r>
              <a:rPr lang="de-DE" dirty="0"/>
              <a:t> Euro. SAP ist damit </a:t>
            </a:r>
            <a:r>
              <a:rPr lang="de-DE" b="1" dirty="0">
                <a:solidFill>
                  <a:schemeClr val="accent1"/>
                </a:solidFill>
                <a:sym typeface="Wingdings" panose="05000000000000000000" pitchFamily="2" charset="2"/>
              </a:rPr>
              <a:t>Europas größtes Softwareunternehmen</a:t>
            </a:r>
          </a:p>
        </p:txBody>
      </p:sp>
      <p:sp>
        <p:nvSpPr>
          <p:cNvPr id="14" name="Text Placeholder 9">
            <a:extLst>
              <a:ext uri="{FF2B5EF4-FFF2-40B4-BE49-F238E27FC236}">
                <a16:creationId xmlns:a16="http://schemas.microsoft.com/office/drawing/2014/main" id="{541ACB20-4E85-44A1-BF2F-A6FC87C383D5}"/>
              </a:ext>
            </a:extLst>
          </p:cNvPr>
          <p:cNvSpPr txBox="1">
            <a:spLocks/>
          </p:cNvSpPr>
          <p:nvPr/>
        </p:nvSpPr>
        <p:spPr bwMode="black">
          <a:xfrm>
            <a:off x="504001" y="2542457"/>
            <a:ext cx="4966768" cy="996033"/>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a:t>SAP ist mit über 440.000 Kunden </a:t>
            </a:r>
            <a:r>
              <a:rPr lang="de-DE" b="1" dirty="0">
                <a:solidFill>
                  <a:schemeClr val="accent1"/>
                </a:solidFill>
              </a:rPr>
              <a:t>Weltmarktführer</a:t>
            </a:r>
            <a:r>
              <a:rPr lang="de-DE" dirty="0"/>
              <a:t> für Software zur Abwicklung von Geschäftsprozessen</a:t>
            </a:r>
          </a:p>
        </p:txBody>
      </p:sp>
    </p:spTree>
    <p:extLst>
      <p:ext uri="{BB962C8B-B14F-4D97-AF65-F5344CB8AC3E}">
        <p14:creationId xmlns:p14="http://schemas.microsoft.com/office/powerpoint/2010/main" val="3805294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E85D6B-268D-40C8-99F5-9D265FE3C16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 y="0"/>
            <a:ext cx="12195175" cy="6859786"/>
          </a:xfrm>
          <a:prstGeom prst="rect">
            <a:avLst/>
          </a:prstGeom>
        </p:spPr>
      </p:pic>
      <p:sp>
        <p:nvSpPr>
          <p:cNvPr id="2" name="Title 1">
            <a:extLst>
              <a:ext uri="{FF2B5EF4-FFF2-40B4-BE49-F238E27FC236}">
                <a16:creationId xmlns:a16="http://schemas.microsoft.com/office/drawing/2014/main" id="{C8F1D4F5-4293-4889-A740-B366CACC076E}"/>
              </a:ext>
            </a:extLst>
          </p:cNvPr>
          <p:cNvSpPr>
            <a:spLocks noGrp="1"/>
          </p:cNvSpPr>
          <p:nvPr>
            <p:ph type="title"/>
          </p:nvPr>
        </p:nvSpPr>
        <p:spPr>
          <a:solidFill>
            <a:schemeClr val="accent2">
              <a:lumMod val="50000"/>
            </a:schemeClr>
          </a:solidFill>
        </p:spPr>
        <p:txBody>
          <a:bodyPr/>
          <a:lstStyle/>
          <a:p>
            <a:pPr algn="ctr"/>
            <a:r>
              <a:rPr lang="de-DE" dirty="0"/>
              <a:t>Unsere Produkte</a:t>
            </a:r>
          </a:p>
        </p:txBody>
      </p:sp>
      <p:sp>
        <p:nvSpPr>
          <p:cNvPr id="6" name="Text Placeholder 9">
            <a:extLst>
              <a:ext uri="{FF2B5EF4-FFF2-40B4-BE49-F238E27FC236}">
                <a16:creationId xmlns:a16="http://schemas.microsoft.com/office/drawing/2014/main" id="{B97F3699-2E78-41F8-9402-795F314F20AE}"/>
              </a:ext>
            </a:extLst>
          </p:cNvPr>
          <p:cNvSpPr txBox="1">
            <a:spLocks/>
          </p:cNvSpPr>
          <p:nvPr/>
        </p:nvSpPr>
        <p:spPr bwMode="black">
          <a:xfrm>
            <a:off x="4366841" y="5394319"/>
            <a:ext cx="7323635" cy="996033"/>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dirty="0"/>
              <a:t>Neben dem Verkauf von Softwarelizenzen erzielt SAP zudem über </a:t>
            </a:r>
            <a:r>
              <a:rPr lang="de-DE" b="1" dirty="0">
                <a:solidFill>
                  <a:schemeClr val="accent1"/>
                </a:solidFill>
              </a:rPr>
              <a:t>Cloud-Dienste, Beratungs-Projekte, Support-Leistungen und Schulungen </a:t>
            </a:r>
            <a:r>
              <a:rPr lang="de-DE" dirty="0"/>
              <a:t>Erlöse</a:t>
            </a:r>
          </a:p>
        </p:txBody>
      </p:sp>
      <p:sp>
        <p:nvSpPr>
          <p:cNvPr id="7" name="Text Placeholder 9">
            <a:extLst>
              <a:ext uri="{FF2B5EF4-FFF2-40B4-BE49-F238E27FC236}">
                <a16:creationId xmlns:a16="http://schemas.microsoft.com/office/drawing/2014/main" id="{1DB354CD-A319-48DA-B84D-F634F5BF62B2}"/>
              </a:ext>
            </a:extLst>
          </p:cNvPr>
          <p:cNvSpPr txBox="1">
            <a:spLocks/>
          </p:cNvSpPr>
          <p:nvPr/>
        </p:nvSpPr>
        <p:spPr bwMode="black">
          <a:xfrm>
            <a:off x="4366840" y="4338593"/>
            <a:ext cx="7307663" cy="996033"/>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dirty="0"/>
              <a:t>Die Hauptprodukte von SAP stellen aktuell die </a:t>
            </a:r>
            <a:r>
              <a:rPr lang="de-DE" b="1" dirty="0">
                <a:solidFill>
                  <a:schemeClr val="accent1"/>
                </a:solidFill>
              </a:rPr>
              <a:t>Unternehmenssoftware</a:t>
            </a:r>
            <a:r>
              <a:rPr lang="de-DE" dirty="0"/>
              <a:t> SAP S/4HANA sowie die </a:t>
            </a:r>
            <a:r>
              <a:rPr lang="de-DE" b="1" dirty="0">
                <a:solidFill>
                  <a:schemeClr val="accent1"/>
                </a:solidFill>
              </a:rPr>
              <a:t>Cloud-Plattform</a:t>
            </a:r>
            <a:r>
              <a:rPr lang="de-DE" dirty="0"/>
              <a:t> SAP BTP (SAP Business Technology Plattform) dar</a:t>
            </a:r>
          </a:p>
        </p:txBody>
      </p:sp>
      <p:sp>
        <p:nvSpPr>
          <p:cNvPr id="8" name="Text Placeholder 9">
            <a:extLst>
              <a:ext uri="{FF2B5EF4-FFF2-40B4-BE49-F238E27FC236}">
                <a16:creationId xmlns:a16="http://schemas.microsoft.com/office/drawing/2014/main" id="{A6B7B888-F1F0-4B35-870D-D067409B996A}"/>
              </a:ext>
            </a:extLst>
          </p:cNvPr>
          <p:cNvSpPr txBox="1">
            <a:spLocks/>
          </p:cNvSpPr>
          <p:nvPr/>
        </p:nvSpPr>
        <p:spPr bwMode="black">
          <a:xfrm>
            <a:off x="4366840" y="3287396"/>
            <a:ext cx="7307663" cy="996033"/>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dirty="0"/>
              <a:t>Softwareunternehmen wie Google und Microsoft entwickeln neben B2B-Software auch </a:t>
            </a:r>
            <a:r>
              <a:rPr lang="de-DE" b="1" dirty="0">
                <a:solidFill>
                  <a:schemeClr val="accent1"/>
                </a:solidFill>
              </a:rPr>
              <a:t>Software für den Endanwender </a:t>
            </a:r>
            <a:r>
              <a:rPr lang="de-DE" dirty="0"/>
              <a:t>(Business-to-Consumer-Software)</a:t>
            </a:r>
          </a:p>
        </p:txBody>
      </p:sp>
      <p:sp>
        <p:nvSpPr>
          <p:cNvPr id="9" name="Text Placeholder 9">
            <a:extLst>
              <a:ext uri="{FF2B5EF4-FFF2-40B4-BE49-F238E27FC236}">
                <a16:creationId xmlns:a16="http://schemas.microsoft.com/office/drawing/2014/main" id="{9B927398-0117-4FC1-945B-120656807B4B}"/>
              </a:ext>
            </a:extLst>
          </p:cNvPr>
          <p:cNvSpPr txBox="1">
            <a:spLocks/>
          </p:cNvSpPr>
          <p:nvPr/>
        </p:nvSpPr>
        <p:spPr bwMode="black">
          <a:xfrm>
            <a:off x="4366841" y="2539944"/>
            <a:ext cx="7323636" cy="688256"/>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dirty="0"/>
              <a:t>SAP entwickelt </a:t>
            </a:r>
            <a:r>
              <a:rPr lang="de-DE" b="1" dirty="0">
                <a:solidFill>
                  <a:schemeClr val="accent1"/>
                </a:solidFill>
              </a:rPr>
              <a:t>Standardsoftware für Unternehmen </a:t>
            </a:r>
            <a:r>
              <a:rPr lang="de-DE" dirty="0"/>
              <a:t>(Business-</a:t>
            </a:r>
            <a:r>
              <a:rPr lang="de-DE" dirty="0" err="1"/>
              <a:t>to</a:t>
            </a:r>
            <a:r>
              <a:rPr lang="de-DE" dirty="0"/>
              <a:t>-Business-Software)</a:t>
            </a:r>
          </a:p>
        </p:txBody>
      </p:sp>
    </p:spTree>
    <p:extLst>
      <p:ext uri="{BB962C8B-B14F-4D97-AF65-F5344CB8AC3E}">
        <p14:creationId xmlns:p14="http://schemas.microsoft.com/office/powerpoint/2010/main" val="839419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6E05CB-3C47-4CF4-98D1-2C13E47598B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894"/>
            <a:ext cx="12193589" cy="6858894"/>
          </a:xfrm>
          <a:prstGeom prst="rect">
            <a:avLst/>
          </a:prstGeom>
        </p:spPr>
      </p:pic>
      <p:sp>
        <p:nvSpPr>
          <p:cNvPr id="4" name="Title 3">
            <a:extLst>
              <a:ext uri="{FF2B5EF4-FFF2-40B4-BE49-F238E27FC236}">
                <a16:creationId xmlns:a16="http://schemas.microsoft.com/office/drawing/2014/main" id="{5FB7E020-94DD-48E7-A10E-891853959278}"/>
              </a:ext>
            </a:extLst>
          </p:cNvPr>
          <p:cNvSpPr>
            <a:spLocks noGrp="1"/>
          </p:cNvSpPr>
          <p:nvPr>
            <p:ph type="title"/>
          </p:nvPr>
        </p:nvSpPr>
        <p:spPr>
          <a:solidFill>
            <a:schemeClr val="accent2">
              <a:lumMod val="50000"/>
            </a:schemeClr>
          </a:solidFill>
        </p:spPr>
        <p:txBody>
          <a:bodyPr/>
          <a:lstStyle/>
          <a:p>
            <a:pPr algn="ctr"/>
            <a:r>
              <a:rPr lang="de-DE" dirty="0"/>
              <a:t>Unsere Kunden</a:t>
            </a:r>
          </a:p>
        </p:txBody>
      </p:sp>
      <p:sp>
        <p:nvSpPr>
          <p:cNvPr id="9" name="Text Placeholder 9">
            <a:extLst>
              <a:ext uri="{FF2B5EF4-FFF2-40B4-BE49-F238E27FC236}">
                <a16:creationId xmlns:a16="http://schemas.microsoft.com/office/drawing/2014/main" id="{6D30BA9C-3CDF-462F-A450-9E68F021EE42}"/>
              </a:ext>
            </a:extLst>
          </p:cNvPr>
          <p:cNvSpPr txBox="1">
            <a:spLocks/>
          </p:cNvSpPr>
          <p:nvPr/>
        </p:nvSpPr>
        <p:spPr bwMode="black">
          <a:xfrm>
            <a:off x="503994" y="3993361"/>
            <a:ext cx="4949811" cy="688256"/>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solidFill>
                  <a:schemeClr val="accent1"/>
                </a:solidFill>
              </a:rPr>
              <a:t>77% der </a:t>
            </a:r>
            <a:r>
              <a:rPr lang="en-US" b="1" dirty="0" err="1">
                <a:solidFill>
                  <a:schemeClr val="accent1"/>
                </a:solidFill>
              </a:rPr>
              <a:t>weltweiten</a:t>
            </a:r>
            <a:r>
              <a:rPr lang="en-US" b="1" dirty="0">
                <a:solidFill>
                  <a:schemeClr val="accent1"/>
                </a:solidFill>
              </a:rPr>
              <a:t> </a:t>
            </a:r>
            <a:r>
              <a:rPr lang="en-US" b="1" dirty="0" err="1">
                <a:solidFill>
                  <a:schemeClr val="accent1"/>
                </a:solidFill>
              </a:rPr>
              <a:t>Transaktionen</a:t>
            </a:r>
            <a:r>
              <a:rPr lang="en-US" b="1" dirty="0">
                <a:solidFill>
                  <a:schemeClr val="accent1"/>
                </a:solidFill>
              </a:rPr>
              <a:t> </a:t>
            </a:r>
            <a:r>
              <a:rPr lang="en-US" dirty="0" err="1"/>
              <a:t>laufen</a:t>
            </a:r>
            <a:r>
              <a:rPr lang="en-US" dirty="0"/>
              <a:t> </a:t>
            </a:r>
            <a:r>
              <a:rPr lang="en-US" dirty="0" err="1"/>
              <a:t>über</a:t>
            </a:r>
            <a:r>
              <a:rPr lang="en-US" dirty="0"/>
              <a:t> SAP </a:t>
            </a:r>
            <a:r>
              <a:rPr lang="en-US" dirty="0" err="1"/>
              <a:t>Systeme</a:t>
            </a:r>
            <a:endParaRPr lang="de-DE" dirty="0"/>
          </a:p>
        </p:txBody>
      </p:sp>
      <p:sp>
        <p:nvSpPr>
          <p:cNvPr id="10" name="Text Placeholder 9">
            <a:extLst>
              <a:ext uri="{FF2B5EF4-FFF2-40B4-BE49-F238E27FC236}">
                <a16:creationId xmlns:a16="http://schemas.microsoft.com/office/drawing/2014/main" id="{F15F8BD2-80AB-4B23-85CD-65471F84537F}"/>
              </a:ext>
            </a:extLst>
          </p:cNvPr>
          <p:cNvSpPr txBox="1">
            <a:spLocks/>
          </p:cNvSpPr>
          <p:nvPr/>
        </p:nvSpPr>
        <p:spPr bwMode="black">
          <a:xfrm>
            <a:off x="503994" y="2483271"/>
            <a:ext cx="4949811" cy="688256"/>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SAP </a:t>
            </a:r>
            <a:r>
              <a:rPr lang="en-US" dirty="0" err="1"/>
              <a:t>Kunden</a:t>
            </a:r>
            <a:r>
              <a:rPr lang="en-US" dirty="0"/>
              <a:t> </a:t>
            </a:r>
            <a:r>
              <a:rPr lang="en-US" dirty="0" err="1"/>
              <a:t>produzieren</a:t>
            </a:r>
            <a:r>
              <a:rPr lang="en-US" dirty="0"/>
              <a:t> </a:t>
            </a:r>
            <a:r>
              <a:rPr lang="en-US" b="1" dirty="0">
                <a:solidFill>
                  <a:schemeClr val="accent1"/>
                </a:solidFill>
              </a:rPr>
              <a:t>72% des </a:t>
            </a:r>
            <a:r>
              <a:rPr lang="en-US" b="1" dirty="0" err="1">
                <a:solidFill>
                  <a:schemeClr val="accent1"/>
                </a:solidFill>
              </a:rPr>
              <a:t>weltweiten</a:t>
            </a:r>
            <a:r>
              <a:rPr lang="en-US" b="1" dirty="0">
                <a:solidFill>
                  <a:schemeClr val="accent1"/>
                </a:solidFill>
              </a:rPr>
              <a:t> Biers</a:t>
            </a:r>
          </a:p>
        </p:txBody>
      </p:sp>
      <p:sp>
        <p:nvSpPr>
          <p:cNvPr id="11" name="Text Placeholder 9">
            <a:extLst>
              <a:ext uri="{FF2B5EF4-FFF2-40B4-BE49-F238E27FC236}">
                <a16:creationId xmlns:a16="http://schemas.microsoft.com/office/drawing/2014/main" id="{E991309A-575C-40D1-858C-F00C1626E6CF}"/>
              </a:ext>
            </a:extLst>
          </p:cNvPr>
          <p:cNvSpPr txBox="1">
            <a:spLocks/>
          </p:cNvSpPr>
          <p:nvPr/>
        </p:nvSpPr>
        <p:spPr bwMode="black">
          <a:xfrm>
            <a:off x="503994" y="3241204"/>
            <a:ext cx="4949811" cy="688256"/>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SAP </a:t>
            </a:r>
            <a:r>
              <a:rPr lang="en-US" dirty="0" err="1"/>
              <a:t>Kunden</a:t>
            </a:r>
            <a:r>
              <a:rPr lang="en-US" dirty="0"/>
              <a:t> </a:t>
            </a:r>
            <a:r>
              <a:rPr lang="en-US" dirty="0" err="1"/>
              <a:t>produzieren</a:t>
            </a:r>
            <a:r>
              <a:rPr lang="en-US" dirty="0"/>
              <a:t> </a:t>
            </a:r>
            <a:r>
              <a:rPr lang="en-US" b="1" dirty="0">
                <a:solidFill>
                  <a:schemeClr val="accent1"/>
                </a:solidFill>
              </a:rPr>
              <a:t>86% der </a:t>
            </a:r>
            <a:r>
              <a:rPr lang="en-US" b="1" dirty="0" err="1">
                <a:solidFill>
                  <a:schemeClr val="accent1"/>
                </a:solidFill>
              </a:rPr>
              <a:t>weltweiten</a:t>
            </a:r>
            <a:r>
              <a:rPr lang="en-US" b="1" dirty="0">
                <a:solidFill>
                  <a:schemeClr val="accent1"/>
                </a:solidFill>
              </a:rPr>
              <a:t> </a:t>
            </a:r>
            <a:r>
              <a:rPr lang="en-US" b="1" dirty="0" err="1">
                <a:solidFill>
                  <a:schemeClr val="accent1"/>
                </a:solidFill>
              </a:rPr>
              <a:t>Sportkleidung</a:t>
            </a:r>
            <a:endParaRPr lang="en-US" b="1" dirty="0">
              <a:solidFill>
                <a:schemeClr val="accent1"/>
              </a:solidFill>
            </a:endParaRPr>
          </a:p>
        </p:txBody>
      </p:sp>
      <p:sp>
        <p:nvSpPr>
          <p:cNvPr id="12" name="Text Placeholder 9">
            <a:extLst>
              <a:ext uri="{FF2B5EF4-FFF2-40B4-BE49-F238E27FC236}">
                <a16:creationId xmlns:a16="http://schemas.microsoft.com/office/drawing/2014/main" id="{B48C51A3-76EC-4019-8904-FF8C761C2212}"/>
              </a:ext>
            </a:extLst>
          </p:cNvPr>
          <p:cNvSpPr txBox="1">
            <a:spLocks/>
          </p:cNvSpPr>
          <p:nvPr/>
        </p:nvSpPr>
        <p:spPr bwMode="black">
          <a:xfrm>
            <a:off x="503994" y="1588935"/>
            <a:ext cx="4949811" cy="380480"/>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solidFill>
                  <a:schemeClr val="accent1"/>
                </a:solidFill>
              </a:rPr>
              <a:t>99 der 100 </a:t>
            </a:r>
            <a:r>
              <a:rPr lang="en-US" dirty="0" err="1"/>
              <a:t>größten</a:t>
            </a:r>
            <a:r>
              <a:rPr lang="en-US" dirty="0"/>
              <a:t> </a:t>
            </a:r>
            <a:r>
              <a:rPr lang="en-US" dirty="0" err="1"/>
              <a:t>Unternehmen</a:t>
            </a:r>
            <a:r>
              <a:rPr lang="en-US" dirty="0"/>
              <a:t> der Welt</a:t>
            </a:r>
          </a:p>
        </p:txBody>
      </p:sp>
      <p:sp>
        <p:nvSpPr>
          <p:cNvPr id="13" name="Text Placeholder 9">
            <a:extLst>
              <a:ext uri="{FF2B5EF4-FFF2-40B4-BE49-F238E27FC236}">
                <a16:creationId xmlns:a16="http://schemas.microsoft.com/office/drawing/2014/main" id="{6CCCA87E-B42C-4F42-85B2-DA73E2C869FF}"/>
              </a:ext>
            </a:extLst>
          </p:cNvPr>
          <p:cNvSpPr txBox="1">
            <a:spLocks/>
          </p:cNvSpPr>
          <p:nvPr/>
        </p:nvSpPr>
        <p:spPr bwMode="black">
          <a:xfrm>
            <a:off x="503995" y="2039092"/>
            <a:ext cx="4949811" cy="380480"/>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92% der </a:t>
            </a:r>
            <a:r>
              <a:rPr lang="en-US" b="1" dirty="0">
                <a:solidFill>
                  <a:schemeClr val="accent1"/>
                </a:solidFill>
              </a:rPr>
              <a:t>Forbes Global 2000</a:t>
            </a:r>
          </a:p>
        </p:txBody>
      </p:sp>
    </p:spTree>
    <p:extLst>
      <p:ext uri="{BB962C8B-B14F-4D97-AF65-F5344CB8AC3E}">
        <p14:creationId xmlns:p14="http://schemas.microsoft.com/office/powerpoint/2010/main" val="699294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684830-814C-4A6A-B6C9-B13AD5A5FC1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786"/>
            <a:ext cx="12195175" cy="6859786"/>
          </a:xfrm>
          <a:prstGeom prst="rect">
            <a:avLst/>
          </a:prstGeom>
        </p:spPr>
      </p:pic>
      <p:sp>
        <p:nvSpPr>
          <p:cNvPr id="3" name="Title 2">
            <a:extLst>
              <a:ext uri="{FF2B5EF4-FFF2-40B4-BE49-F238E27FC236}">
                <a16:creationId xmlns:a16="http://schemas.microsoft.com/office/drawing/2014/main" id="{378AD627-F69E-49A6-8FEE-303DE0CEB5DE}"/>
              </a:ext>
            </a:extLst>
          </p:cNvPr>
          <p:cNvSpPr>
            <a:spLocks noGrp="1"/>
          </p:cNvSpPr>
          <p:nvPr>
            <p:ph type="title"/>
          </p:nvPr>
        </p:nvSpPr>
        <p:spPr>
          <a:solidFill>
            <a:schemeClr val="accent2">
              <a:lumMod val="50000"/>
            </a:schemeClr>
          </a:solidFill>
        </p:spPr>
        <p:txBody>
          <a:bodyPr/>
          <a:lstStyle/>
          <a:p>
            <a:pPr algn="ctr"/>
            <a:r>
              <a:rPr lang="de-DE" dirty="0"/>
              <a:t>Unsere Geschäftsbereiche</a:t>
            </a:r>
            <a:endParaRPr lang="en-DE" dirty="0"/>
          </a:p>
        </p:txBody>
      </p:sp>
      <p:sp>
        <p:nvSpPr>
          <p:cNvPr id="13" name="Text Placeholder 9">
            <a:extLst>
              <a:ext uri="{FF2B5EF4-FFF2-40B4-BE49-F238E27FC236}">
                <a16:creationId xmlns:a16="http://schemas.microsoft.com/office/drawing/2014/main" id="{1BE9B481-C8C3-41B7-A271-93EE298E8DA5}"/>
              </a:ext>
            </a:extLst>
          </p:cNvPr>
          <p:cNvSpPr txBox="1">
            <a:spLocks/>
          </p:cNvSpPr>
          <p:nvPr/>
        </p:nvSpPr>
        <p:spPr bwMode="black">
          <a:xfrm>
            <a:off x="517256" y="5578189"/>
            <a:ext cx="6552256" cy="380480"/>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b="1" dirty="0">
                <a:solidFill>
                  <a:schemeClr val="accent1"/>
                </a:solidFill>
              </a:rPr>
              <a:t>Technologieentwicklung</a:t>
            </a:r>
            <a:r>
              <a:rPr lang="de-DE" dirty="0"/>
              <a:t> (ca. 10.000 </a:t>
            </a:r>
            <a:r>
              <a:rPr lang="de-DE" dirty="0" err="1"/>
              <a:t>Mitarbeiter:innen</a:t>
            </a:r>
            <a:r>
              <a:rPr lang="de-DE" dirty="0"/>
              <a:t>)</a:t>
            </a:r>
          </a:p>
        </p:txBody>
      </p:sp>
      <p:sp>
        <p:nvSpPr>
          <p:cNvPr id="14" name="Text Placeholder 9">
            <a:extLst>
              <a:ext uri="{FF2B5EF4-FFF2-40B4-BE49-F238E27FC236}">
                <a16:creationId xmlns:a16="http://schemas.microsoft.com/office/drawing/2014/main" id="{96E603E7-58E6-44D6-9432-E9256D35CE8C}"/>
              </a:ext>
            </a:extLst>
          </p:cNvPr>
          <p:cNvSpPr txBox="1">
            <a:spLocks/>
          </p:cNvSpPr>
          <p:nvPr/>
        </p:nvSpPr>
        <p:spPr bwMode="black">
          <a:xfrm>
            <a:off x="503999" y="6017153"/>
            <a:ext cx="6552256" cy="380480"/>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b="1" dirty="0">
                <a:solidFill>
                  <a:schemeClr val="accent1"/>
                </a:solidFill>
              </a:rPr>
              <a:t>Marketing</a:t>
            </a:r>
            <a:r>
              <a:rPr lang="de-DE" dirty="0"/>
              <a:t> (ca. 5.000 </a:t>
            </a:r>
            <a:r>
              <a:rPr lang="de-DE" dirty="0" err="1"/>
              <a:t>Mitarbeiter:innen</a:t>
            </a:r>
            <a:r>
              <a:rPr lang="de-DE" dirty="0"/>
              <a:t>)</a:t>
            </a:r>
          </a:p>
        </p:txBody>
      </p:sp>
      <p:sp>
        <p:nvSpPr>
          <p:cNvPr id="15" name="Text Placeholder 9">
            <a:extLst>
              <a:ext uri="{FF2B5EF4-FFF2-40B4-BE49-F238E27FC236}">
                <a16:creationId xmlns:a16="http://schemas.microsoft.com/office/drawing/2014/main" id="{76C471D5-9062-45E6-8E95-4B76A7FCEC37}"/>
              </a:ext>
            </a:extLst>
          </p:cNvPr>
          <p:cNvSpPr txBox="1">
            <a:spLocks/>
          </p:cNvSpPr>
          <p:nvPr/>
        </p:nvSpPr>
        <p:spPr bwMode="black">
          <a:xfrm>
            <a:off x="517256" y="4246099"/>
            <a:ext cx="6552256" cy="380480"/>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b="1" dirty="0">
                <a:solidFill>
                  <a:schemeClr val="accent1"/>
                </a:solidFill>
              </a:rPr>
              <a:t>Beratung </a:t>
            </a:r>
            <a:r>
              <a:rPr lang="de-DE" dirty="0"/>
              <a:t>(ca. 20.000 </a:t>
            </a:r>
            <a:r>
              <a:rPr lang="de-DE" dirty="0" err="1"/>
              <a:t>Mitarbeiter:innen</a:t>
            </a:r>
            <a:r>
              <a:rPr lang="de-DE" dirty="0"/>
              <a:t>)</a:t>
            </a:r>
          </a:p>
        </p:txBody>
      </p:sp>
      <p:sp>
        <p:nvSpPr>
          <p:cNvPr id="16" name="Text Placeholder 9">
            <a:extLst>
              <a:ext uri="{FF2B5EF4-FFF2-40B4-BE49-F238E27FC236}">
                <a16:creationId xmlns:a16="http://schemas.microsoft.com/office/drawing/2014/main" id="{50AE99AD-B42D-4525-A716-CF67AF227B31}"/>
              </a:ext>
            </a:extLst>
          </p:cNvPr>
          <p:cNvSpPr txBox="1">
            <a:spLocks/>
          </p:cNvSpPr>
          <p:nvPr/>
        </p:nvSpPr>
        <p:spPr bwMode="black">
          <a:xfrm>
            <a:off x="517256" y="3810354"/>
            <a:ext cx="6552256" cy="380480"/>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b="1" dirty="0">
                <a:solidFill>
                  <a:schemeClr val="accent1"/>
                </a:solidFill>
              </a:rPr>
              <a:t>Produktentwicklung</a:t>
            </a:r>
            <a:r>
              <a:rPr lang="de-DE" dirty="0"/>
              <a:t> (ca. 40.000 </a:t>
            </a:r>
            <a:r>
              <a:rPr lang="de-DE" dirty="0" err="1"/>
              <a:t>Mitarbeiter:innen</a:t>
            </a:r>
            <a:r>
              <a:rPr lang="de-DE" dirty="0"/>
              <a:t>)</a:t>
            </a:r>
          </a:p>
        </p:txBody>
      </p:sp>
      <p:sp>
        <p:nvSpPr>
          <p:cNvPr id="17" name="Text Placeholder 9">
            <a:extLst>
              <a:ext uri="{FF2B5EF4-FFF2-40B4-BE49-F238E27FC236}">
                <a16:creationId xmlns:a16="http://schemas.microsoft.com/office/drawing/2014/main" id="{5A1AAF66-4E39-48FD-AF99-50FEF850B3AD}"/>
              </a:ext>
            </a:extLst>
          </p:cNvPr>
          <p:cNvSpPr txBox="1">
            <a:spLocks/>
          </p:cNvSpPr>
          <p:nvPr/>
        </p:nvSpPr>
        <p:spPr bwMode="black">
          <a:xfrm>
            <a:off x="517256" y="5133012"/>
            <a:ext cx="6552256" cy="380480"/>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b="1" dirty="0">
                <a:solidFill>
                  <a:schemeClr val="accent1"/>
                </a:solidFill>
              </a:rPr>
              <a:t>Verwaltung</a:t>
            </a:r>
            <a:r>
              <a:rPr lang="de-DE" dirty="0"/>
              <a:t> (ca. 15.000 </a:t>
            </a:r>
            <a:r>
              <a:rPr lang="de-DE" dirty="0" err="1"/>
              <a:t>Mitarbeiter:innen</a:t>
            </a:r>
            <a:r>
              <a:rPr lang="de-DE" dirty="0"/>
              <a:t>)</a:t>
            </a:r>
          </a:p>
        </p:txBody>
      </p:sp>
      <p:sp>
        <p:nvSpPr>
          <p:cNvPr id="18" name="Text Placeholder 9">
            <a:extLst>
              <a:ext uri="{FF2B5EF4-FFF2-40B4-BE49-F238E27FC236}">
                <a16:creationId xmlns:a16="http://schemas.microsoft.com/office/drawing/2014/main" id="{F9C71CE3-FA2D-4AD5-839C-BED9BF12D25F}"/>
              </a:ext>
            </a:extLst>
          </p:cNvPr>
          <p:cNvSpPr txBox="1">
            <a:spLocks/>
          </p:cNvSpPr>
          <p:nvPr/>
        </p:nvSpPr>
        <p:spPr bwMode="black">
          <a:xfrm>
            <a:off x="517256" y="4690942"/>
            <a:ext cx="6552256" cy="380480"/>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b="1" dirty="0">
                <a:solidFill>
                  <a:schemeClr val="accent1"/>
                </a:solidFill>
              </a:rPr>
              <a:t>Vertrieb </a:t>
            </a:r>
            <a:r>
              <a:rPr lang="de-DE" dirty="0"/>
              <a:t>(ca. 20.000 </a:t>
            </a:r>
            <a:r>
              <a:rPr lang="de-DE" dirty="0" err="1"/>
              <a:t>Mitarbeiter:innen</a:t>
            </a:r>
            <a:r>
              <a:rPr lang="de-DE" dirty="0"/>
              <a:t>)</a:t>
            </a:r>
          </a:p>
        </p:txBody>
      </p:sp>
    </p:spTree>
    <p:extLst>
      <p:ext uri="{BB962C8B-B14F-4D97-AF65-F5344CB8AC3E}">
        <p14:creationId xmlns:p14="http://schemas.microsoft.com/office/powerpoint/2010/main" val="3292268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CA46551-AE67-4928-BBBB-6A3BA86BCAB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587" y="0"/>
            <a:ext cx="12192000" cy="6858000"/>
          </a:xfrm>
          <a:prstGeom prst="rect">
            <a:avLst/>
          </a:prstGeom>
        </p:spPr>
      </p:pic>
      <p:sp>
        <p:nvSpPr>
          <p:cNvPr id="3" name="Title 2">
            <a:extLst>
              <a:ext uri="{FF2B5EF4-FFF2-40B4-BE49-F238E27FC236}">
                <a16:creationId xmlns:a16="http://schemas.microsoft.com/office/drawing/2014/main" id="{1E769FB6-A6A9-4302-B714-EFD3F5F54472}"/>
              </a:ext>
            </a:extLst>
          </p:cNvPr>
          <p:cNvSpPr>
            <a:spLocks noGrp="1"/>
          </p:cNvSpPr>
          <p:nvPr>
            <p:ph type="title"/>
          </p:nvPr>
        </p:nvSpPr>
        <p:spPr>
          <a:solidFill>
            <a:schemeClr val="accent2">
              <a:lumMod val="50000"/>
            </a:schemeClr>
          </a:solidFill>
        </p:spPr>
        <p:txBody>
          <a:bodyPr/>
          <a:lstStyle/>
          <a:p>
            <a:pPr algn="ctr"/>
            <a:r>
              <a:rPr lang="de-DE" dirty="0"/>
              <a:t>Unsere Ausbildungs- und Studienangebote</a:t>
            </a:r>
          </a:p>
        </p:txBody>
      </p:sp>
      <p:sp>
        <p:nvSpPr>
          <p:cNvPr id="4" name="Text Placeholder 9">
            <a:extLst>
              <a:ext uri="{FF2B5EF4-FFF2-40B4-BE49-F238E27FC236}">
                <a16:creationId xmlns:a16="http://schemas.microsoft.com/office/drawing/2014/main" id="{443A982C-0CE2-49D7-8834-B6A98027FBC6}"/>
              </a:ext>
            </a:extLst>
          </p:cNvPr>
          <p:cNvSpPr txBox="1">
            <a:spLocks/>
          </p:cNvSpPr>
          <p:nvPr/>
        </p:nvSpPr>
        <p:spPr bwMode="black">
          <a:xfrm>
            <a:off x="3679372" y="1377332"/>
            <a:ext cx="8011105" cy="688256"/>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sz="2000" b="1" dirty="0">
                <a:solidFill>
                  <a:schemeClr val="accent1"/>
                </a:solidFill>
              </a:rPr>
              <a:t>Ausbildung</a:t>
            </a:r>
            <a:br>
              <a:rPr lang="de-DE" sz="2000" b="1" dirty="0">
                <a:solidFill>
                  <a:schemeClr val="accent1"/>
                </a:solidFill>
              </a:rPr>
            </a:br>
            <a:r>
              <a:rPr lang="de-DE" sz="2000" dirty="0"/>
              <a:t>Fachinformatik (Dresde</a:t>
            </a:r>
            <a:r>
              <a:rPr lang="de-DE" dirty="0"/>
              <a:t>n, </a:t>
            </a:r>
            <a:r>
              <a:rPr lang="de-DE" sz="2000" dirty="0"/>
              <a:t>Walldorf)</a:t>
            </a:r>
            <a:endParaRPr lang="en-DE" sz="2000" dirty="0"/>
          </a:p>
        </p:txBody>
      </p:sp>
      <p:sp>
        <p:nvSpPr>
          <p:cNvPr id="5" name="Text Placeholder 9">
            <a:extLst>
              <a:ext uri="{FF2B5EF4-FFF2-40B4-BE49-F238E27FC236}">
                <a16:creationId xmlns:a16="http://schemas.microsoft.com/office/drawing/2014/main" id="{051AFC60-D2A7-4C19-9455-05F0EDE5FBBE}"/>
              </a:ext>
            </a:extLst>
          </p:cNvPr>
          <p:cNvSpPr txBox="1">
            <a:spLocks/>
          </p:cNvSpPr>
          <p:nvPr/>
        </p:nvSpPr>
        <p:spPr bwMode="black">
          <a:xfrm>
            <a:off x="3679372" y="2156341"/>
            <a:ext cx="8011105" cy="1919363"/>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sz="2000" b="1" dirty="0">
                <a:solidFill>
                  <a:schemeClr val="accent1"/>
                </a:solidFill>
              </a:rPr>
              <a:t>Duales Studium (Bachelor)</a:t>
            </a:r>
            <a:br>
              <a:rPr lang="de-DE" sz="2000" b="1" dirty="0">
                <a:solidFill>
                  <a:schemeClr val="accent1"/>
                </a:solidFill>
              </a:rPr>
            </a:br>
            <a:r>
              <a:rPr lang="de-DE" sz="2000" dirty="0"/>
              <a:t>Informatik (Markdorf, Berlin/Potsdam, Walldorf)</a:t>
            </a:r>
            <a:br>
              <a:rPr lang="de-DE" sz="2000" dirty="0"/>
            </a:br>
            <a:r>
              <a:rPr lang="de-DE" sz="2000" dirty="0"/>
              <a:t>Wirtschaftsinformatik (</a:t>
            </a:r>
            <a:r>
              <a:rPr lang="de-DE" dirty="0"/>
              <a:t>Dresden, </a:t>
            </a:r>
            <a:r>
              <a:rPr lang="de-DE" sz="2000" dirty="0"/>
              <a:t>Markdorf, Berlin/Potsdam, Walldorf)</a:t>
            </a:r>
            <a:br>
              <a:rPr lang="de-DE" sz="2000" dirty="0"/>
            </a:br>
            <a:r>
              <a:rPr lang="de-DE" sz="2000" dirty="0"/>
              <a:t>Data Science &amp; Künstliche Intelligenz (Markdorf, Walldorf)</a:t>
            </a:r>
            <a:br>
              <a:rPr lang="de-DE" sz="2000" dirty="0"/>
            </a:br>
            <a:r>
              <a:rPr lang="de-DE" dirty="0"/>
              <a:t>Digitale Medien</a:t>
            </a:r>
            <a:r>
              <a:rPr lang="de-DE" sz="1800" dirty="0"/>
              <a:t> (Walldorf)</a:t>
            </a:r>
            <a:br>
              <a:rPr lang="de-DE" sz="1800" dirty="0"/>
            </a:br>
            <a:r>
              <a:rPr lang="de-DE" sz="2000" dirty="0"/>
              <a:t>BWL (Walldorf)</a:t>
            </a:r>
            <a:endParaRPr lang="en-DE" sz="2000" dirty="0"/>
          </a:p>
        </p:txBody>
      </p:sp>
      <p:sp>
        <p:nvSpPr>
          <p:cNvPr id="6" name="Text Placeholder 9">
            <a:extLst>
              <a:ext uri="{FF2B5EF4-FFF2-40B4-BE49-F238E27FC236}">
                <a16:creationId xmlns:a16="http://schemas.microsoft.com/office/drawing/2014/main" id="{EE84200A-24AF-4CC5-9129-637F4975947A}"/>
              </a:ext>
            </a:extLst>
          </p:cNvPr>
          <p:cNvSpPr txBox="1">
            <a:spLocks/>
          </p:cNvSpPr>
          <p:nvPr/>
        </p:nvSpPr>
        <p:spPr bwMode="black">
          <a:xfrm>
            <a:off x="3679371" y="4166457"/>
            <a:ext cx="8011105" cy="688256"/>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0" algn="r"/>
            <a:r>
              <a:rPr lang="de-DE" b="1" dirty="0">
                <a:solidFill>
                  <a:schemeClr val="accent1"/>
                </a:solidFill>
              </a:rPr>
              <a:t>Duales Studium (Master)</a:t>
            </a:r>
            <a:br>
              <a:rPr lang="de-DE" b="1" dirty="0">
                <a:solidFill>
                  <a:schemeClr val="accent1"/>
                </a:solidFill>
              </a:rPr>
            </a:br>
            <a:r>
              <a:rPr lang="de-DE" dirty="0"/>
              <a:t>Informatik, Wirtschaftsinformatik o.Ä. (Walldorf, München)</a:t>
            </a:r>
            <a:endParaRPr lang="en-DE" sz="2000" dirty="0"/>
          </a:p>
        </p:txBody>
      </p:sp>
    </p:spTree>
    <p:extLst>
      <p:ext uri="{BB962C8B-B14F-4D97-AF65-F5344CB8AC3E}">
        <p14:creationId xmlns:p14="http://schemas.microsoft.com/office/powerpoint/2010/main" val="180874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ABBBFA-844D-4C9A-9C6F-72265ED5506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894"/>
            <a:ext cx="12193587" cy="6858893"/>
          </a:xfrm>
          <a:prstGeom prst="rect">
            <a:avLst/>
          </a:prstGeom>
        </p:spPr>
      </p:pic>
      <p:sp>
        <p:nvSpPr>
          <p:cNvPr id="3" name="Title 2">
            <a:extLst>
              <a:ext uri="{FF2B5EF4-FFF2-40B4-BE49-F238E27FC236}">
                <a16:creationId xmlns:a16="http://schemas.microsoft.com/office/drawing/2014/main" id="{E01E08C8-FBD5-4FEA-B790-B32BA8B43E32}"/>
              </a:ext>
            </a:extLst>
          </p:cNvPr>
          <p:cNvSpPr>
            <a:spLocks noGrp="1"/>
          </p:cNvSpPr>
          <p:nvPr>
            <p:ph type="title"/>
          </p:nvPr>
        </p:nvSpPr>
        <p:spPr>
          <a:solidFill>
            <a:schemeClr val="accent2">
              <a:lumMod val="50000"/>
            </a:schemeClr>
          </a:solidFill>
        </p:spPr>
        <p:txBody>
          <a:bodyPr/>
          <a:lstStyle/>
          <a:p>
            <a:pPr algn="ctr"/>
            <a:r>
              <a:rPr lang="de-DE" dirty="0"/>
              <a:t>Der Studiengang Informatik – Intelligente Systeme</a:t>
            </a:r>
            <a:endParaRPr lang="en-DE" dirty="0"/>
          </a:p>
        </p:txBody>
      </p:sp>
      <p:sp>
        <p:nvSpPr>
          <p:cNvPr id="9" name="Text Placeholder 9">
            <a:extLst>
              <a:ext uri="{FF2B5EF4-FFF2-40B4-BE49-F238E27FC236}">
                <a16:creationId xmlns:a16="http://schemas.microsoft.com/office/drawing/2014/main" id="{ACD8AD4E-E0F8-44AF-AE4C-AC581ECCB136}"/>
              </a:ext>
            </a:extLst>
          </p:cNvPr>
          <p:cNvSpPr txBox="1">
            <a:spLocks/>
          </p:cNvSpPr>
          <p:nvPr/>
        </p:nvSpPr>
        <p:spPr bwMode="black">
          <a:xfrm>
            <a:off x="503998" y="1599838"/>
            <a:ext cx="6358047" cy="1303809"/>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0"/>
            <a:r>
              <a:rPr lang="de-DE" sz="2000" b="1" dirty="0">
                <a:solidFill>
                  <a:schemeClr val="accent1"/>
                </a:solidFill>
              </a:rPr>
              <a:t>Kernmodule</a:t>
            </a:r>
            <a:r>
              <a:rPr lang="de-DE" sz="2000" dirty="0"/>
              <a:t> (Theoretische Informatik I, II und III, Programmieren, Datenbanken I, Software Engineering I und II, Technische Informatik I und II, Kommunikations- und Netztechnik, IT Sicherheit)</a:t>
            </a:r>
            <a:endParaRPr lang="en-DE" sz="2000" dirty="0"/>
          </a:p>
        </p:txBody>
      </p:sp>
      <p:sp>
        <p:nvSpPr>
          <p:cNvPr id="10" name="Text Placeholder 9">
            <a:extLst>
              <a:ext uri="{FF2B5EF4-FFF2-40B4-BE49-F238E27FC236}">
                <a16:creationId xmlns:a16="http://schemas.microsoft.com/office/drawing/2014/main" id="{35415E3D-B469-4D3B-B339-D748E2747B1A}"/>
              </a:ext>
            </a:extLst>
          </p:cNvPr>
          <p:cNvSpPr txBox="1">
            <a:spLocks/>
          </p:cNvSpPr>
          <p:nvPr/>
        </p:nvSpPr>
        <p:spPr bwMode="black">
          <a:xfrm>
            <a:off x="503998" y="2961257"/>
            <a:ext cx="6358047" cy="688256"/>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0"/>
            <a:r>
              <a:rPr lang="de-DE" sz="2000" b="1" dirty="0">
                <a:solidFill>
                  <a:schemeClr val="accent1"/>
                </a:solidFill>
              </a:rPr>
              <a:t>Interdisziplinäre Module </a:t>
            </a:r>
            <a:r>
              <a:rPr lang="de-DE" sz="2000" b="0" dirty="0"/>
              <a:t>(</a:t>
            </a:r>
            <a:r>
              <a:rPr lang="de-DE" sz="2000" dirty="0"/>
              <a:t>Mathematik I und II, Schlüsselqualifikation, Studienarbeit)</a:t>
            </a:r>
            <a:endParaRPr lang="en-DE" sz="2000" dirty="0"/>
          </a:p>
        </p:txBody>
      </p:sp>
      <p:sp>
        <p:nvSpPr>
          <p:cNvPr id="11" name="Text Placeholder 9">
            <a:extLst>
              <a:ext uri="{FF2B5EF4-FFF2-40B4-BE49-F238E27FC236}">
                <a16:creationId xmlns:a16="http://schemas.microsoft.com/office/drawing/2014/main" id="{FA0244D0-BF6D-4A07-8FB6-28C9FA66D3A6}"/>
              </a:ext>
            </a:extLst>
          </p:cNvPr>
          <p:cNvSpPr txBox="1">
            <a:spLocks/>
          </p:cNvSpPr>
          <p:nvPr/>
        </p:nvSpPr>
        <p:spPr bwMode="black">
          <a:xfrm>
            <a:off x="503998" y="3707123"/>
            <a:ext cx="6358046" cy="380480"/>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0"/>
            <a:r>
              <a:rPr lang="de-DE" sz="2000" b="1" dirty="0">
                <a:solidFill>
                  <a:schemeClr val="accent1"/>
                </a:solidFill>
              </a:rPr>
              <a:t>Praxismodule</a:t>
            </a:r>
            <a:r>
              <a:rPr lang="de-DE" sz="2000" dirty="0"/>
              <a:t> (Praxismodul I, II und III, Bachelorarbeit)</a:t>
            </a:r>
            <a:endParaRPr lang="en-DE" sz="2000" dirty="0"/>
          </a:p>
        </p:txBody>
      </p:sp>
      <p:sp>
        <p:nvSpPr>
          <p:cNvPr id="12" name="Text Placeholder 9">
            <a:extLst>
              <a:ext uri="{FF2B5EF4-FFF2-40B4-BE49-F238E27FC236}">
                <a16:creationId xmlns:a16="http://schemas.microsoft.com/office/drawing/2014/main" id="{91ACB6C5-924D-4A8A-9A7F-6E21C233FFBF}"/>
              </a:ext>
            </a:extLst>
          </p:cNvPr>
          <p:cNvSpPr txBox="1">
            <a:spLocks/>
          </p:cNvSpPr>
          <p:nvPr/>
        </p:nvSpPr>
        <p:spPr bwMode="black">
          <a:xfrm>
            <a:off x="503999" y="4145213"/>
            <a:ext cx="6358046" cy="2227139"/>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0"/>
            <a:r>
              <a:rPr lang="de-DE" sz="2000" b="1" dirty="0">
                <a:solidFill>
                  <a:schemeClr val="accent1"/>
                </a:solidFill>
              </a:rPr>
              <a:t>Studienrichtungsspezifische Module </a:t>
            </a:r>
            <a:r>
              <a:rPr lang="de-DE" sz="2000" dirty="0"/>
              <a:t>(Web Engineering I und II, Grundlagen intelligente Systeme, Sprach- und Bildverarbeitung, Methoden und Theorien der künstlichen Intelligenz, Anwendungsprojekt Informatik, Grundlagen digitaler Transformation, Datenbanken II, Data Science, Big Data </a:t>
            </a:r>
            <a:r>
              <a:rPr lang="de-DE" sz="2000" dirty="0" err="1"/>
              <a:t>Architectures</a:t>
            </a:r>
            <a:r>
              <a:rPr lang="de-DE" sz="2000" dirty="0"/>
              <a:t>, Anwendungen der künstlichen Intelligenz)</a:t>
            </a:r>
            <a:endParaRPr lang="en-DE" sz="2000" dirty="0"/>
          </a:p>
        </p:txBody>
      </p:sp>
    </p:spTree>
    <p:extLst>
      <p:ext uri="{BB962C8B-B14F-4D97-AF65-F5344CB8AC3E}">
        <p14:creationId xmlns:p14="http://schemas.microsoft.com/office/powerpoint/2010/main" val="4206746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31A4FCB-6A26-4522-A374-AEB1DB44FB9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892"/>
            <a:ext cx="12195175" cy="6859786"/>
          </a:xfrm>
          <a:prstGeom prst="rect">
            <a:avLst/>
          </a:prstGeom>
        </p:spPr>
      </p:pic>
      <p:sp>
        <p:nvSpPr>
          <p:cNvPr id="3" name="Title 2">
            <a:extLst>
              <a:ext uri="{FF2B5EF4-FFF2-40B4-BE49-F238E27FC236}">
                <a16:creationId xmlns:a16="http://schemas.microsoft.com/office/drawing/2014/main" id="{E5DD945B-28A4-4E6A-AB70-BA61E9667926}"/>
              </a:ext>
            </a:extLst>
          </p:cNvPr>
          <p:cNvSpPr>
            <a:spLocks noGrp="1"/>
          </p:cNvSpPr>
          <p:nvPr>
            <p:ph type="title"/>
          </p:nvPr>
        </p:nvSpPr>
        <p:spPr>
          <a:xfrm>
            <a:off x="504001" y="504000"/>
            <a:ext cx="11186476" cy="369332"/>
          </a:xfrm>
          <a:solidFill>
            <a:schemeClr val="accent2">
              <a:lumMod val="50000"/>
            </a:schemeClr>
          </a:solidFill>
        </p:spPr>
        <p:txBody>
          <a:bodyPr/>
          <a:lstStyle/>
          <a:p>
            <a:pPr algn="ctr"/>
            <a:r>
              <a:rPr lang="de-DE" dirty="0"/>
              <a:t>Der Studiengang Wirtschaftsinformatik – Data Science</a:t>
            </a:r>
          </a:p>
        </p:txBody>
      </p:sp>
      <p:sp>
        <p:nvSpPr>
          <p:cNvPr id="6" name="Text Placeholder 9">
            <a:extLst>
              <a:ext uri="{FF2B5EF4-FFF2-40B4-BE49-F238E27FC236}">
                <a16:creationId xmlns:a16="http://schemas.microsoft.com/office/drawing/2014/main" id="{0120DC87-6202-48E8-9443-457695AAABA9}"/>
              </a:ext>
            </a:extLst>
          </p:cNvPr>
          <p:cNvSpPr txBox="1">
            <a:spLocks/>
          </p:cNvSpPr>
          <p:nvPr/>
        </p:nvSpPr>
        <p:spPr bwMode="black">
          <a:xfrm>
            <a:off x="503999" y="1557154"/>
            <a:ext cx="9449624" cy="688256"/>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b="1" dirty="0">
                <a:solidFill>
                  <a:schemeClr val="accent1"/>
                </a:solidFill>
              </a:rPr>
              <a:t>Informatik</a:t>
            </a:r>
            <a:r>
              <a:rPr lang="de-DE" dirty="0"/>
              <a:t> (Grundlegende Konzepte der IT, Programmierung I und II, Datenbanken, Entwicklung verteilter Systeme)</a:t>
            </a:r>
          </a:p>
        </p:txBody>
      </p:sp>
      <p:sp>
        <p:nvSpPr>
          <p:cNvPr id="7" name="Text Placeholder 9">
            <a:extLst>
              <a:ext uri="{FF2B5EF4-FFF2-40B4-BE49-F238E27FC236}">
                <a16:creationId xmlns:a16="http://schemas.microsoft.com/office/drawing/2014/main" id="{AC708140-AAFE-4EF2-A4D9-EA2DEEE23412}"/>
              </a:ext>
            </a:extLst>
          </p:cNvPr>
          <p:cNvSpPr txBox="1">
            <a:spLocks/>
          </p:cNvSpPr>
          <p:nvPr/>
        </p:nvSpPr>
        <p:spPr bwMode="black">
          <a:xfrm>
            <a:off x="503999" y="2325694"/>
            <a:ext cx="9449624" cy="688256"/>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b="1" dirty="0">
                <a:solidFill>
                  <a:schemeClr val="accent1"/>
                </a:solidFill>
              </a:rPr>
              <a:t>Wirtschaftsinformatik</a:t>
            </a:r>
            <a:r>
              <a:rPr lang="de-DE" dirty="0"/>
              <a:t> (Methoden der WI I und II, Geschäftsprozesse und deren Umsetzung, Projekt, neue Konzepte, Integrationsseminar)</a:t>
            </a:r>
          </a:p>
        </p:txBody>
      </p:sp>
      <p:sp>
        <p:nvSpPr>
          <p:cNvPr id="8" name="Text Placeholder 9">
            <a:extLst>
              <a:ext uri="{FF2B5EF4-FFF2-40B4-BE49-F238E27FC236}">
                <a16:creationId xmlns:a16="http://schemas.microsoft.com/office/drawing/2014/main" id="{823F2D2F-02D2-4310-9751-70B2D5F226C6}"/>
              </a:ext>
            </a:extLst>
          </p:cNvPr>
          <p:cNvSpPr txBox="1">
            <a:spLocks/>
          </p:cNvSpPr>
          <p:nvPr/>
        </p:nvSpPr>
        <p:spPr bwMode="black">
          <a:xfrm>
            <a:off x="514765" y="3093081"/>
            <a:ext cx="9438858" cy="688256"/>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b="1" dirty="0">
                <a:solidFill>
                  <a:schemeClr val="accent1"/>
                </a:solidFill>
              </a:rPr>
              <a:t>BWL</a:t>
            </a:r>
            <a:r>
              <a:rPr lang="de-DE" dirty="0"/>
              <a:t> (Grundlagen der Betriebswirtschaftslehre, Grundlagen der Rechnungslegung, Finanzierung und Rechnungswesen, Management)</a:t>
            </a:r>
          </a:p>
        </p:txBody>
      </p:sp>
      <p:sp>
        <p:nvSpPr>
          <p:cNvPr id="9" name="Text Placeholder 9">
            <a:extLst>
              <a:ext uri="{FF2B5EF4-FFF2-40B4-BE49-F238E27FC236}">
                <a16:creationId xmlns:a16="http://schemas.microsoft.com/office/drawing/2014/main" id="{B4DC3ADB-236B-4018-98C4-24D6A95C707B}"/>
              </a:ext>
            </a:extLst>
          </p:cNvPr>
          <p:cNvSpPr txBox="1">
            <a:spLocks/>
          </p:cNvSpPr>
          <p:nvPr/>
        </p:nvSpPr>
        <p:spPr bwMode="black">
          <a:xfrm>
            <a:off x="503999" y="3860468"/>
            <a:ext cx="9449624" cy="688256"/>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b="1" dirty="0">
                <a:solidFill>
                  <a:schemeClr val="accent1"/>
                </a:solidFill>
              </a:rPr>
              <a:t>Interdisziplinäre Module </a:t>
            </a:r>
            <a:r>
              <a:rPr lang="de-DE" dirty="0"/>
              <a:t>(VWL, Recht, Mathematik I und II, Schlüsselqualifikationen I, II und III)</a:t>
            </a:r>
          </a:p>
        </p:txBody>
      </p:sp>
      <p:sp>
        <p:nvSpPr>
          <p:cNvPr id="10" name="Text Placeholder 9">
            <a:extLst>
              <a:ext uri="{FF2B5EF4-FFF2-40B4-BE49-F238E27FC236}">
                <a16:creationId xmlns:a16="http://schemas.microsoft.com/office/drawing/2014/main" id="{71F55EA7-FEF3-49E5-8470-2DFB27A0C372}"/>
              </a:ext>
            </a:extLst>
          </p:cNvPr>
          <p:cNvSpPr txBox="1">
            <a:spLocks/>
          </p:cNvSpPr>
          <p:nvPr/>
        </p:nvSpPr>
        <p:spPr bwMode="black">
          <a:xfrm>
            <a:off x="503999" y="4627244"/>
            <a:ext cx="9449624" cy="380480"/>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b="1" dirty="0">
                <a:solidFill>
                  <a:schemeClr val="accent1"/>
                </a:solidFill>
              </a:rPr>
              <a:t>Praxismodule</a:t>
            </a:r>
            <a:r>
              <a:rPr lang="de-DE" dirty="0"/>
              <a:t> (Praxismodul I, II und III, Bachelorarbeit)</a:t>
            </a:r>
          </a:p>
        </p:txBody>
      </p:sp>
      <p:sp>
        <p:nvSpPr>
          <p:cNvPr id="11" name="Text Placeholder 9">
            <a:extLst>
              <a:ext uri="{FF2B5EF4-FFF2-40B4-BE49-F238E27FC236}">
                <a16:creationId xmlns:a16="http://schemas.microsoft.com/office/drawing/2014/main" id="{92F578F9-2EC0-41E1-8343-7965382C28C7}"/>
              </a:ext>
            </a:extLst>
          </p:cNvPr>
          <p:cNvSpPr txBox="1">
            <a:spLocks/>
          </p:cNvSpPr>
          <p:nvPr/>
        </p:nvSpPr>
        <p:spPr bwMode="black">
          <a:xfrm>
            <a:off x="503999" y="5086855"/>
            <a:ext cx="9449624" cy="1303809"/>
          </a:xfrm>
          <a:prstGeom prst="rect">
            <a:avLst/>
          </a:prstGeom>
          <a:solidFill>
            <a:schemeClr val="accent2">
              <a:lumMod val="50000"/>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sz="2000" b="1" dirty="0">
                <a:solidFill>
                  <a:schemeClr val="accent1"/>
                </a:solidFill>
              </a:rPr>
              <a:t>Studienrichtungsspezifische Module </a:t>
            </a:r>
            <a:r>
              <a:rPr lang="de-DE" sz="2000" dirty="0"/>
              <a:t>(Data Science </a:t>
            </a:r>
            <a:r>
              <a:rPr lang="de-DE" sz="2000" dirty="0" err="1"/>
              <a:t>Fundamentals</a:t>
            </a:r>
            <a:r>
              <a:rPr lang="de-DE" sz="2000" dirty="0"/>
              <a:t>, Data Analysis and </a:t>
            </a:r>
            <a:r>
              <a:rPr lang="de-DE" sz="2000" dirty="0" err="1"/>
              <a:t>Optimization</a:t>
            </a:r>
            <a:r>
              <a:rPr lang="de-DE" sz="2000" dirty="0"/>
              <a:t>, Big Data, </a:t>
            </a:r>
            <a:r>
              <a:rPr lang="de-DE" sz="2000" dirty="0" err="1"/>
              <a:t>Machine</a:t>
            </a:r>
            <a:r>
              <a:rPr lang="de-DE" sz="2000" dirty="0"/>
              <a:t> Learning </a:t>
            </a:r>
            <a:r>
              <a:rPr lang="de-DE" sz="2000" dirty="0" err="1"/>
              <a:t>Fundamentals</a:t>
            </a:r>
            <a:r>
              <a:rPr lang="de-DE" sz="2000" dirty="0"/>
              <a:t>, Data Management, </a:t>
            </a:r>
            <a:r>
              <a:rPr lang="de-DE" sz="2000" dirty="0" err="1"/>
              <a:t>Advanced</a:t>
            </a:r>
            <a:r>
              <a:rPr lang="de-DE" sz="2000" dirty="0"/>
              <a:t> </a:t>
            </a:r>
            <a:r>
              <a:rPr lang="de-DE" sz="2000" dirty="0" err="1"/>
              <a:t>Machine</a:t>
            </a:r>
            <a:r>
              <a:rPr lang="de-DE" sz="2000" dirty="0"/>
              <a:t> Learning, Data Science-Methodik, Aktuelle Data Science-Entwicklungen)</a:t>
            </a:r>
            <a:endParaRPr lang="en-DE" sz="2000" dirty="0"/>
          </a:p>
        </p:txBody>
      </p:sp>
    </p:spTree>
    <p:extLst>
      <p:ext uri="{BB962C8B-B14F-4D97-AF65-F5344CB8AC3E}">
        <p14:creationId xmlns:p14="http://schemas.microsoft.com/office/powerpoint/2010/main" val="1640428198"/>
      </p:ext>
    </p:extLst>
  </p:cSld>
  <p:clrMapOvr>
    <a:masterClrMapping/>
  </p:clrMapOvr>
</p:sld>
</file>

<file path=ppt/theme/theme1.xml><?xml version="1.0" encoding="utf-8"?>
<a:theme xmlns:a="http://schemas.openxmlformats.org/drawingml/2006/main" name="SAP 2019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9_16x9_black.potx" id="{FAB811BA-6951-4832-99F5-815ED9ADE678}" vid="{53C4EF01-F6DB-4DB6-B097-E6BE75964D4F}"/>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780F0A8C69FB64D9E24A6C6578BEBB5" ma:contentTypeVersion="12" ma:contentTypeDescription="Create a new document." ma:contentTypeScope="" ma:versionID="b98ed06088617bb2bf5503879a9d8cc6">
  <xsd:schema xmlns:xsd="http://www.w3.org/2001/XMLSchema" xmlns:xs="http://www.w3.org/2001/XMLSchema" xmlns:p="http://schemas.microsoft.com/office/2006/metadata/properties" xmlns:ns2="26eb8d67-2001-47db-badc-bca86f006fca" xmlns:ns3="0312c1b6-0f0f-42a9-b4e4-3f56b42ce4f0" targetNamespace="http://schemas.microsoft.com/office/2006/metadata/properties" ma:root="true" ma:fieldsID="76490f29180f0df3148b4c2ec4039c95" ns2:_="" ns3:_="">
    <xsd:import namespace="26eb8d67-2001-47db-badc-bca86f006fca"/>
    <xsd:import namespace="0312c1b6-0f0f-42a9-b4e4-3f56b42ce4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eb8d67-2001-47db-badc-bca86f006f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12c1b6-0f0f-42a9-b4e4-3f56b42ce4f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D78EF1-CB08-4399-81D5-345679AD5370}">
  <ds:schemaRef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0312c1b6-0f0f-42a9-b4e4-3f56b42ce4f0"/>
    <ds:schemaRef ds:uri="http://purl.org/dc/elements/1.1/"/>
    <ds:schemaRef ds:uri="http://schemas.microsoft.com/office/2006/metadata/properties"/>
    <ds:schemaRef ds:uri="26eb8d67-2001-47db-badc-bca86f006fca"/>
    <ds:schemaRef ds:uri="http://www.w3.org/XML/1998/namespace"/>
    <ds:schemaRef ds:uri="http://purl.org/dc/dcmitype/"/>
  </ds:schemaRefs>
</ds:datastoreItem>
</file>

<file path=customXml/itemProps2.xml><?xml version="1.0" encoding="utf-8"?>
<ds:datastoreItem xmlns:ds="http://schemas.openxmlformats.org/officeDocument/2006/customXml" ds:itemID="{5CCE12BD-333F-495C-97C8-19D8BB88D2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eb8d67-2001-47db-badc-bca86f006fca"/>
    <ds:schemaRef ds:uri="0312c1b6-0f0f-42a9-b4e4-3f56b42ce4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6E6D44-2A54-4706-9C31-9E781ED2D9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SAP_2019_16x9_Black</Template>
  <TotalTime>0</TotalTime>
  <Words>873</Words>
  <Application>Microsoft Office PowerPoint</Application>
  <PresentationFormat>Custom</PresentationFormat>
  <Paragraphs>67</Paragraphs>
  <Slides>13</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13</vt:i4>
      </vt:variant>
      <vt:variant>
        <vt:lpstr>Custom Shows</vt:lpstr>
      </vt:variant>
      <vt:variant>
        <vt:i4>3</vt:i4>
      </vt:variant>
    </vt:vector>
  </HeadingPairs>
  <TitlesOfParts>
    <vt:vector size="22" baseType="lpstr">
      <vt:lpstr>Arial</vt:lpstr>
      <vt:lpstr>Courier New</vt:lpstr>
      <vt:lpstr>Symbol</vt:lpstr>
      <vt:lpstr>wingdings</vt:lpstr>
      <vt:lpstr>wingdings</vt:lpstr>
      <vt:lpstr>SAP 2019 16x9 black</vt:lpstr>
      <vt:lpstr>Duales Studium bei SAP Markdorf</vt:lpstr>
      <vt:lpstr>Ausbildung und Duales Studium bei SAP</vt:lpstr>
      <vt:lpstr>Unser Unternehmen</vt:lpstr>
      <vt:lpstr>Unsere Produkte</vt:lpstr>
      <vt:lpstr>Unsere Kunden</vt:lpstr>
      <vt:lpstr>Unsere Geschäftsbereiche</vt:lpstr>
      <vt:lpstr>Unsere Ausbildungs- und Studienangebote</vt:lpstr>
      <vt:lpstr>Der Studiengang Informatik – Intelligente Systeme</vt:lpstr>
      <vt:lpstr>Der Studiengang Wirtschaftsinformatik – Data Science</vt:lpstr>
      <vt:lpstr>Der Studiengang Wirtschaftsinformatik – Business Engineering</vt:lpstr>
      <vt:lpstr>Unser Ausbildungskonzept</vt:lpstr>
      <vt:lpstr>Unser Ausbildungsstandort</vt:lpstr>
      <vt:lpstr>Unser Team</vt:lpstr>
      <vt:lpstr>Duales Studium bei SAP Markdorf</vt:lpstr>
      <vt:lpstr>Ausbildung und Duales Studium bei SAP</vt:lpstr>
      <vt:lpstr>TEMP: Berufe-Börse DHG</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2019/16:9/black</cp:keywords>
  <cp:lastModifiedBy>Appenmaier, Daniel</cp:lastModifiedBy>
  <cp:revision>114</cp:revision>
  <dcterms:created xsi:type="dcterms:W3CDTF">2019-10-01T08:27:55Z</dcterms:created>
  <dcterms:modified xsi:type="dcterms:W3CDTF">2023-02-15T11:29:11Z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0x0101008780F0A8C69FB64D9E24A6C6578BEBB5</vt:lpwstr>
  </property>
  <property fmtid="{D5CDD505-2E9C-101B-9397-08002B2CF9AE}" pid="9" name="AuthorIds_UIVersion_18432">
    <vt:lpwstr>521</vt:lpwstr>
  </property>
</Properties>
</file>