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263" r:id="rId3"/>
    <p:sldId id="296" r:id="rId4"/>
    <p:sldId id="294" r:id="rId5"/>
    <p:sldId id="295" r:id="rId6"/>
    <p:sldId id="264" r:id="rId7"/>
    <p:sldId id="276" r:id="rId8"/>
    <p:sldId id="277" r:id="rId9"/>
    <p:sldId id="297" r:id="rId10"/>
    <p:sldId id="293" r:id="rId11"/>
    <p:sldId id="27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108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38496-3B2B-C178-9B34-E4A5C42094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766C65-3B65-9A31-0CE3-7052A21CA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00360-F7C5-7F75-2C64-D9188763F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0F5-8E74-40D0-9757-9A84F95289F2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1C4130-5140-F7EF-AFAD-BC15C3D9D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0B568-D247-7C0E-678E-2E891C493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106-82B3-45CC-998F-2FDD8B83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999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8D87F1-FA6B-496A-06F4-0E0171368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27326E8-DB04-DAE6-1E19-131ED8DD6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C697DB-DC0B-2F83-5A26-48FC51FE5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0F5-8E74-40D0-9757-9A84F95289F2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8BED61-2528-DF68-A014-3D7AED593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DE58E-1882-1F79-1BEF-1F7548FDC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106-82B3-45CC-998F-2FDD8B83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7745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EEEB54-EE24-DD54-A3AC-7579BA5E3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33918D0-93A4-AC3A-597E-31263FC6B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813FD6-F86F-7D06-D39A-F841C8735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0F5-8E74-40D0-9757-9A84F95289F2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222D2C-771A-EE38-AB05-FAA673216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6DFC11-F3BD-5D1D-6940-1045FB419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106-82B3-45CC-998F-2FDD8B83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821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F12D80-1E22-B8B0-FD59-36CD50BE6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A01D2-5903-10A4-A0F1-111D676E4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3134B-E691-CA75-79A5-C7C587C5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0F5-8E74-40D0-9757-9A84F95289F2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C981BC-CEEE-92E9-60C9-4A50F4D1D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F1BB04-AB32-AC53-5420-11FC05AB5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106-82B3-45CC-998F-2FDD8B83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3143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53B176-FC9A-5407-B16C-A535E1857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91A2D1-4269-C2B9-FC31-91493D6B8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799AF4-86A0-6C17-F48B-999BF6C36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0F5-8E74-40D0-9757-9A84F95289F2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D36253-06EF-EC54-B23D-D2EE39BB9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8D2296-41DD-FBA8-53CC-CD0DFE95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106-82B3-45CC-998F-2FDD8B83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729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E0A2D4-66DF-B925-D32A-23AFCCC2C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1EB7D-7F59-CCBF-A51E-9FEB5324A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86BE1F-5190-D119-BFF0-29C31A59F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F93F9D-7D02-04FF-879F-04EAB9A99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0F5-8E74-40D0-9757-9A84F95289F2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92F2EC9-BD82-66B2-EEC7-C372C60C9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56B3AFA-7864-9A05-2242-C94A673C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106-82B3-45CC-998F-2FDD8B83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74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35C91-70FF-296E-96DA-1E3A4E479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AE100-4DAE-2237-7FFF-7137C26DC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2D5B7BA-34EA-3450-81C5-67754B656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316690C-3465-651F-4858-169607420F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078E8C-E506-730E-9B0B-CCBCA0D09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D726A32-F29F-10DC-6E5A-DD8EF242E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0F5-8E74-40D0-9757-9A84F95289F2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12080A-2F84-057D-5F08-5F9097EE5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BA62AE0-36BC-AACF-EA63-9B437461A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106-82B3-45CC-998F-2FDD8B83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002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C64FD3-1BA3-2C34-CF7E-AF3FDF0E1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69B102-CA93-0621-CB63-66C8CA7D2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0F5-8E74-40D0-9757-9A84F95289F2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40A48F5-C1F5-220D-CB33-C0D809A40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DC2EAC-0507-C12F-0E31-7CA2C4C3F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106-82B3-45CC-998F-2FDD8B83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3904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F41543F-BEB2-1557-00AE-0AF61E2A3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0F5-8E74-40D0-9757-9A84F95289F2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9B716FC-10F6-6E99-AD92-CDE708FA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2110618-C055-77D7-CC9F-78B09456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106-82B3-45CC-998F-2FDD8B83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3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D43B1-52F8-0F72-2DAF-2799C910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12D26E-0E7C-33E9-ABD4-068861D494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EE2A3D-E533-7AD0-A4E4-73A7382F75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CB0719-ACE5-9230-CF1E-38B508542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0F5-8E74-40D0-9757-9A84F95289F2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997654-67EE-762A-650A-383D7836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E06556-8F3D-75E4-AF8F-19B7E6D8C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106-82B3-45CC-998F-2FDD8B83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90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6F23B-32F3-9D89-F91A-427AA848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5581A97-E5BD-FEA6-395D-348A8D540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77ED067-A2D1-C5B5-0B9A-FA8E97D48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2866F6-DB3D-53D6-CDF0-963CFAFA2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0E0F5-8E74-40D0-9757-9A84F95289F2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A6E732-FD07-66D8-CFB4-EEE3D58F0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5065D9-529F-15F3-49A1-E11F33D69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8DA106-82B3-45CC-998F-2FDD8B83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67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B35843-BBB7-AE6E-4EBC-9504FFB6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F4C231-3A9B-F45B-722A-1B1D2DAC1E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097CCB-7BB4-6ACA-56DF-CD7C09056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0E0F5-8E74-40D0-9757-9A84F95289F2}" type="datetimeFigureOut">
              <a:rPr lang="ko-KR" altLang="en-US" smtClean="0"/>
              <a:t>2023-06-09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7898EA-D47F-54C5-3431-CA42A5ABA3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85F794-B0D9-EEDD-772E-3392CCD693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8DA106-82B3-45CC-998F-2FDD8B8385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463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tcs.myubuntu2.hv/cs/cs/app" TargetMode="External"/><Relationship Id="rId7" Type="http://schemas.openxmlformats.org/officeDocument/2006/relationships/hyperlink" Target="https://otcs-xecm.penta.co.kr/cs/cs/api/v2/search" TargetMode="External"/><Relationship Id="rId2" Type="http://schemas.openxmlformats.org/officeDocument/2006/relationships/hyperlink" Target="https://developer.opentext.com/ce/products/extendedec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otcs-xecm.penta.co.kr/cs/cs/api/v1/nodes/13565/content" TargetMode="External"/><Relationship Id="rId5" Type="http://schemas.openxmlformats.org/officeDocument/2006/relationships/hyperlink" Target="https://otcs-xecm.penta.co.kr/cs/cs/api/v2/nodes/13896/nodes" TargetMode="External"/><Relationship Id="rId4" Type="http://schemas.openxmlformats.org/officeDocument/2006/relationships/hyperlink" Target="https://otcs.myubuntu2.hv/cs/cs/api/v1/auth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1C655D-9CE3-6930-90E7-5822EB8FB591}"/>
              </a:ext>
            </a:extLst>
          </p:cNvPr>
          <p:cNvSpPr/>
          <p:nvPr/>
        </p:nvSpPr>
        <p:spPr>
          <a:xfrm>
            <a:off x="1502434" y="2083279"/>
            <a:ext cx="9187132" cy="2691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chemeClr val="accent1"/>
                </a:solidFill>
              </a:rPr>
              <a:t>준비 사항</a:t>
            </a:r>
          </a:p>
        </p:txBody>
      </p:sp>
    </p:spTree>
    <p:extLst>
      <p:ext uri="{BB962C8B-B14F-4D97-AF65-F5344CB8AC3E}">
        <p14:creationId xmlns:p14="http://schemas.microsoft.com/office/powerpoint/2010/main" val="38454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1C655D-9CE3-6930-90E7-5822EB8FB591}"/>
              </a:ext>
            </a:extLst>
          </p:cNvPr>
          <p:cNvSpPr/>
          <p:nvPr/>
        </p:nvSpPr>
        <p:spPr>
          <a:xfrm>
            <a:off x="1502434" y="2083279"/>
            <a:ext cx="9187132" cy="2691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chemeClr val="accent1"/>
                </a:solidFill>
              </a:rPr>
              <a:t>시스템 내 포함</a:t>
            </a:r>
          </a:p>
        </p:txBody>
      </p:sp>
    </p:spTree>
    <p:extLst>
      <p:ext uri="{BB962C8B-B14F-4D97-AF65-F5344CB8AC3E}">
        <p14:creationId xmlns:p14="http://schemas.microsoft.com/office/powerpoint/2010/main" val="374775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A065BE9C-B5E6-5C3A-D9B5-17816B66A8EF}"/>
              </a:ext>
            </a:extLst>
          </p:cNvPr>
          <p:cNvSpPr/>
          <p:nvPr/>
        </p:nvSpPr>
        <p:spPr>
          <a:xfrm>
            <a:off x="265332" y="5590021"/>
            <a:ext cx="2997764" cy="51473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컨텐츠 관리 기능을 타 시스템에 내장하여 서비스 할 수 있습니다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9C95FF-D759-8F30-8CE5-CE9C2EC75A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09927" cy="4919958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138A0D7-FBF8-7C46-238F-7092D6F9A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138" y="3358195"/>
            <a:ext cx="5657862" cy="3499805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28058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23BF069A-7665-66F8-48A6-B897DA978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221302"/>
              </p:ext>
            </p:extLst>
          </p:nvPr>
        </p:nvGraphicFramePr>
        <p:xfrm>
          <a:off x="0" y="0"/>
          <a:ext cx="122040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12381428"/>
                    </a:ext>
                  </a:extLst>
                </a:gridCol>
                <a:gridCol w="10404000">
                  <a:extLst>
                    <a:ext uri="{9D8B030D-6E8A-4147-A177-3AD203B41FA5}">
                      <a16:colId xmlns:a16="http://schemas.microsoft.com/office/drawing/2014/main" val="3269340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950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API </a:t>
                      </a:r>
                      <a:r>
                        <a:rPr lang="ko-KR" altLang="en-US" sz="1200" dirty="0"/>
                        <a:t>정보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hlinkClick r:id="rId2"/>
                        </a:rPr>
                        <a:t>https://developer.opentext.com/ce/products/extendedecm</a:t>
                      </a:r>
                      <a:endParaRPr lang="ko-KR" altLang="en-US" sz="12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7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시스템 접속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hlinkClick r:id="rId3"/>
                        </a:rPr>
                        <a:t>https://otcs-xecm.penta.co.kr/cs/cs/app</a:t>
                      </a:r>
                      <a:r>
                        <a:rPr lang="en-US" altLang="ko-KR" sz="1200" dirty="0"/>
                        <a:t> (hersfeel / Opentext2@)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660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REST API </a:t>
                      </a:r>
                      <a:r>
                        <a:rPr lang="ko-KR" altLang="en-US" sz="1200" dirty="0"/>
                        <a:t>연동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인증 </a:t>
                      </a:r>
                      <a:r>
                        <a:rPr lang="en-US" altLang="ko-KR" sz="1200" dirty="0"/>
                        <a:t>: POST : </a:t>
                      </a:r>
                      <a:r>
                        <a:rPr lang="en-US" altLang="ko-KR" sz="1200" dirty="0">
                          <a:hlinkClick r:id="rId4"/>
                        </a:rPr>
                        <a:t>https://otcs-xecm.penta.co.kr/cs/cs/api/v1/auth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폴더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컨텐츠 목록 </a:t>
                      </a:r>
                      <a:r>
                        <a:rPr lang="en-US" altLang="ko-KR" sz="1200" dirty="0"/>
                        <a:t>: GET : </a:t>
                      </a:r>
                      <a:r>
                        <a:rPr lang="en-US" altLang="ko-KR" sz="1200" dirty="0">
                          <a:hlinkClick r:id="rId5"/>
                        </a:rPr>
                        <a:t>https://otcs-xecm.penta.co.kr/cs/cs/api/v2/nodes/13896/nodes</a:t>
                      </a:r>
                      <a:endParaRPr lang="en-US" altLang="ko-KR" sz="1200" dirty="0"/>
                    </a:p>
                    <a:p>
                      <a:pPr latinLnBrk="1"/>
                      <a:r>
                        <a:rPr lang="ko-KR" altLang="en-US" sz="1200" dirty="0"/>
                        <a:t>컨텐츠 조회 </a:t>
                      </a:r>
                      <a:r>
                        <a:rPr lang="en-US" altLang="ko-KR" sz="1200" dirty="0"/>
                        <a:t>: GET : </a:t>
                      </a:r>
                      <a:r>
                        <a:rPr lang="en-US" altLang="ko-KR" sz="1200" dirty="0">
                          <a:hlinkClick r:id="rId6"/>
                        </a:rPr>
                        <a:t>https://otcs-xecm.penta.co.kr/cs/cs/api/v1/nodes/13565/content</a:t>
                      </a:r>
                      <a:endParaRPr lang="en-US" altLang="ko-KR" sz="1200" dirty="0"/>
                    </a:p>
                    <a:p>
                      <a:pPr marL="0" algn="l" defTabSz="914400" rtl="0" eaLnBrk="1" latinLnBrk="1" hangingPunct="1"/>
                      <a:r>
                        <a:rPr lang="ko-KR" altLang="en-US" sz="1200" dirty="0"/>
                        <a:t>컨텐츠 검색 </a:t>
                      </a:r>
                      <a:r>
                        <a:rPr lang="en-US" altLang="ko-KR" sz="1200" dirty="0"/>
                        <a:t>: POST : 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  <a:hlinkClick r:id="rId7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https://otcs-xecm.penta.co.kr/cs/cs/api/v2/search</a:t>
                      </a:r>
                      <a:r>
                        <a:rPr lang="en-US" altLang="ko-KR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latinLnBrk="1"/>
                      <a:endParaRPr lang="en-US" altLang="ko-KR" sz="1200" dirty="0"/>
                    </a:p>
                    <a:p>
                      <a:pPr marL="180975" indent="-180975" defTabSz="266700" latinLnBrk="1">
                        <a:tabLst>
                          <a:tab pos="180975" algn="l"/>
                        </a:tabLst>
                      </a:pPr>
                      <a:r>
                        <a:rPr lang="en-US" altLang="ko-KR" sz="1200" dirty="0"/>
                        <a:t>※	</a:t>
                      </a:r>
                      <a:r>
                        <a:rPr lang="ko-KR" altLang="en-US" sz="1200" dirty="0"/>
                        <a:t>인증정보는 </a:t>
                      </a:r>
                      <a:r>
                        <a:rPr lang="en-US" altLang="ko-KR" sz="1200" dirty="0"/>
                        <a:t>username : hersfeel, password : Opentext2@ </a:t>
                      </a:r>
                      <a:r>
                        <a:rPr lang="ko-KR" altLang="en-US" sz="1200" dirty="0"/>
                        <a:t>를 파라미터로 입력하여 </a:t>
                      </a:r>
                      <a:r>
                        <a:rPr lang="en-US" altLang="ko-KR" sz="1200" dirty="0" err="1"/>
                        <a:t>otcsticket</a:t>
                      </a:r>
                      <a:r>
                        <a:rPr lang="ko-KR" altLang="en-US" sz="1200" dirty="0"/>
                        <a:t>을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구하고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 err="1"/>
                        <a:t>otcsticket</a:t>
                      </a:r>
                      <a:r>
                        <a:rPr lang="ko-KR" altLang="en-US" sz="1200" dirty="0"/>
                        <a:t>을 파라미터로 하여 폴더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컨텐츠 목록 및 컨텐츠 조회</a:t>
                      </a:r>
                      <a:endParaRPr lang="en-US" altLang="ko-KR" sz="1200" dirty="0"/>
                    </a:p>
                    <a:p>
                      <a:pPr marL="180975" indent="-180975" defTabSz="266700" latinLnBrk="1">
                        <a:tabLst>
                          <a:tab pos="180975" algn="l"/>
                        </a:tabLst>
                      </a:pPr>
                      <a:endParaRPr lang="en-US" altLang="ko-KR" sz="1200" dirty="0"/>
                    </a:p>
                    <a:p>
                      <a:pPr marL="180975" indent="-180975" defTabSz="266700" latinLnBrk="1">
                        <a:tabLst>
                          <a:tab pos="180975" algn="l"/>
                        </a:tabLst>
                      </a:pPr>
                      <a:r>
                        <a:rPr lang="en-US" altLang="ko-KR" sz="1200" dirty="0"/>
                        <a:t>※	</a:t>
                      </a:r>
                      <a:r>
                        <a:rPr lang="en-US" altLang="ko-KR" sz="1200" dirty="0">
                          <a:hlinkClick r:id="rId5"/>
                        </a:rPr>
                        <a:t>13896</a:t>
                      </a:r>
                      <a:r>
                        <a:rPr lang="en-US" altLang="ko-KR" sz="1200" dirty="0"/>
                        <a:t>, </a:t>
                      </a:r>
                      <a:r>
                        <a:rPr lang="en-US" altLang="ko-KR" sz="1200" dirty="0">
                          <a:hlinkClick r:id="rId6"/>
                        </a:rPr>
                        <a:t>13565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등 번호는 각 폴더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컨텐츠의 속성에서 </a:t>
                      </a:r>
                      <a:r>
                        <a:rPr lang="en-US" altLang="ko-KR" sz="1200" dirty="0"/>
                        <a:t>ID</a:t>
                      </a:r>
                      <a:r>
                        <a:rPr lang="ko-KR" altLang="en-US" sz="1200" dirty="0"/>
                        <a:t>를 확인할 수 있으며 해당 </a:t>
                      </a:r>
                      <a:r>
                        <a:rPr lang="en-US" altLang="ko-KR" sz="1200" dirty="0"/>
                        <a:t>ID</a:t>
                      </a:r>
                      <a:r>
                        <a:rPr lang="ko-KR" altLang="en-US" sz="1200" dirty="0"/>
                        <a:t>로 변경하여 호출 필요</a:t>
                      </a:r>
                      <a:endParaRPr lang="en-US" altLang="ko-KR" sz="1200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487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7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2">
            <a:extLst>
              <a:ext uri="{FF2B5EF4-FFF2-40B4-BE49-F238E27FC236}">
                <a16:creationId xmlns:a16="http://schemas.microsoft.com/office/drawing/2014/main" id="{23BF069A-7665-66F8-48A6-B897DA9788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063329"/>
              </p:ext>
            </p:extLst>
          </p:nvPr>
        </p:nvGraphicFramePr>
        <p:xfrm>
          <a:off x="0" y="0"/>
          <a:ext cx="12204000" cy="686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000">
                  <a:extLst>
                    <a:ext uri="{9D8B030D-6E8A-4147-A177-3AD203B41FA5}">
                      <a16:colId xmlns:a16="http://schemas.microsoft.com/office/drawing/2014/main" val="1612381428"/>
                    </a:ext>
                  </a:extLst>
                </a:gridCol>
                <a:gridCol w="10404000">
                  <a:extLst>
                    <a:ext uri="{9D8B030D-6E8A-4147-A177-3AD203B41FA5}">
                      <a16:colId xmlns:a16="http://schemas.microsoft.com/office/drawing/2014/main" val="32693408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항목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내용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950160"/>
                  </a:ext>
                </a:extLst>
              </a:tr>
              <a:tr h="658800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Smart UI </a:t>
                      </a:r>
                      <a:r>
                        <a:rPr lang="ko-KR" altLang="en-US" sz="1200" dirty="0" err="1"/>
                        <a:t>임베딩</a:t>
                      </a:r>
                      <a:r>
                        <a:rPr lang="ko-KR" altLang="en-US" sz="1200" dirty="0"/>
                        <a:t> 코드 예제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361950" latinLnBrk="1"/>
                      <a:r>
                        <a:rPr lang="en-US" altLang="ko-KR" sz="900" dirty="0"/>
                        <a:t>&lt;!DOCTYPE html&gt;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&lt;html lang="ko"&gt;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&lt;html&gt;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&lt;head&gt;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&lt;meta charset="utf-8"&gt;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&lt;link </a:t>
                      </a:r>
                      <a:r>
                        <a:rPr lang="en-US" altLang="ko-KR" sz="900" dirty="0" err="1"/>
                        <a:t>rel</a:t>
                      </a:r>
                      <a:r>
                        <a:rPr lang="en-US" altLang="ko-KR" sz="900" dirty="0"/>
                        <a:t>="stylesheet" </a:t>
                      </a:r>
                      <a:r>
                        <a:rPr lang="en-US" altLang="ko-KR" sz="900" dirty="0" err="1"/>
                        <a:t>href</a:t>
                      </a:r>
                      <a:r>
                        <a:rPr lang="en-US" altLang="ko-KR" sz="900" dirty="0"/>
                        <a:t>="https://otcs-xecm.penta.co.kr/</a:t>
                      </a:r>
                      <a:r>
                        <a:rPr lang="en-US" altLang="ko-KR" sz="900" dirty="0" err="1"/>
                        <a:t>cssupport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csui</a:t>
                      </a:r>
                      <a:r>
                        <a:rPr lang="en-US" altLang="ko-KR" sz="900" dirty="0"/>
                        <a:t>/themes/</a:t>
                      </a:r>
                      <a:r>
                        <a:rPr lang="en-US" altLang="ko-KR" sz="900" dirty="0" err="1"/>
                        <a:t>carbonfiber</a:t>
                      </a:r>
                      <a:r>
                        <a:rPr lang="en-US" altLang="ko-KR" sz="900" dirty="0"/>
                        <a:t>/theme.css"&gt;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&lt;script </a:t>
                      </a:r>
                      <a:r>
                        <a:rPr lang="en-US" altLang="ko-KR" sz="900" dirty="0" err="1"/>
                        <a:t>src</a:t>
                      </a:r>
                      <a:r>
                        <a:rPr lang="en-US" altLang="ko-KR" sz="900" dirty="0"/>
                        <a:t>="https://otcs-xecm.penta.co.kr/cs/cs/</a:t>
                      </a:r>
                      <a:r>
                        <a:rPr lang="en-US" altLang="ko-KR" sz="900" dirty="0" err="1"/>
                        <a:t>widgets?crossOrigin</a:t>
                      </a:r>
                      <a:r>
                        <a:rPr lang="en-US" altLang="ko-KR" sz="900" dirty="0"/>
                        <a:t>=true"&gt;&lt;/script&gt;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&lt;script&gt;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</a:t>
                      </a:r>
                      <a:r>
                        <a:rPr lang="en-US" altLang="ko-KR" sz="900" dirty="0" err="1"/>
                        <a:t>csui.setLanguage</a:t>
                      </a:r>
                      <a:r>
                        <a:rPr lang="en-US" altLang="ko-KR" sz="900" dirty="0"/>
                        <a:t>('</a:t>
                      </a:r>
                      <a:r>
                        <a:rPr lang="en-US" altLang="ko-KR" sz="900" dirty="0" err="1"/>
                        <a:t>ko_KR</a:t>
                      </a:r>
                      <a:r>
                        <a:rPr lang="en-US" altLang="ko-KR" sz="900" dirty="0"/>
                        <a:t>');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csui.onReady2(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	['</a:t>
                      </a:r>
                      <a:r>
                        <a:rPr lang="en-US" altLang="ko-KR" sz="900" dirty="0" err="1"/>
                        <a:t>csui</a:t>
                      </a:r>
                      <a:r>
                        <a:rPr lang="en-US" altLang="ko-KR" sz="900" dirty="0"/>
                        <a:t>/lib/</a:t>
                      </a:r>
                      <a:r>
                        <a:rPr lang="en-US" altLang="ko-KR" sz="900" dirty="0" err="1"/>
                        <a:t>jquery</a:t>
                      </a:r>
                      <a:r>
                        <a:rPr lang="en-US" altLang="ko-KR" sz="900" dirty="0"/>
                        <a:t>','</a:t>
                      </a:r>
                      <a:r>
                        <a:rPr lang="en-US" altLang="ko-KR" sz="900" dirty="0" err="1"/>
                        <a:t>csui</a:t>
                      </a:r>
                      <a:r>
                        <a:rPr lang="en-US" altLang="ko-KR" sz="900" dirty="0"/>
                        <a:t>/integration/</a:t>
                      </a:r>
                      <a:r>
                        <a:rPr lang="en-US" altLang="ko-KR" sz="900" dirty="0" err="1"/>
                        <a:t>folderbrowser</a:t>
                      </a:r>
                      <a:r>
                        <a:rPr lang="en-US" altLang="ko-KR" sz="900" dirty="0"/>
                        <a:t>/</a:t>
                      </a:r>
                      <a:r>
                        <a:rPr lang="en-US" altLang="ko-KR" sz="900" dirty="0" err="1"/>
                        <a:t>folderbrowser.widget</a:t>
                      </a:r>
                      <a:r>
                        <a:rPr lang="en-US" altLang="ko-KR" sz="900" dirty="0"/>
                        <a:t>',''],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	function ($, </a:t>
                      </a:r>
                      <a:r>
                        <a:rPr lang="en-US" altLang="ko-KR" sz="900" dirty="0" err="1"/>
                        <a:t>FolderBrowserWidget</a:t>
                      </a:r>
                      <a:r>
                        <a:rPr lang="en-US" altLang="ko-KR" sz="900" dirty="0"/>
                        <a:t>) {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		var </a:t>
                      </a:r>
                      <a:r>
                        <a:rPr lang="en-US" altLang="ko-KR" sz="900" dirty="0" err="1"/>
                        <a:t>folderBrowser</a:t>
                      </a:r>
                      <a:r>
                        <a:rPr lang="en-US" altLang="ko-KR" sz="900" dirty="0"/>
                        <a:t> = new </a:t>
                      </a:r>
                      <a:r>
                        <a:rPr lang="en-US" altLang="ko-KR" sz="900" dirty="0" err="1"/>
                        <a:t>FolderBrowserWidget</a:t>
                      </a:r>
                      <a:r>
                        <a:rPr lang="en-US" altLang="ko-KR" sz="900" dirty="0"/>
                        <a:t>({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			connection: {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				url: 'https://otcs-xecm.penta.co.kr/cs/cs/</a:t>
                      </a:r>
                      <a:r>
                        <a:rPr lang="en-US" altLang="ko-KR" sz="900" dirty="0" err="1"/>
                        <a:t>api</a:t>
                      </a:r>
                      <a:r>
                        <a:rPr lang="en-US" altLang="ko-KR" sz="900" dirty="0"/>
                        <a:t>/v1',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				</a:t>
                      </a:r>
                      <a:r>
                        <a:rPr lang="en-US" altLang="ko-KR" sz="900" dirty="0" err="1"/>
                        <a:t>supportPath</a:t>
                      </a:r>
                      <a:r>
                        <a:rPr lang="en-US" altLang="ko-KR" sz="900" dirty="0"/>
                        <a:t>: '/</a:t>
                      </a:r>
                      <a:r>
                        <a:rPr lang="en-US" altLang="ko-KR" sz="900" dirty="0" err="1"/>
                        <a:t>cssupport</a:t>
                      </a:r>
                      <a:r>
                        <a:rPr lang="en-US" altLang="ko-KR" sz="900" dirty="0"/>
                        <a:t>',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				credentials: {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					username: hersfeel',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					password: 'Opentext2@'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				}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			},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			start:{id: 13896 },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			breadcrumb: true 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		});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		</a:t>
                      </a:r>
                      <a:r>
                        <a:rPr lang="en-US" altLang="ko-KR" sz="900" dirty="0" err="1"/>
                        <a:t>folderBrowser.show</a:t>
                      </a:r>
                      <a:r>
                        <a:rPr lang="en-US" altLang="ko-KR" sz="900" dirty="0"/>
                        <a:t>({placeholder: '#content'});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	}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);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&lt;/script&gt;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&lt;style&gt;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.</a:t>
                      </a:r>
                      <a:r>
                        <a:rPr lang="en-US" altLang="ko-KR" sz="900" dirty="0" err="1"/>
                        <a:t>myDiv</a:t>
                      </a:r>
                      <a:r>
                        <a:rPr lang="en-US" altLang="ko-KR" sz="900" dirty="0"/>
                        <a:t> {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  width: 800px;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  height: 400px;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  border: 15px solid green;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  padding: 50px;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  margin: 20px;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}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&lt;/style&gt;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&lt;/head&gt;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&lt;body&gt;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&lt;h1&gt;</a:t>
                      </a:r>
                      <a:r>
                        <a:rPr lang="en-US" altLang="ko-KR" sz="900" dirty="0" err="1"/>
                        <a:t>xECM</a:t>
                      </a:r>
                      <a:r>
                        <a:rPr lang="en-US" altLang="ko-KR" sz="900" dirty="0"/>
                        <a:t> UI </a:t>
                      </a:r>
                      <a:r>
                        <a:rPr lang="ko-KR" altLang="en-US" sz="900" dirty="0"/>
                        <a:t>위젯 예제</a:t>
                      </a:r>
                      <a:r>
                        <a:rPr lang="en-US" altLang="ko-KR" sz="900" dirty="0"/>
                        <a:t>&lt;/h1&gt;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&lt;h2&gt;UI</a:t>
                      </a:r>
                      <a:r>
                        <a:rPr lang="ko-KR" altLang="en-US" sz="900" dirty="0"/>
                        <a:t>위젯을 애플리케이션 페이지에 </a:t>
                      </a:r>
                      <a:r>
                        <a:rPr lang="en-US" altLang="ko-KR" sz="900" dirty="0"/>
                        <a:t>Embedding </a:t>
                      </a:r>
                      <a:r>
                        <a:rPr lang="ko-KR" altLang="en-US" sz="900" dirty="0"/>
                        <a:t>시키기</a:t>
                      </a:r>
                      <a:r>
                        <a:rPr lang="en-US" altLang="ko-KR" sz="900" dirty="0"/>
                        <a:t>&lt;/h2&gt;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&lt;p&gt;You can add &lt;b&gt;Content Server UI Widget&lt;/b&gt; anywhere in your application as below:&lt;/p&gt;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&lt;div class="</a:t>
                      </a:r>
                      <a:r>
                        <a:rPr lang="en-US" altLang="ko-KR" sz="900" dirty="0" err="1"/>
                        <a:t>myDiv</a:t>
                      </a:r>
                      <a:r>
                        <a:rPr lang="en-US" altLang="ko-KR" sz="900" dirty="0"/>
                        <a:t>" id="content" &gt;&lt;/div&gt;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	&lt;p&gt;&lt;</a:t>
                      </a:r>
                      <a:r>
                        <a:rPr lang="en-US" altLang="ko-KR" sz="900" dirty="0" err="1"/>
                        <a:t>i</a:t>
                      </a:r>
                      <a:r>
                        <a:rPr lang="en-US" altLang="ko-KR" sz="900" dirty="0"/>
                        <a:t>&gt;(Reference : Integrating business workspaces in the business application, OpenText Extended ECM platform - Integration and Configuration Guide)&lt;/</a:t>
                      </a:r>
                      <a:r>
                        <a:rPr lang="en-US" altLang="ko-KR" sz="900" dirty="0" err="1"/>
                        <a:t>i</a:t>
                      </a:r>
                      <a:r>
                        <a:rPr lang="en-US" altLang="ko-KR" sz="900" dirty="0"/>
                        <a:t>&gt;&lt;/p&gt;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	&lt;/body&gt;</a:t>
                      </a:r>
                    </a:p>
                    <a:p>
                      <a:pPr defTabSz="361950" latinLnBrk="1"/>
                      <a:r>
                        <a:rPr lang="en-US" altLang="ko-KR" sz="900" dirty="0"/>
                        <a:t>&lt;/html&gt;</a:t>
                      </a:r>
                      <a:endParaRPr lang="ko-KR" altLang="en-US" sz="1400" dirty="0"/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71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0369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1C655D-9CE3-6930-90E7-5822EB8FB591}"/>
              </a:ext>
            </a:extLst>
          </p:cNvPr>
          <p:cNvSpPr/>
          <p:nvPr/>
        </p:nvSpPr>
        <p:spPr>
          <a:xfrm>
            <a:off x="1502434" y="2083279"/>
            <a:ext cx="9187132" cy="2691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400" dirty="0">
                <a:solidFill>
                  <a:schemeClr val="accent1"/>
                </a:solidFill>
              </a:rPr>
              <a:t>표준 </a:t>
            </a:r>
            <a:r>
              <a:rPr lang="en-US" altLang="ko-KR" sz="5400" dirty="0">
                <a:solidFill>
                  <a:schemeClr val="accent1"/>
                </a:solidFill>
              </a:rPr>
              <a:t>REST API</a:t>
            </a:r>
            <a:endParaRPr lang="ko-KR" altLang="en-US" sz="5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42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85E2754-BB7F-4D3F-400A-ABF74EC15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75"/>
            <a:ext cx="12192000" cy="6851650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C73438A-D739-C2B7-E5A3-6B60C25D6DDF}"/>
              </a:ext>
            </a:extLst>
          </p:cNvPr>
          <p:cNvSpPr/>
          <p:nvPr/>
        </p:nvSpPr>
        <p:spPr>
          <a:xfrm>
            <a:off x="6290421" y="3945721"/>
            <a:ext cx="2997764" cy="69940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표준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REST API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를 제공</a:t>
            </a:r>
            <a:b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(https://developer.opentext.com/ce/products/extendedecm)</a:t>
            </a:r>
          </a:p>
        </p:txBody>
      </p:sp>
    </p:spTree>
    <p:extLst>
      <p:ext uri="{BB962C8B-B14F-4D97-AF65-F5344CB8AC3E}">
        <p14:creationId xmlns:p14="http://schemas.microsoft.com/office/powerpoint/2010/main" val="1510119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DC1F403-A1E2-7A53-926C-35D8E451B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6B8E917-B9EC-451B-BF6B-C945FF8B57B3}"/>
              </a:ext>
            </a:extLst>
          </p:cNvPr>
          <p:cNvSpPr/>
          <p:nvPr/>
        </p:nvSpPr>
        <p:spPr>
          <a:xfrm>
            <a:off x="8078400" y="5358143"/>
            <a:ext cx="2997764" cy="853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사용자 인증을 위한 티켓 생성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방식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 POST</a:t>
            </a:r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Body : username, password</a:t>
            </a:r>
          </a:p>
        </p:txBody>
      </p:sp>
    </p:spTree>
    <p:extLst>
      <p:ext uri="{BB962C8B-B14F-4D97-AF65-F5344CB8AC3E}">
        <p14:creationId xmlns:p14="http://schemas.microsoft.com/office/powerpoint/2010/main" val="2935375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8B017B4-6462-966B-A025-87AEE54A5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E2B5EDA-FC0A-D4E7-FE1C-676EAA070ABB}"/>
              </a:ext>
            </a:extLst>
          </p:cNvPr>
          <p:cNvSpPr/>
          <p:nvPr/>
        </p:nvSpPr>
        <p:spPr>
          <a:xfrm>
            <a:off x="8078400" y="5356800"/>
            <a:ext cx="2997764" cy="853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폴더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및 컨텐츠 목록 가져오기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방식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 GET</a:t>
            </a:r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Headers :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otcsticket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93184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6DE09B-F887-0F1C-B5A9-6CCE91367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D864185-1E6A-A40F-047D-C60D121DAD71}"/>
              </a:ext>
            </a:extLst>
          </p:cNvPr>
          <p:cNvSpPr/>
          <p:nvPr/>
        </p:nvSpPr>
        <p:spPr>
          <a:xfrm>
            <a:off x="8078399" y="5356800"/>
            <a:ext cx="2998800" cy="8532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컨텐츠 가져오기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이미지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방식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 GET</a:t>
            </a:r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Headers :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otcsticket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7243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1654BB-8301-626D-87A6-435489AC0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"/>
            <a:ext cx="12192000" cy="6845300"/>
          </a:xfrm>
          <a:prstGeom prst="rect">
            <a:avLst/>
          </a:prstGeom>
          <a:ln w="38100">
            <a:solidFill>
              <a:schemeClr val="accent5">
                <a:lumMod val="20000"/>
                <a:lumOff val="80000"/>
              </a:schemeClr>
            </a:solidFill>
          </a:ln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7777D98-3FBA-4BC5-7A9A-D74F024C2EAA}"/>
              </a:ext>
            </a:extLst>
          </p:cNvPr>
          <p:cNvSpPr/>
          <p:nvPr/>
        </p:nvSpPr>
        <p:spPr>
          <a:xfrm>
            <a:off x="8078399" y="5356800"/>
            <a:ext cx="2998800" cy="11149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bg1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>
            <a:spAutoFit/>
          </a:bodyPr>
          <a:lstStyle/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컨텐츠 검색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방식 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: POST</a:t>
            </a:r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Headers : </a:t>
            </a:r>
            <a:r>
              <a:rPr lang="en-US" altLang="ko-KR" sz="1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otcsticket</a:t>
            </a:r>
            <a:endParaRPr lang="en-US" altLang="ko-KR" sz="12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171450" indent="-171450" latinLnBrk="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Boby : where &lt;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검색어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4175134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580</TotalTime>
  <Words>737</Words>
  <Application>Microsoft Office PowerPoint</Application>
  <PresentationFormat>와이드스크린</PresentationFormat>
  <Paragraphs>82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Keero Han</dc:creator>
  <cp:lastModifiedBy>Keero Han</cp:lastModifiedBy>
  <cp:revision>19</cp:revision>
  <dcterms:created xsi:type="dcterms:W3CDTF">2023-05-17T03:27:06Z</dcterms:created>
  <dcterms:modified xsi:type="dcterms:W3CDTF">2023-06-09T03:52:14Z</dcterms:modified>
</cp:coreProperties>
</file>