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8F31298-C6BF-423B-88D5-3CA84B88342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Tableau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506F2EB-A5B4-49BB-8E30-A0CA0E9814D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8/16/2024 9:38:50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4" id="2" name="slide2">
            <a:extLst>
              <a:ext uri="{FF2B5EF4-FFF2-40B4-BE49-F238E27FC236}">
                <a16:creationId xmlns:a16="http://schemas.microsoft.com/office/drawing/2014/main" id="{803B3E98-2584-49AD-9854-0D7BC7C161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2024-08-16T21:38:51Z</dcterms:created>
  <dcterms:modified xsi:type="dcterms:W3CDTF">2024-08-16T21:38:51Z</dcterms:modified>
</cp:coreProperties>
</file>