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9" name="Nicholas Swierczek"/>
  <p:cmAuthor clrIdx="1" id="1" initials="" lastIdx="2" name="Aboli Kumthekar"/>
  <p:cmAuthor clrIdx="2" id="2" initials="" lastIdx="5" name="Fuad Balashov"/>
  <p:cmAuthor clrIdx="3" id="3" initials="" lastIdx="9" name="Ben Edg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1-04T15:40:30.239">
    <p:pos x="6000" y="0"/>
    <p:text>+fuad.balashov@appian.com +aboli.kumthekar@appian.com I forget, who was responsible for getting this slide working?</p:text>
  </p:cm>
  <p:cm authorId="1" idx="1" dt="2016-11-04T15:38:52.710">
    <p:pos x="6000" y="100"/>
    <p:text>I don't remember either... I know Fuad was working on it but I'm not sure if that means he's responsible for it.</p:text>
  </p:cm>
  <p:cm authorId="2" idx="1" dt="2016-11-04T15:40:30.239">
    <p:pos x="6000" y="200"/>
    <p:text>I took responsibility and I will update the link for the slides once we have finalized the presentation.</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3" idx="6" dt="2016-11-01T21:31:16.674">
    <p:pos x="6000" y="0"/>
    <p:text>Tie this back in to teamwork -- you need to add a remote to work with someone else</p:text>
  </p:cm>
  <p:cm authorId="0" idx="7" dt="2016-11-04T16:39:55.148">
    <p:pos x="6000" y="100"/>
    <p:text>+ben.edgar@appian.com Rename the branch from master to something like demo.</p:text>
  </p:cm>
  <p:cm authorId="3" idx="7" dt="2016-11-04T16:39:55.148">
    <p:pos x="6000" y="200"/>
    <p:text>When they clone this repo, won't they just start on the master branch by default though? I think we're fine with doing everything on the master branch</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3" idx="8" dt="2016-11-01T21:28:46.853">
    <p:pos x="6000" y="0"/>
    <p:text>Explain a pull request</p:text>
  </p:cm>
  <p:cm authorId="0" idx="8" dt="2016-11-04T16:43:14.471">
    <p:pos x="6000" y="100"/>
    <p:text>+ben.edgar@appian.com +justin.kenel@appian.com Rework this to be adding yourself to the table. Structure: When we get people to rebase, merge a PR that adds someone to the list to induce a merge conflict. Have them resolve it.</p:text>
  </p:cm>
  <p:cm authorId="0" idx="9" dt="2016-11-01T21:09:08.102">
    <p:pos x="6000" y="200"/>
    <p:text>+ben.edgar@appian.com Run through instructions to show people how to resolve it quickly, then show the instructions.</p:text>
  </p:cm>
  <p:cm authorId="3" idx="9" dt="2016-11-04T16:43:14.471">
    <p:pos x="6000" y="300"/>
    <p:text>Going to need someone else to merge, then I can use my branch from the previous exercise to resolve merge conflicts</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2" idx="3" dt="2016-11-03T03:54:06.013">
    <p:pos x="6000" y="0"/>
    <p:text>I realized that a checklist for setup would either be long or insufficient, I though it may be worth linking to githubs docs on this as I think they do a good job explaining the content. Thoughts?</p:text>
  </p:cm>
  <p:cm authorId="2" idx="4" dt="2016-11-03T03:36:16.156">
    <p:pos x="6000" y="100"/>
    <p:text>We could also offer to help setup git repos for the teams at the end.</p:text>
  </p:cm>
  <p:cm authorId="2" idx="5" dt="2016-11-03T03:54:06.013">
    <p:pos x="6000" y="200"/>
    <p:text>I do have a these steps incorporated in the cheatsheet on the next page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2" idx="2" dt="2016-11-04T14:43:29.350">
    <p:pos x="6000" y="0"/>
    <p:text>+1 :'D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2" dt="2016-11-01T21:23:40.387">
    <p:pos x="6000" y="0"/>
    <p:text>Add images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6-11-01T21:03:30.659">
    <p:pos x="6000" y="0"/>
    <p:text>+aboli.kumthekar@appian.com Call out specifically that you want the first change, and the second change, but not third, so you can add what you like.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dt="2016-11-01T21:19:13.944">
    <p:pos x="6000" y="0"/>
    <p:text>+aboli.kumthekar@appian.com For this one, call out that you can message a commit.</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3" idx="1" dt="2016-11-03T13:27:35.080">
    <p:pos x="6000" y="0"/>
    <p:text>+nicholas.swierczek@appian.com I think for this demo of adding peoples' information to the hackathon.html file, I'll run through this all on my own first, showing them how to do it and what each command means. Then I'll go through the slides and let them do it</p:text>
  </p:cm>
  <p:cm authorId="3" idx="2" dt="2016-11-01T21:39:28.752">
    <p:pos x="6000" y="100"/>
    <p:text>First demo should be us demoing adding a row to the HTML page. Megan's info is on the page to begin with</p:text>
  </p:cm>
  <p:cm authorId="3" idx="3" dt="2016-11-01T21:33:13.970">
    <p:pos x="6000" y="200"/>
    <p:text>Explain all of the commands as we go</p:text>
  </p:cm>
  <p:cm authorId="0" idx="4" dt="2016-11-01T21:33:23.620">
    <p:pos x="6000" y="300"/>
    <p:text>Explain what -b means.</p:text>
  </p:cm>
  <p:cm authorId="0" idx="5" dt="2016-11-01T21:33:23.620">
    <p:pos x="6000" y="400"/>
    <p:text>+ben.edgar@appian.com Focus on the command, what the output is, show what's good output.</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3" idx="4" dt="2016-11-03T13:28:22.092">
    <p:pos x="6000" y="0"/>
    <p:text>Should I have one instruction slide with all of the commands? Or walk them through it in parts on slides 19-21</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3" idx="5" dt="2016-11-01T21:42:17.819">
    <p:pos x="6000" y="0"/>
    <p:text>Start with a valid thing that git knows how to merge, and then go through the merge conflict!!! +ben.edgar@appian.com
_Assigned to you_</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dt="2016-11-01T21:00:35.016">
    <p:pos x="6000" y="0"/>
    <p:text>+ben.edgar@appian.com After talking about this chaining, call out that Commits are a list of changes in order they were commited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ben.edgar@appian.com" TargetMode="External"/><Relationship Id="rId3" Type="http://schemas.openxmlformats.org/officeDocument/2006/relationships/hyperlink" Target="https://www.googleapis.com/civicinfo/v2/voterinfo?address=22246+great+trail+ter&amp;key=AIzaSyDrcGoOq63PTYc-b__XblS6c9s6LlO624Y"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Type git into the terminal - if it knows what the command is then you have git installed (comes by default on OSX)</a:t>
            </a:r>
          </a:p>
          <a:p>
            <a:pPr lvl="0" rtl="0">
              <a:spcBef>
                <a:spcPts val="0"/>
              </a:spcBef>
              <a:buNone/>
            </a:pPr>
            <a:r>
              <a:rPr lang="en"/>
              <a:t>If you’re on windows and you have never used Git before, you definitely need to install it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We’ll have to leave time for this.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Google API key for civic information for </a:t>
            </a:r>
            <a:r>
              <a:rPr lang="en" u="sng">
                <a:solidFill>
                  <a:schemeClr val="hlink"/>
                </a:solidFill>
                <a:hlinkClick r:id="rId2"/>
              </a:rPr>
              <a:t>ben.edgar@appian.com</a:t>
            </a:r>
            <a:r>
              <a:rPr lang="en">
                <a:solidFill>
                  <a:schemeClr val="dk1"/>
                </a:solidFill>
              </a:rPr>
              <a:t>:</a:t>
            </a:r>
          </a:p>
          <a:p>
            <a:pPr indent="-228600" lvl="0" marL="457200">
              <a:spcBef>
                <a:spcPts val="0"/>
              </a:spcBef>
              <a:buClr>
                <a:schemeClr val="dk1"/>
              </a:buClr>
            </a:pPr>
            <a:r>
              <a:rPr lang="en">
                <a:solidFill>
                  <a:schemeClr val="dk1"/>
                </a:solidFill>
              </a:rPr>
              <a:t>AIzaSyDrcGoOq63PTYc-b__XblS6c9s6LlO624Y</a:t>
            </a:r>
          </a:p>
          <a:p>
            <a:pPr indent="-228600" lvl="0" marL="457200">
              <a:spcBef>
                <a:spcPts val="0"/>
              </a:spcBef>
              <a:buClr>
                <a:schemeClr val="dk1"/>
              </a:buClr>
            </a:pPr>
            <a:r>
              <a:rPr lang="en">
                <a:solidFill>
                  <a:schemeClr val="dk1"/>
                </a:solidFill>
              </a:rPr>
              <a:t>Example URL: </a:t>
            </a:r>
            <a:r>
              <a:rPr lang="en" u="sng">
                <a:solidFill>
                  <a:schemeClr val="hlink"/>
                </a:solidFill>
                <a:hlinkClick r:id="rId3"/>
              </a:rPr>
              <a:t>https://www.googleapis.com/civicinfo/v2/voterinfo?address=22246+great+trail+ter&amp;key=AIzaSyDrcGoOq63PTYc-b__XblS6c9s6LlO624Y</a:t>
            </a:r>
          </a:p>
          <a:p>
            <a:pPr lvl="0">
              <a:spcBef>
                <a:spcPts val="0"/>
              </a:spcBef>
              <a:buClr>
                <a:schemeClr val="dk1"/>
              </a:buClr>
              <a:buSzPct val="100000"/>
              <a:buFont typeface="Arial"/>
              <a:buNone/>
            </a:pPr>
            <a:r>
              <a:t/>
            </a:r>
            <a:endParaRPr>
              <a:solidFill>
                <a:schemeClr val="dk1"/>
              </a:solidFill>
            </a:endParaRPr>
          </a:p>
          <a:p>
            <a:pPr indent="-342900" lvl="0" marL="457200">
              <a:lnSpc>
                <a:spcPct val="115000"/>
              </a:lnSpc>
              <a:spcBef>
                <a:spcPts val="0"/>
              </a:spcBef>
              <a:buClr>
                <a:schemeClr val="dk1"/>
              </a:buClr>
              <a:buSzPct val="100000"/>
              <a:buFont typeface="Open Sans"/>
              <a:buAutoNum type="arabicPeriod"/>
            </a:pPr>
            <a:r>
              <a:rPr lang="en" sz="1800">
                <a:solidFill>
                  <a:schemeClr val="dk1"/>
                </a:solidFill>
                <a:latin typeface="Open Sans"/>
                <a:ea typeface="Open Sans"/>
                <a:cs typeface="Open Sans"/>
                <a:sym typeface="Open Sans"/>
              </a:rPr>
              <a:t>Find the Google Civics API; Figure out that we need a key!</a:t>
            </a:r>
          </a:p>
          <a:p>
            <a:pPr indent="-342900" lvl="1" marL="914400">
              <a:lnSpc>
                <a:spcPct val="115000"/>
              </a:lnSpc>
              <a:spcBef>
                <a:spcPts val="0"/>
              </a:spcBef>
              <a:buClr>
                <a:schemeClr val="dk1"/>
              </a:buClr>
              <a:buSzPct val="100000"/>
              <a:buFont typeface="Open Sans"/>
              <a:buAutoNum type="alphaLcPeriod"/>
            </a:pPr>
            <a:r>
              <a:rPr lang="en" sz="1800">
                <a:solidFill>
                  <a:schemeClr val="dk1"/>
                </a:solidFill>
                <a:latin typeface="Open Sans"/>
                <a:ea typeface="Open Sans"/>
                <a:cs typeface="Open Sans"/>
                <a:sym typeface="Open Sans"/>
              </a:rPr>
              <a:t>Megan figures out how to get a key</a:t>
            </a:r>
          </a:p>
          <a:p>
            <a:pPr indent="-342900" lvl="1" marL="914400">
              <a:lnSpc>
                <a:spcPct val="115000"/>
              </a:lnSpc>
              <a:spcBef>
                <a:spcPts val="0"/>
              </a:spcBef>
              <a:buClr>
                <a:schemeClr val="dk1"/>
              </a:buClr>
              <a:buSzPct val="100000"/>
              <a:buFont typeface="Open Sans"/>
              <a:buAutoNum type="alphaLcPeriod"/>
            </a:pPr>
            <a:r>
              <a:rPr lang="en" sz="1800">
                <a:solidFill>
                  <a:schemeClr val="dk1"/>
                </a:solidFill>
                <a:latin typeface="Open Sans"/>
                <a:ea typeface="Open Sans"/>
                <a:cs typeface="Open Sans"/>
                <a:sym typeface="Open Sans"/>
              </a:rPr>
              <a:t>Ben starts making the html page</a:t>
            </a:r>
          </a:p>
          <a:p>
            <a:pPr indent="-342900" lvl="2" marL="1371600">
              <a:lnSpc>
                <a:spcPct val="115000"/>
              </a:lnSpc>
              <a:spcBef>
                <a:spcPts val="0"/>
              </a:spcBef>
              <a:buClr>
                <a:schemeClr val="dk1"/>
              </a:buClr>
              <a:buSzPct val="100000"/>
              <a:buFont typeface="Open Sans"/>
              <a:buAutoNum type="romanLcPeriod"/>
            </a:pPr>
            <a:r>
              <a:rPr lang="en" sz="1800">
                <a:solidFill>
                  <a:schemeClr val="dk1"/>
                </a:solidFill>
                <a:latin typeface="Open Sans"/>
                <a:ea typeface="Open Sans"/>
                <a:cs typeface="Open Sans"/>
                <a:sym typeface="Open Sans"/>
              </a:rPr>
              <a:t>W3schools forms</a:t>
            </a:r>
          </a:p>
          <a:p>
            <a:pPr indent="-342900" lvl="0" marL="457200">
              <a:lnSpc>
                <a:spcPct val="115000"/>
              </a:lnSpc>
              <a:spcBef>
                <a:spcPts val="0"/>
              </a:spcBef>
              <a:buClr>
                <a:schemeClr val="dk1"/>
              </a:buClr>
              <a:buSzPct val="100000"/>
              <a:buFont typeface="Open Sans"/>
              <a:buAutoNum type="arabicPeriod"/>
            </a:pPr>
            <a:r>
              <a:rPr lang="en" sz="1800">
                <a:solidFill>
                  <a:schemeClr val="dk1"/>
                </a:solidFill>
                <a:latin typeface="Open Sans"/>
                <a:ea typeface="Open Sans"/>
                <a:cs typeface="Open Sans"/>
                <a:sym typeface="Open Sans"/>
              </a:rPr>
              <a:t>Get together making the form</a:t>
            </a:r>
          </a:p>
          <a:p>
            <a:pPr indent="-342900" lvl="1" marL="914400">
              <a:lnSpc>
                <a:spcPct val="115000"/>
              </a:lnSpc>
              <a:spcBef>
                <a:spcPts val="0"/>
              </a:spcBef>
              <a:buClr>
                <a:schemeClr val="dk1"/>
              </a:buClr>
              <a:buSzPct val="100000"/>
              <a:buFont typeface="Open Sans"/>
              <a:buAutoNum type="alphaLcPeriod"/>
            </a:pPr>
            <a:r>
              <a:rPr lang="en" sz="1800">
                <a:solidFill>
                  <a:schemeClr val="dk1"/>
                </a:solidFill>
                <a:latin typeface="Open Sans"/>
                <a:ea typeface="Open Sans"/>
                <a:cs typeface="Open Sans"/>
                <a:sym typeface="Open Sans"/>
              </a:rPr>
              <a:t>Ben makes a mistake</a:t>
            </a:r>
          </a:p>
          <a:p>
            <a:pPr lvl="0">
              <a:lnSpc>
                <a:spcPct val="115000"/>
              </a:lnSpc>
              <a:spcBef>
                <a:spcPts val="0"/>
              </a:spcBef>
              <a:buClr>
                <a:schemeClr val="dk1"/>
              </a:buClr>
              <a:buSzPct val="61111"/>
              <a:buFont typeface="Arial"/>
              <a:buNone/>
            </a:pPr>
            <a:r>
              <a:t/>
            </a:r>
            <a:endParaRPr sz="1800">
              <a:solidFill>
                <a:schemeClr val="dk1"/>
              </a:solidFill>
              <a:latin typeface="Open Sans"/>
              <a:ea typeface="Open Sans"/>
              <a:cs typeface="Open Sans"/>
              <a:sym typeface="Open Sans"/>
            </a:endParaRPr>
          </a:p>
          <a:p>
            <a:pPr lvl="0">
              <a:lnSpc>
                <a:spcPct val="115000"/>
              </a:lnSpc>
              <a:spcBef>
                <a:spcPts val="0"/>
              </a:spcBef>
              <a:buClr>
                <a:schemeClr val="dk1"/>
              </a:buClr>
              <a:buSzPct val="61111"/>
              <a:buFont typeface="Arial"/>
              <a:buNone/>
            </a:pPr>
            <a:r>
              <a:rPr lang="en" sz="1800">
                <a:solidFill>
                  <a:schemeClr val="dk1"/>
                </a:solidFill>
                <a:latin typeface="Open Sans"/>
                <a:ea typeface="Open Sans"/>
                <a:cs typeface="Open Sans"/>
                <a:sym typeface="Open Sans"/>
              </a:rPr>
              <a:t>Check out google drive folder for html examples</a:t>
            </a:r>
          </a:p>
          <a:p>
            <a:pPr lvl="0">
              <a:lnSpc>
                <a:spcPct val="115000"/>
              </a:lnSpc>
              <a:spcBef>
                <a:spcPts val="0"/>
              </a:spcBef>
              <a:buClr>
                <a:schemeClr val="dk1"/>
              </a:buClr>
              <a:buSzPct val="61111"/>
              <a:buFont typeface="Arial"/>
              <a:buNone/>
            </a:pPr>
            <a:r>
              <a:rPr lang="en" sz="1800" strike="sngStrike">
                <a:solidFill>
                  <a:schemeClr val="dk1"/>
                </a:solidFill>
                <a:latin typeface="Open Sans"/>
                <a:ea typeface="Open Sans"/>
                <a:cs typeface="Open Sans"/>
                <a:sym typeface="Open Sans"/>
              </a:rPr>
              <a:t>Might have to do java script example to parse json </a:t>
            </a:r>
            <a:r>
              <a:rPr lang="en" sz="1800">
                <a:solidFill>
                  <a:schemeClr val="dk1"/>
                </a:solidFill>
                <a:latin typeface="Open Sans"/>
                <a:ea typeface="Open Sans"/>
                <a:cs typeface="Open Sans"/>
                <a:sym typeface="Open Sans"/>
              </a:rPr>
              <a:t>(Since the focus is on git, we should keep this focused on just the pairing strategy)</a:t>
            </a:r>
          </a:p>
          <a:p>
            <a:pPr lvl="0">
              <a:spcBef>
                <a:spcPts val="0"/>
              </a:spcBef>
              <a:buClr>
                <a:schemeClr val="dk1"/>
              </a:buClr>
              <a:buSzPct val="100000"/>
              <a:buFont typeface="Arial"/>
              <a:buNone/>
            </a:pPr>
            <a:r>
              <a:t/>
            </a:r>
            <a:endParaRPr>
              <a:solidFill>
                <a:schemeClr val="dk1"/>
              </a:solidFill>
            </a:endParaRP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Focus this from teamwork to how git helps you as an individual</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Story time: Class project, implemented it correctly, misunderstood what it should be outputting, spent hours trying to “Fix it,” get it to unrecoverable state, delete everything and start over.</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Avoid repetition here, or use it to stress the importance.</a:t>
            </a: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For those of you who don’t know, GIT is a version control system that allows you to easily work as a team</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Type git into the terminal - if it knows what the command is then you have git installed (comes by default on OSX)</a:t>
            </a:r>
          </a:p>
          <a:p>
            <a:pPr lvl="0" rtl="0">
              <a:spcBef>
                <a:spcPts val="0"/>
              </a:spcBef>
              <a:buNone/>
            </a:pPr>
            <a:r>
              <a:rPr lang="en"/>
              <a:t>If you’re on windows and you have never used Git before, you definitely need to install it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We’ll have to leave time for this.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Do a small illustration, or a github image.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Do a small illustration, or a github image.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Mention what Forking actually is - just making a copy of someone else’s repo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You decide to add your file to git using git add index.html.</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What does this do?</a:t>
            </a:r>
          </a:p>
          <a:p>
            <a:pPr indent="-228600" lvl="0" marL="457200">
              <a:spcBef>
                <a:spcPts val="0"/>
              </a:spcBef>
              <a:buChar char="-"/>
            </a:pPr>
            <a:r>
              <a:rPr lang="en"/>
              <a:t>Adds your file to the "Staging Area" </a:t>
            </a:r>
          </a:p>
          <a:p>
            <a:pPr indent="-228600" lvl="0" marL="457200">
              <a:spcBef>
                <a:spcPts val="0"/>
              </a:spcBef>
              <a:buChar char="-"/>
            </a:pPr>
            <a:r>
              <a:rPr lang="en"/>
              <a:t>This does not remove the file from the "Working Directory"</a:t>
            </a:r>
          </a:p>
          <a:p>
            <a:pPr lvl="0">
              <a:spcBef>
                <a:spcPts val="0"/>
              </a:spcBef>
              <a:buNone/>
            </a:pPr>
            <a:r>
              <a:rPr lang="en"/>
              <a:t>What happens if you accidentally deleted index.html?</a:t>
            </a:r>
          </a:p>
          <a:p>
            <a:pPr indent="-228600" lvl="0" marL="457200">
              <a:spcBef>
                <a:spcPts val="0"/>
              </a:spcBef>
              <a:buChar char="-"/>
            </a:pPr>
            <a:r>
              <a:rPr lang="en"/>
              <a:t>You still have the changes in your staging area</a:t>
            </a:r>
          </a:p>
          <a:p>
            <a:pPr lv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Speak to this as a “snapshot of time” for the state of the repo.</a:t>
            </a:r>
          </a:p>
          <a:p>
            <a:pPr lvl="0">
              <a:spcBef>
                <a:spcPts val="0"/>
              </a:spcBef>
              <a:buNone/>
            </a:pPr>
            <a:r>
              <a:rPr lang="en"/>
              <a:t>Call out what’s DIFFERENT about the git add stage and the git commit stage.</a:t>
            </a:r>
          </a:p>
          <a:p>
            <a:pPr lvl="0">
              <a:spcBef>
                <a:spcPts val="0"/>
              </a:spcBef>
              <a:buNone/>
            </a:pPr>
            <a:r>
              <a:t/>
            </a:r>
            <a:endParaRPr/>
          </a:p>
          <a:p>
            <a:pPr lvl="0">
              <a:spcBef>
                <a:spcPts val="0"/>
              </a:spcBef>
              <a:buNone/>
            </a:pPr>
            <a:r>
              <a:rPr lang="en"/>
              <a:t>You've now saved at a save point and can reference it later!</a:t>
            </a:r>
          </a:p>
          <a:p>
            <a:pPr lvl="0">
              <a:spcBef>
                <a:spcPts val="0"/>
              </a:spcBef>
              <a:buNone/>
            </a:pPr>
            <a:r>
              <a:t/>
            </a:r>
            <a:endParaRPr/>
          </a:p>
          <a:p>
            <a:pPr lvl="0">
              <a:lnSpc>
                <a:spcPct val="115000"/>
              </a:lnSpc>
              <a:spcBef>
                <a:spcPts val="0"/>
              </a:spcBef>
              <a:buClr>
                <a:schemeClr val="dk1"/>
              </a:buClr>
              <a:buSzPct val="91666"/>
              <a:buFont typeface="Arial"/>
              <a:buNone/>
            </a:pPr>
            <a:r>
              <a:rPr lang="en" sz="1200">
                <a:solidFill>
                  <a:srgbClr val="494949"/>
                </a:solidFill>
                <a:latin typeface="Lato"/>
                <a:ea typeface="Lato"/>
                <a:cs typeface="Lato"/>
                <a:sym typeface="Lato"/>
              </a:rPr>
              <a:t>After adding a version of </a:t>
            </a:r>
            <a:r>
              <a:rPr lang="en" sz="1200">
                <a:solidFill>
                  <a:srgbClr val="494949"/>
                </a:solidFill>
                <a:highlight>
                  <a:srgbClr val="EFEFEF"/>
                </a:highlight>
                <a:latin typeface="Consolas"/>
                <a:ea typeface="Consolas"/>
                <a:cs typeface="Consolas"/>
                <a:sym typeface="Consolas"/>
              </a:rPr>
              <a:t>index.html</a:t>
            </a:r>
            <a:r>
              <a:rPr lang="en" sz="1200">
                <a:solidFill>
                  <a:srgbClr val="494949"/>
                </a:solidFill>
                <a:latin typeface="Lato"/>
                <a:ea typeface="Lato"/>
                <a:cs typeface="Lato"/>
                <a:sym typeface="Lato"/>
              </a:rPr>
              <a:t> that you are satisfied with to the staging area, you decide to commit the changes using </a:t>
            </a:r>
            <a:r>
              <a:rPr lang="en" sz="1200">
                <a:solidFill>
                  <a:srgbClr val="494949"/>
                </a:solidFill>
                <a:highlight>
                  <a:srgbClr val="EFEFEF"/>
                </a:highlight>
                <a:latin typeface="Consolas"/>
                <a:ea typeface="Consolas"/>
                <a:cs typeface="Consolas"/>
                <a:sym typeface="Consolas"/>
              </a:rPr>
              <a:t>git commit</a:t>
            </a:r>
            <a:r>
              <a:rPr lang="en" sz="1200">
                <a:solidFill>
                  <a:srgbClr val="494949"/>
                </a:solidFill>
                <a:latin typeface="Lato"/>
                <a:ea typeface="Lato"/>
                <a:cs typeface="Lato"/>
                <a:sym typeface="Lato"/>
              </a:rPr>
              <a:t>.</a:t>
            </a:r>
          </a:p>
          <a:p>
            <a:pPr indent="120650" lvl="0">
              <a:lnSpc>
                <a:spcPct val="115000"/>
              </a:lnSpc>
              <a:spcBef>
                <a:spcPts val="0"/>
              </a:spcBef>
              <a:buClr>
                <a:schemeClr val="dk1"/>
              </a:buClr>
              <a:buSzPct val="91666"/>
              <a:buFont typeface="Arial"/>
              <a:buNone/>
            </a:pPr>
            <a:r>
              <a:t/>
            </a:r>
            <a:endParaRPr sz="1200">
              <a:solidFill>
                <a:srgbClr val="494949"/>
              </a:solidFill>
              <a:latin typeface="Lato"/>
              <a:ea typeface="Lato"/>
              <a:cs typeface="Lato"/>
              <a:sym typeface="Lato"/>
            </a:endParaRPr>
          </a:p>
          <a:p>
            <a:pPr indent="-304800" lvl="0" marL="457200">
              <a:lnSpc>
                <a:spcPct val="115000"/>
              </a:lnSpc>
              <a:spcBef>
                <a:spcPts val="0"/>
              </a:spcBef>
              <a:buClr>
                <a:srgbClr val="494949"/>
              </a:buClr>
              <a:buSzPct val="100000"/>
              <a:buFont typeface="Lato"/>
              <a:buChar char="●"/>
            </a:pPr>
            <a:r>
              <a:rPr lang="en" sz="1200">
                <a:solidFill>
                  <a:srgbClr val="494949"/>
                </a:solidFill>
                <a:latin typeface="Lato"/>
                <a:ea typeface="Lato"/>
                <a:cs typeface="Lato"/>
                <a:sym typeface="Lato"/>
              </a:rPr>
              <a:t>What does this do?</a:t>
            </a:r>
          </a:p>
          <a:p>
            <a:pPr indent="-304800" lvl="1" marL="914400">
              <a:lnSpc>
                <a:spcPct val="115000"/>
              </a:lnSpc>
              <a:spcBef>
                <a:spcPts val="0"/>
              </a:spcBef>
              <a:spcAft>
                <a:spcPts val="1000"/>
              </a:spcAft>
              <a:buClr>
                <a:srgbClr val="494949"/>
              </a:buClr>
              <a:buSzPct val="100000"/>
              <a:buFont typeface="Lato"/>
              <a:buChar char="○"/>
            </a:pPr>
            <a:r>
              <a:rPr lang="en" sz="1200">
                <a:solidFill>
                  <a:srgbClr val="494949"/>
                </a:solidFill>
                <a:latin typeface="Lato"/>
                <a:ea typeface="Lato"/>
                <a:cs typeface="Lato"/>
                <a:sym typeface="Lato"/>
              </a:rPr>
              <a:t>Stores your changes in the .git repository</a:t>
            </a:r>
          </a:p>
          <a:p>
            <a:pPr indent="-304800" lvl="0" marL="457200">
              <a:lnSpc>
                <a:spcPct val="115000"/>
              </a:lnSpc>
              <a:spcBef>
                <a:spcPts val="0"/>
              </a:spcBef>
              <a:buClr>
                <a:srgbClr val="494949"/>
              </a:buClr>
              <a:buSzPct val="100000"/>
              <a:buFont typeface="Open Sans"/>
              <a:buChar char="●"/>
            </a:pPr>
            <a:r>
              <a:rPr lang="en" sz="1200">
                <a:solidFill>
                  <a:srgbClr val="494949"/>
                </a:solidFill>
                <a:latin typeface="Lato"/>
                <a:ea typeface="Lato"/>
                <a:cs typeface="Lato"/>
                <a:sym typeface="Lato"/>
              </a:rPr>
              <a:t>What happens if you accidentally deleted </a:t>
            </a:r>
            <a:r>
              <a:rPr lang="en" sz="1200">
                <a:solidFill>
                  <a:srgbClr val="494949"/>
                </a:solidFill>
                <a:highlight>
                  <a:srgbClr val="EFEFEF"/>
                </a:highlight>
                <a:latin typeface="Consolas"/>
                <a:ea typeface="Consolas"/>
                <a:cs typeface="Consolas"/>
                <a:sym typeface="Consolas"/>
              </a:rPr>
              <a:t>index.html</a:t>
            </a:r>
            <a:r>
              <a:rPr lang="en" sz="1200">
                <a:solidFill>
                  <a:srgbClr val="494949"/>
                </a:solidFill>
                <a:latin typeface="Lato"/>
                <a:ea typeface="Lato"/>
                <a:cs typeface="Lato"/>
                <a:sym typeface="Lato"/>
              </a:rPr>
              <a:t>?</a:t>
            </a:r>
          </a:p>
          <a:p>
            <a:pPr indent="-304800" lvl="1" marL="914400" rtl="0">
              <a:lnSpc>
                <a:spcPct val="115000"/>
              </a:lnSpc>
              <a:spcBef>
                <a:spcPts val="0"/>
              </a:spcBef>
              <a:buClr>
                <a:srgbClr val="494949"/>
              </a:buClr>
              <a:buSzPct val="100000"/>
              <a:buFont typeface="Open Sans"/>
              <a:buChar char="○"/>
            </a:pPr>
            <a:r>
              <a:rPr lang="en" sz="1200">
                <a:solidFill>
                  <a:srgbClr val="494949"/>
                </a:solidFill>
                <a:latin typeface="Lato"/>
                <a:ea typeface="Lato"/>
                <a:cs typeface="Lato"/>
                <a:sym typeface="Lato"/>
              </a:rPr>
              <a:t>You can reset the value of </a:t>
            </a:r>
            <a:r>
              <a:rPr lang="en" sz="1200">
                <a:solidFill>
                  <a:srgbClr val="494949"/>
                </a:solidFill>
                <a:highlight>
                  <a:srgbClr val="EFEFEF"/>
                </a:highlight>
                <a:latin typeface="Consolas"/>
                <a:ea typeface="Consolas"/>
                <a:cs typeface="Consolas"/>
                <a:sym typeface="Consolas"/>
              </a:rPr>
              <a:t>index.html</a:t>
            </a:r>
            <a:r>
              <a:rPr lang="en" sz="1200">
                <a:solidFill>
                  <a:srgbClr val="494949"/>
                </a:solidFill>
                <a:latin typeface="Lato"/>
                <a:ea typeface="Lato"/>
                <a:cs typeface="Lato"/>
                <a:sym typeface="Lato"/>
              </a:rPr>
              <a:t> to the value from the commit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Speak to this as a “snapshot of time” for the state of the repo.</a:t>
            </a:r>
          </a:p>
          <a:p>
            <a:pPr lvl="0">
              <a:spcBef>
                <a:spcPts val="0"/>
              </a:spcBef>
              <a:buNone/>
            </a:pPr>
            <a:r>
              <a:t/>
            </a:r>
            <a:endParaRPr/>
          </a:p>
          <a:p>
            <a:pPr lvl="0" rtl="0">
              <a:spcBef>
                <a:spcPts val="0"/>
              </a:spcBef>
              <a:buNone/>
            </a:pPr>
            <a:r>
              <a:rPr lang="en"/>
              <a:t>Add “git push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 see how git tracks your changes through this process run:</a:t>
            </a:r>
          </a:p>
          <a:p>
            <a:pPr lvl="0" rtl="0">
              <a:spcBef>
                <a:spcPts val="0"/>
              </a:spcBef>
              <a:buNone/>
            </a:pPr>
            <a:r>
              <a:rPr lang="en">
                <a:latin typeface="Courier New"/>
                <a:ea typeface="Courier New"/>
                <a:cs typeface="Courier New"/>
                <a:sym typeface="Courier New"/>
              </a:rPr>
              <a:t>git status</a:t>
            </a:r>
          </a:p>
          <a:p>
            <a:pPr lvl="0" rtl="0">
              <a:spcBef>
                <a:spcPts val="0"/>
              </a:spcBef>
              <a:buNone/>
            </a:pPr>
            <a:r>
              <a:rPr lang="en"/>
              <a:t>between each step</a:t>
            </a:r>
          </a:p>
          <a:p>
            <a:pPr lvl="0" rtl="0">
              <a:spcBef>
                <a:spcPts val="0"/>
              </a:spcBef>
              <a:buNone/>
            </a:pPr>
            <a:r>
              <a:rPr lang="en"/>
              <a:t>HEAD is a special git word that points to the last commit that you made</a:t>
            </a:r>
          </a:p>
          <a:p>
            <a:pPr lvl="0" rtl="0">
              <a:spcBef>
                <a:spcPts val="0"/>
              </a:spcBef>
              <a:buNone/>
            </a:pPr>
            <a:r>
              <a:t/>
            </a:r>
            <a:endParaRP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&lt;html&gt;</a:t>
            </a:r>
          </a:p>
          <a:p>
            <a:pPr lvl="0" rtl="0">
              <a:spcBef>
                <a:spcPts val="0"/>
              </a:spcBef>
              <a:buClr>
                <a:schemeClr val="dk1"/>
              </a:buClr>
              <a:buSzPct val="100000"/>
              <a:buFont typeface="Arial"/>
              <a:buNone/>
            </a:pPr>
            <a:r>
              <a:rPr lang="en"/>
              <a:t>  &lt;head&gt;</a:t>
            </a:r>
          </a:p>
          <a:p>
            <a:pPr lvl="0" rtl="0">
              <a:spcBef>
                <a:spcPts val="0"/>
              </a:spcBef>
              <a:buClr>
                <a:schemeClr val="dk1"/>
              </a:buClr>
              <a:buSzPct val="100000"/>
              <a:buFont typeface="Arial"/>
              <a:buNone/>
            </a:pPr>
            <a:r>
              <a:rPr lang="en"/>
              <a:t>    &lt;meta charset="utf-8"&gt;</a:t>
            </a:r>
          </a:p>
          <a:p>
            <a:pPr lvl="0" rtl="0">
              <a:spcBef>
                <a:spcPts val="0"/>
              </a:spcBef>
              <a:buClr>
                <a:schemeClr val="dk1"/>
              </a:buClr>
              <a:buSzPct val="100000"/>
              <a:buFont typeface="Arial"/>
              <a:buNone/>
            </a:pPr>
            <a:r>
              <a:rPr lang="en"/>
              <a:t>    &lt;title&gt;Welcome to the Appian Git and Teamwork Workshop&lt;/title&gt;</a:t>
            </a:r>
          </a:p>
          <a:p>
            <a:pPr lvl="0" rtl="0">
              <a:spcBef>
                <a:spcPts val="0"/>
              </a:spcBef>
              <a:buClr>
                <a:schemeClr val="dk1"/>
              </a:buClr>
              <a:buSzPct val="100000"/>
              <a:buFont typeface="Arial"/>
              <a:buNone/>
            </a:pPr>
            <a:r>
              <a:rPr lang="en"/>
              <a:t>    &lt;basefont size=4&gt;</a:t>
            </a:r>
          </a:p>
          <a:p>
            <a:pPr lvl="0" rtl="0">
              <a:spcBef>
                <a:spcPts val="0"/>
              </a:spcBef>
              <a:buClr>
                <a:schemeClr val="dk1"/>
              </a:buClr>
              <a:buSzPct val="100000"/>
              <a:buFont typeface="Arial"/>
              <a:buNone/>
            </a:pPr>
            <a:r>
              <a:rPr lang="en"/>
              <a:t>    &lt;style&gt;</a:t>
            </a:r>
          </a:p>
          <a:p>
            <a:pPr lvl="0" rtl="0">
              <a:spcBef>
                <a:spcPts val="0"/>
              </a:spcBef>
              <a:buClr>
                <a:schemeClr val="dk1"/>
              </a:buClr>
              <a:buSzPct val="100000"/>
              <a:buFont typeface="Arial"/>
              <a:buNone/>
            </a:pPr>
            <a:r>
              <a:rPr lang="en"/>
              <a:t>    table {</a:t>
            </a:r>
          </a:p>
          <a:p>
            <a:pPr lvl="0" rtl="0">
              <a:spcBef>
                <a:spcPts val="0"/>
              </a:spcBef>
              <a:buClr>
                <a:schemeClr val="dk1"/>
              </a:buClr>
              <a:buSzPct val="100000"/>
              <a:buFont typeface="Arial"/>
              <a:buNone/>
            </a:pPr>
            <a:r>
              <a:rPr lang="en"/>
              <a:t>        width:100%;</a:t>
            </a:r>
          </a:p>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table, th, td {</a:t>
            </a:r>
          </a:p>
          <a:p>
            <a:pPr lvl="0" rtl="0">
              <a:spcBef>
                <a:spcPts val="0"/>
              </a:spcBef>
              <a:buClr>
                <a:schemeClr val="dk1"/>
              </a:buClr>
              <a:buSzPct val="100000"/>
              <a:buFont typeface="Arial"/>
              <a:buNone/>
            </a:pPr>
            <a:r>
              <a:rPr lang="en"/>
              <a:t>        border: 1px solid black;</a:t>
            </a:r>
          </a:p>
          <a:p>
            <a:pPr lvl="0" rtl="0">
              <a:spcBef>
                <a:spcPts val="0"/>
              </a:spcBef>
              <a:buClr>
                <a:schemeClr val="dk1"/>
              </a:buClr>
              <a:buSzPct val="100000"/>
              <a:buFont typeface="Arial"/>
              <a:buNone/>
            </a:pPr>
            <a:r>
              <a:rPr lang="en"/>
              <a:t>        border-collapse: collapse;</a:t>
            </a:r>
          </a:p>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th, td {</a:t>
            </a:r>
          </a:p>
          <a:p>
            <a:pPr lvl="0" rtl="0">
              <a:spcBef>
                <a:spcPts val="0"/>
              </a:spcBef>
              <a:buClr>
                <a:schemeClr val="dk1"/>
              </a:buClr>
              <a:buSzPct val="100000"/>
              <a:buFont typeface="Arial"/>
              <a:buNone/>
            </a:pPr>
            <a:r>
              <a:rPr lang="en"/>
              <a:t>        padding: 5px;</a:t>
            </a:r>
          </a:p>
          <a:p>
            <a:pPr lvl="0" rtl="0">
              <a:spcBef>
                <a:spcPts val="0"/>
              </a:spcBef>
              <a:buClr>
                <a:schemeClr val="dk1"/>
              </a:buClr>
              <a:buSzPct val="100000"/>
              <a:buFont typeface="Arial"/>
              <a:buNone/>
            </a:pPr>
            <a:r>
              <a:rPr lang="en"/>
              <a:t>        text-align: left;</a:t>
            </a:r>
          </a:p>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&lt;/style&gt;</a:t>
            </a:r>
          </a:p>
          <a:p>
            <a:pPr lvl="0" rtl="0">
              <a:spcBef>
                <a:spcPts val="0"/>
              </a:spcBef>
              <a:buClr>
                <a:schemeClr val="dk1"/>
              </a:buClr>
              <a:buSzPct val="100000"/>
              <a:buFont typeface="Arial"/>
              <a:buNone/>
            </a:pPr>
            <a:r>
              <a:rPr lang="en"/>
              <a:t>  &lt;/head&gt;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&lt;body bgcolor="#D3D3D3"&gt;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&lt;h1&gt;Welcome to the Appian Git and Teamwork Workshop&lt;/h1&gt;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&lt;h3&gt;Purpose of Git&lt;/h2&gt;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&lt;ol&gt;</a:t>
            </a:r>
          </a:p>
          <a:p>
            <a:pPr lvl="0" rtl="0">
              <a:spcBef>
                <a:spcPts val="0"/>
              </a:spcBef>
              <a:buClr>
                <a:schemeClr val="dk1"/>
              </a:buClr>
              <a:buSzPct val="100000"/>
              <a:buFont typeface="Arial"/>
              <a:buNone/>
            </a:pPr>
            <a:r>
              <a:rPr lang="en"/>
              <a:t>      &lt;li&gt;Record changes to files over time&lt;/li&gt;</a:t>
            </a:r>
          </a:p>
          <a:p>
            <a:pPr lvl="0" rtl="0">
              <a:spcBef>
                <a:spcPts val="0"/>
              </a:spcBef>
              <a:buClr>
                <a:schemeClr val="dk1"/>
              </a:buClr>
              <a:buSzPct val="100000"/>
              <a:buFont typeface="Arial"/>
              <a:buNone/>
            </a:pPr>
            <a:r>
              <a:rPr lang="en"/>
              <a:t>      &lt;li&gt;Undo changes or recover files&lt;/li&gt;</a:t>
            </a:r>
          </a:p>
          <a:p>
            <a:pPr lvl="0" rtl="0">
              <a:spcBef>
                <a:spcPts val="0"/>
              </a:spcBef>
              <a:buClr>
                <a:schemeClr val="dk1"/>
              </a:buClr>
              <a:buSzPct val="100000"/>
              <a:buFont typeface="Arial"/>
              <a:buNone/>
            </a:pPr>
            <a:r>
              <a:rPr lang="en"/>
              <a:t>      &lt;li&gt;Compare changes over time&lt;/li&gt;</a:t>
            </a:r>
          </a:p>
          <a:p>
            <a:pPr lvl="0" rtl="0">
              <a:spcBef>
                <a:spcPts val="0"/>
              </a:spcBef>
              <a:buClr>
                <a:schemeClr val="dk1"/>
              </a:buClr>
              <a:buSzPct val="100000"/>
              <a:buFont typeface="Arial"/>
              <a:buNone/>
            </a:pPr>
            <a:r>
              <a:rPr lang="en"/>
              <a:t>      &lt;li&gt;See who last modified a file&lt;/li&gt;</a:t>
            </a:r>
          </a:p>
          <a:p>
            <a:pPr lvl="0" rtl="0">
              <a:spcBef>
                <a:spcPts val="0"/>
              </a:spcBef>
              <a:buClr>
                <a:schemeClr val="dk1"/>
              </a:buClr>
              <a:buSzPct val="100000"/>
              <a:buFont typeface="Arial"/>
              <a:buNone/>
            </a:pPr>
            <a:r>
              <a:rPr lang="en"/>
              <a:t>      &lt;li&gt;Determine when code or a bug was introduced&lt;/li&gt;</a:t>
            </a:r>
          </a:p>
          <a:p>
            <a:pPr lvl="0" rtl="0">
              <a:spcBef>
                <a:spcPts val="0"/>
              </a:spcBef>
              <a:buClr>
                <a:schemeClr val="dk1"/>
              </a:buClr>
              <a:buSzPct val="100000"/>
              <a:buFont typeface="Arial"/>
              <a:buNone/>
            </a:pPr>
            <a:r>
              <a:rPr lang="en"/>
              <a:t>    &lt;/ol&gt;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&lt;h4&gt;TL;DR it's easy to fix mistakes!&lt;/h4&gt;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&lt;h3 align=center&gt;Tell us about yourself!&lt;/h3&gt;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&lt;tble&gt;</a:t>
            </a:r>
          </a:p>
          <a:p>
            <a:pPr lvl="0" rtl="0">
              <a:spcBef>
                <a:spcPts val="0"/>
              </a:spcBef>
              <a:buClr>
                <a:schemeClr val="dk1"/>
              </a:buClr>
              <a:buSzPct val="100000"/>
              <a:buFont typeface="Arial"/>
              <a:buNone/>
            </a:pPr>
            <a:r>
              <a:rPr lang="en"/>
              <a:t>      &lt;tr&gt;</a:t>
            </a:r>
          </a:p>
          <a:p>
            <a:pPr lvl="0" rtl="0">
              <a:spcBef>
                <a:spcPts val="0"/>
              </a:spcBef>
              <a:buClr>
                <a:schemeClr val="dk1"/>
              </a:buClr>
              <a:buSzPct val="100000"/>
              <a:buFont typeface="Arial"/>
              <a:buNone/>
            </a:pPr>
            <a:r>
              <a:rPr lang="en"/>
              <a:t>        &lt;th&gt;Name&lt;/th&gt;</a:t>
            </a:r>
          </a:p>
          <a:p>
            <a:pPr lvl="0" rtl="0">
              <a:spcBef>
                <a:spcPts val="0"/>
              </a:spcBef>
              <a:buClr>
                <a:schemeClr val="dk1"/>
              </a:buClr>
              <a:buSzPct val="100000"/>
              <a:buFont typeface="Arial"/>
              <a:buNone/>
            </a:pPr>
            <a:r>
              <a:rPr lang="en"/>
              <a:t>        &lt;th&gt;Favorite Cereal&lt;/th&gt;</a:t>
            </a:r>
          </a:p>
          <a:p>
            <a:pPr lvl="0" rtl="0">
              <a:spcBef>
                <a:spcPts val="0"/>
              </a:spcBef>
              <a:buClr>
                <a:schemeClr val="dk1"/>
              </a:buClr>
              <a:buSzPct val="100000"/>
              <a:buFont typeface="Arial"/>
              <a:buNone/>
            </a:pPr>
            <a:r>
              <a:rPr lang="en"/>
              <a:t>        &lt;th&gt;Fun Fact (or favorite programming language)&lt;/th&gt;</a:t>
            </a:r>
          </a:p>
          <a:p>
            <a:pPr lvl="0" rtl="0">
              <a:spcBef>
                <a:spcPts val="0"/>
              </a:spcBef>
              <a:buClr>
                <a:schemeClr val="dk1"/>
              </a:buClr>
              <a:buSzPct val="100000"/>
              <a:buFont typeface="Arial"/>
              <a:buNone/>
            </a:pPr>
            <a:r>
              <a:rPr lang="en"/>
              <a:t>      &lt;/tr&gt;</a:t>
            </a:r>
          </a:p>
          <a:p>
            <a:pPr lvl="0" rtl="0">
              <a:spcBef>
                <a:spcPts val="0"/>
              </a:spcBef>
              <a:buClr>
                <a:schemeClr val="dk1"/>
              </a:buClr>
              <a:buSzPct val="100000"/>
              <a:buFont typeface="Arial"/>
              <a:buNone/>
            </a:pPr>
            <a:r>
              <a:rPr lang="en"/>
              <a:t>      &lt;tr&gt;</a:t>
            </a:r>
          </a:p>
          <a:p>
            <a:pPr lvl="0" rtl="0">
              <a:spcBef>
                <a:spcPts val="0"/>
              </a:spcBef>
              <a:buClr>
                <a:schemeClr val="dk1"/>
              </a:buClr>
              <a:buSzPct val="100000"/>
              <a:buFont typeface="Arial"/>
              <a:buNone/>
            </a:pPr>
            <a:r>
              <a:rPr lang="en"/>
              <a:t>        &lt;td&gt;Ben&lt;/td&gt;</a:t>
            </a:r>
          </a:p>
          <a:p>
            <a:pPr lvl="0" rtl="0">
              <a:spcBef>
                <a:spcPts val="0"/>
              </a:spcBef>
              <a:buClr>
                <a:schemeClr val="dk1"/>
              </a:buClr>
              <a:buSzPct val="100000"/>
              <a:buFont typeface="Arial"/>
              <a:buNone/>
            </a:pPr>
            <a:r>
              <a:rPr lang="en"/>
              <a:t>        &lt;td&gt;Reeses Puffs&lt;/td&gt;</a:t>
            </a:r>
          </a:p>
          <a:p>
            <a:pPr lvl="0" rtl="0">
              <a:spcBef>
                <a:spcPts val="0"/>
              </a:spcBef>
              <a:buClr>
                <a:schemeClr val="dk1"/>
              </a:buClr>
              <a:buSzPct val="100000"/>
              <a:buFont typeface="Arial"/>
              <a:buNone/>
            </a:pPr>
            <a:r>
              <a:rPr lang="en"/>
              <a:t>        &lt;td&gt;I like sandals&lt;/td&gt;</a:t>
            </a:r>
          </a:p>
          <a:p>
            <a:pPr lvl="0" rtl="0">
              <a:spcBef>
                <a:spcPts val="0"/>
              </a:spcBef>
              <a:buClr>
                <a:schemeClr val="dk1"/>
              </a:buClr>
              <a:buSzPct val="100000"/>
              <a:buFont typeface="Arial"/>
              <a:buNone/>
            </a:pPr>
            <a:r>
              <a:rPr lang="en"/>
              <a:t>      &lt;/tr&gt;</a:t>
            </a:r>
          </a:p>
          <a:p>
            <a:pPr lvl="0" rtl="0">
              <a:spcBef>
                <a:spcPts val="0"/>
              </a:spcBef>
              <a:buClr>
                <a:schemeClr val="dk1"/>
              </a:buClr>
              <a:buSzPct val="100000"/>
              <a:buFont typeface="Arial"/>
              <a:buNone/>
            </a:pPr>
            <a:r>
              <a:rPr lang="en"/>
              <a:t>    &lt;/talbe&gt;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&lt;p&gt;Remember, you can view the HTMl code from this or any other page by using the "View Page Source" command of your browser.&lt;/p&gt;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&lt;h2&gt;List about why I like git&lt;/h2&gt;</a:t>
            </a:r>
          </a:p>
          <a:p>
            <a:pPr lvl="0" rtl="0">
              <a:spcBef>
                <a:spcPts val="0"/>
              </a:spcBef>
              <a:buClr>
                <a:schemeClr val="dk1"/>
              </a:buClr>
              <a:buSzPct val="100000"/>
              <a:buFont typeface="Arial"/>
              <a:buNone/>
            </a:pPr>
            <a:r>
              <a:rPr lang="en"/>
              <a:t>    &lt;ol&gt;</a:t>
            </a:r>
          </a:p>
          <a:p>
            <a:pPr lvl="0" rtl="0">
              <a:spcBef>
                <a:spcPts val="0"/>
              </a:spcBef>
              <a:buClr>
                <a:schemeClr val="dk1"/>
              </a:buClr>
              <a:buSzPct val="100000"/>
              <a:buFont typeface="Arial"/>
              <a:buNone/>
            </a:pPr>
            <a:r>
              <a:rPr lang="en"/>
              <a:t>      &lt;li&gt;It works with github&lt;/li&gt;</a:t>
            </a:r>
          </a:p>
          <a:p>
            <a:pPr lvl="0" rtl="0">
              <a:spcBef>
                <a:spcPts val="0"/>
              </a:spcBef>
              <a:buClr>
                <a:schemeClr val="dk1"/>
              </a:buClr>
              <a:buSzPct val="100000"/>
              <a:buFont typeface="Arial"/>
              <a:buNone/>
            </a:pPr>
            <a:r>
              <a:rPr lang="en"/>
              <a:t>      &lt;li&gt;Changing my local branch to any point in history is really easy&lt;/li&gt;</a:t>
            </a:r>
          </a:p>
          <a:p>
            <a:pPr lvl="0" rtl="0">
              <a:spcBef>
                <a:spcPts val="0"/>
              </a:spcBef>
              <a:buClr>
                <a:schemeClr val="dk1"/>
              </a:buClr>
              <a:buSzPct val="100000"/>
              <a:buFont typeface="Arial"/>
              <a:buNone/>
            </a:pPr>
            <a:r>
              <a:rPr lang="en"/>
              <a:t>      &lt;li&gt;It's easy to merge with the master branch&lt;/li&gt;</a:t>
            </a:r>
          </a:p>
          <a:p>
            <a:pPr lvl="0" rtl="0">
              <a:spcBef>
                <a:spcPts val="0"/>
              </a:spcBef>
              <a:buClr>
                <a:schemeClr val="dk1"/>
              </a:buClr>
              <a:buSzPct val="100000"/>
              <a:buFont typeface="Arial"/>
              <a:buNone/>
            </a:pPr>
            <a:r>
              <a:rPr lang="en"/>
              <a:t>    &lt;/ol&gt;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&lt;/body&gt;</a:t>
            </a:r>
          </a:p>
          <a:p>
            <a:pPr lvl="0" rtl="0">
              <a:spcBef>
                <a:spcPts val="0"/>
              </a:spcBef>
              <a:buClr>
                <a:schemeClr val="dk1"/>
              </a:buClr>
              <a:buSzPct val="100000"/>
              <a:buFont typeface="Arial"/>
              <a:buNone/>
            </a:pPr>
            <a:r>
              <a:rPr lang="en"/>
              <a:t>&lt;/html&gt;</a:t>
            </a:r>
          </a:p>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see how git tracks your changes through this process run:</a:t>
            </a:r>
          </a:p>
          <a:p>
            <a:pPr lvl="0" rtl="0">
              <a:spcBef>
                <a:spcPts val="0"/>
              </a:spcBef>
              <a:buNone/>
            </a:pPr>
            <a:r>
              <a:rPr lang="en">
                <a:latin typeface="Courier New"/>
                <a:ea typeface="Courier New"/>
                <a:cs typeface="Courier New"/>
                <a:sym typeface="Courier New"/>
              </a:rPr>
              <a:t>git status</a:t>
            </a:r>
          </a:p>
          <a:p>
            <a:pPr lvl="0" rtl="0">
              <a:spcBef>
                <a:spcPts val="0"/>
              </a:spcBef>
              <a:buNone/>
            </a:pPr>
            <a:r>
              <a:rPr lang="en"/>
              <a:t>between each step</a:t>
            </a:r>
          </a:p>
          <a:p>
            <a:pPr lvl="0">
              <a:spcBef>
                <a:spcPts val="0"/>
              </a:spcBef>
              <a:buNone/>
            </a:pPr>
            <a:r>
              <a:rPr lang="en"/>
              <a:t>HEAD is a special git word that points to the last commit that you made</a:t>
            </a:r>
          </a:p>
          <a:p>
            <a:pPr lvl="0">
              <a:spcBef>
                <a:spcPts val="0"/>
              </a:spcBef>
              <a:buNone/>
            </a:pPr>
            <a:r>
              <a:t/>
            </a:r>
            <a:endParaRP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&lt;html&gt;</a:t>
            </a:r>
          </a:p>
          <a:p>
            <a:pPr lvl="0">
              <a:spcBef>
                <a:spcPts val="0"/>
              </a:spcBef>
              <a:buClr>
                <a:schemeClr val="dk1"/>
              </a:buClr>
              <a:buSzPct val="100000"/>
              <a:buFont typeface="Arial"/>
              <a:buNone/>
            </a:pPr>
            <a:r>
              <a:rPr lang="en"/>
              <a:t>  &lt;head&gt;</a:t>
            </a:r>
          </a:p>
          <a:p>
            <a:pPr lvl="0">
              <a:spcBef>
                <a:spcPts val="0"/>
              </a:spcBef>
              <a:buClr>
                <a:schemeClr val="dk1"/>
              </a:buClr>
              <a:buSzPct val="100000"/>
              <a:buFont typeface="Arial"/>
              <a:buNone/>
            </a:pPr>
            <a:r>
              <a:rPr lang="en"/>
              <a:t>    &lt;meta charset="utf-8"&gt;</a:t>
            </a:r>
          </a:p>
          <a:p>
            <a:pPr lvl="0">
              <a:spcBef>
                <a:spcPts val="0"/>
              </a:spcBef>
              <a:buClr>
                <a:schemeClr val="dk1"/>
              </a:buClr>
              <a:buSzPct val="100000"/>
              <a:buFont typeface="Arial"/>
              <a:buNone/>
            </a:pPr>
            <a:r>
              <a:rPr lang="en"/>
              <a:t>    &lt;title&gt;Welcome to the Appian Git and Teamwork Workshop&lt;/title&gt;</a:t>
            </a:r>
          </a:p>
          <a:p>
            <a:pPr lvl="0">
              <a:spcBef>
                <a:spcPts val="0"/>
              </a:spcBef>
              <a:buClr>
                <a:schemeClr val="dk1"/>
              </a:buClr>
              <a:buSzPct val="100000"/>
              <a:buFont typeface="Arial"/>
              <a:buNone/>
            </a:pPr>
            <a:r>
              <a:rPr lang="en"/>
              <a:t>    &lt;basefont size=4&gt;</a:t>
            </a:r>
          </a:p>
          <a:p>
            <a:pPr lvl="0">
              <a:spcBef>
                <a:spcPts val="0"/>
              </a:spcBef>
              <a:buClr>
                <a:schemeClr val="dk1"/>
              </a:buClr>
              <a:buSzPct val="100000"/>
              <a:buFont typeface="Arial"/>
              <a:buNone/>
            </a:pPr>
            <a:r>
              <a:rPr lang="en"/>
              <a:t>    &lt;style&gt;</a:t>
            </a:r>
          </a:p>
          <a:p>
            <a:pPr lvl="0">
              <a:spcBef>
                <a:spcPts val="0"/>
              </a:spcBef>
              <a:buClr>
                <a:schemeClr val="dk1"/>
              </a:buClr>
              <a:buSzPct val="100000"/>
              <a:buFont typeface="Arial"/>
              <a:buNone/>
            </a:pPr>
            <a:r>
              <a:rPr lang="en"/>
              <a:t>    table {</a:t>
            </a:r>
          </a:p>
          <a:p>
            <a:pPr lvl="0">
              <a:spcBef>
                <a:spcPts val="0"/>
              </a:spcBef>
              <a:buClr>
                <a:schemeClr val="dk1"/>
              </a:buClr>
              <a:buSzPct val="100000"/>
              <a:buFont typeface="Arial"/>
              <a:buNone/>
            </a:pPr>
            <a:r>
              <a:rPr lang="en"/>
              <a:t>        width:100%;</a:t>
            </a:r>
          </a:p>
          <a:p>
            <a:pPr lvl="0">
              <a:spcBef>
                <a:spcPts val="0"/>
              </a:spcBef>
              <a:buClr>
                <a:schemeClr val="dk1"/>
              </a:buClr>
              <a:buSzPct val="100000"/>
              <a:buFont typeface="Arial"/>
              <a:buNone/>
            </a:pPr>
            <a:r>
              <a:rPr lang="en"/>
              <a:t>    }</a:t>
            </a:r>
          </a:p>
          <a:p>
            <a:pPr lvl="0">
              <a:spcBef>
                <a:spcPts val="0"/>
              </a:spcBef>
              <a:buClr>
                <a:schemeClr val="dk1"/>
              </a:buClr>
              <a:buSzPct val="100000"/>
              <a:buFont typeface="Arial"/>
              <a:buNone/>
            </a:pPr>
            <a:r>
              <a:rPr lang="en"/>
              <a:t>    table, th, td {</a:t>
            </a:r>
          </a:p>
          <a:p>
            <a:pPr lvl="0">
              <a:spcBef>
                <a:spcPts val="0"/>
              </a:spcBef>
              <a:buClr>
                <a:schemeClr val="dk1"/>
              </a:buClr>
              <a:buSzPct val="100000"/>
              <a:buFont typeface="Arial"/>
              <a:buNone/>
            </a:pPr>
            <a:r>
              <a:rPr lang="en"/>
              <a:t>        border: 1px solid black;</a:t>
            </a:r>
          </a:p>
          <a:p>
            <a:pPr lvl="0">
              <a:spcBef>
                <a:spcPts val="0"/>
              </a:spcBef>
              <a:buClr>
                <a:schemeClr val="dk1"/>
              </a:buClr>
              <a:buSzPct val="100000"/>
              <a:buFont typeface="Arial"/>
              <a:buNone/>
            </a:pPr>
            <a:r>
              <a:rPr lang="en"/>
              <a:t>        border-collapse: collapse;</a:t>
            </a:r>
          </a:p>
          <a:p>
            <a:pPr lvl="0">
              <a:spcBef>
                <a:spcPts val="0"/>
              </a:spcBef>
              <a:buClr>
                <a:schemeClr val="dk1"/>
              </a:buClr>
              <a:buSzPct val="100000"/>
              <a:buFont typeface="Arial"/>
              <a:buNone/>
            </a:pPr>
            <a:r>
              <a:rPr lang="en"/>
              <a:t>    }</a:t>
            </a:r>
          </a:p>
          <a:p>
            <a:pPr lvl="0">
              <a:spcBef>
                <a:spcPts val="0"/>
              </a:spcBef>
              <a:buClr>
                <a:schemeClr val="dk1"/>
              </a:buClr>
              <a:buSzPct val="100000"/>
              <a:buFont typeface="Arial"/>
              <a:buNone/>
            </a:pPr>
            <a:r>
              <a:rPr lang="en"/>
              <a:t>    th, td {</a:t>
            </a:r>
          </a:p>
          <a:p>
            <a:pPr lvl="0">
              <a:spcBef>
                <a:spcPts val="0"/>
              </a:spcBef>
              <a:buClr>
                <a:schemeClr val="dk1"/>
              </a:buClr>
              <a:buSzPct val="100000"/>
              <a:buFont typeface="Arial"/>
              <a:buNone/>
            </a:pPr>
            <a:r>
              <a:rPr lang="en"/>
              <a:t>        padding: 5px;</a:t>
            </a:r>
          </a:p>
          <a:p>
            <a:pPr lvl="0">
              <a:spcBef>
                <a:spcPts val="0"/>
              </a:spcBef>
              <a:buClr>
                <a:schemeClr val="dk1"/>
              </a:buClr>
              <a:buSzPct val="100000"/>
              <a:buFont typeface="Arial"/>
              <a:buNone/>
            </a:pPr>
            <a:r>
              <a:rPr lang="en"/>
              <a:t>        text-align: left;</a:t>
            </a:r>
          </a:p>
          <a:p>
            <a:pPr lvl="0">
              <a:spcBef>
                <a:spcPts val="0"/>
              </a:spcBef>
              <a:buClr>
                <a:schemeClr val="dk1"/>
              </a:buClr>
              <a:buSzPct val="100000"/>
              <a:buFont typeface="Arial"/>
              <a:buNone/>
            </a:pPr>
            <a:r>
              <a:rPr lang="en"/>
              <a:t>    }</a:t>
            </a:r>
          </a:p>
          <a:p>
            <a:pPr lvl="0">
              <a:spcBef>
                <a:spcPts val="0"/>
              </a:spcBef>
              <a:buClr>
                <a:schemeClr val="dk1"/>
              </a:buClr>
              <a:buSzPct val="100000"/>
              <a:buFont typeface="Arial"/>
              <a:buNone/>
            </a:pPr>
            <a:r>
              <a:rPr lang="en"/>
              <a:t>    &lt;/style&gt;</a:t>
            </a:r>
          </a:p>
          <a:p>
            <a:pPr lvl="0">
              <a:spcBef>
                <a:spcPts val="0"/>
              </a:spcBef>
              <a:buClr>
                <a:schemeClr val="dk1"/>
              </a:buClr>
              <a:buSzPct val="100000"/>
              <a:buFont typeface="Arial"/>
              <a:buNone/>
            </a:pPr>
            <a:r>
              <a:rPr lang="en"/>
              <a:t>  &lt;/head&gt;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&lt;body bgcolor="#D3D3D3"&gt;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&lt;h1&gt;Welcome to the Appian Git and Teamwork Workshop&lt;/h1&gt;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&lt;h3&gt;Purpose of Git&lt;/h2&gt;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&lt;ol&gt;</a:t>
            </a:r>
          </a:p>
          <a:p>
            <a:pPr lvl="0">
              <a:spcBef>
                <a:spcPts val="0"/>
              </a:spcBef>
              <a:buClr>
                <a:schemeClr val="dk1"/>
              </a:buClr>
              <a:buSzPct val="100000"/>
              <a:buFont typeface="Arial"/>
              <a:buNone/>
            </a:pPr>
            <a:r>
              <a:rPr lang="en"/>
              <a:t>      &lt;li&gt;Record changes to files over time&lt;/li&gt;</a:t>
            </a:r>
          </a:p>
          <a:p>
            <a:pPr lvl="0">
              <a:spcBef>
                <a:spcPts val="0"/>
              </a:spcBef>
              <a:buClr>
                <a:schemeClr val="dk1"/>
              </a:buClr>
              <a:buSzPct val="100000"/>
              <a:buFont typeface="Arial"/>
              <a:buNone/>
            </a:pPr>
            <a:r>
              <a:rPr lang="en"/>
              <a:t>      &lt;li&gt;Undo changes or recover files&lt;/li&gt;</a:t>
            </a:r>
          </a:p>
          <a:p>
            <a:pPr lvl="0">
              <a:spcBef>
                <a:spcPts val="0"/>
              </a:spcBef>
              <a:buClr>
                <a:schemeClr val="dk1"/>
              </a:buClr>
              <a:buSzPct val="100000"/>
              <a:buFont typeface="Arial"/>
              <a:buNone/>
            </a:pPr>
            <a:r>
              <a:rPr lang="en"/>
              <a:t>      &lt;li&gt;Compare changes over time&lt;/li&gt;</a:t>
            </a:r>
          </a:p>
          <a:p>
            <a:pPr lvl="0">
              <a:spcBef>
                <a:spcPts val="0"/>
              </a:spcBef>
              <a:buClr>
                <a:schemeClr val="dk1"/>
              </a:buClr>
              <a:buSzPct val="100000"/>
              <a:buFont typeface="Arial"/>
              <a:buNone/>
            </a:pPr>
            <a:r>
              <a:rPr lang="en"/>
              <a:t>      &lt;li&gt;See who last modified a file&lt;/li&gt;</a:t>
            </a:r>
          </a:p>
          <a:p>
            <a:pPr lvl="0">
              <a:spcBef>
                <a:spcPts val="0"/>
              </a:spcBef>
              <a:buClr>
                <a:schemeClr val="dk1"/>
              </a:buClr>
              <a:buSzPct val="100000"/>
              <a:buFont typeface="Arial"/>
              <a:buNone/>
            </a:pPr>
            <a:r>
              <a:rPr lang="en"/>
              <a:t>      &lt;li&gt;Determine when code or a bug was introduced&lt;/li&gt;</a:t>
            </a:r>
          </a:p>
          <a:p>
            <a:pPr lvl="0">
              <a:spcBef>
                <a:spcPts val="0"/>
              </a:spcBef>
              <a:buClr>
                <a:schemeClr val="dk1"/>
              </a:buClr>
              <a:buSzPct val="100000"/>
              <a:buFont typeface="Arial"/>
              <a:buNone/>
            </a:pPr>
            <a:r>
              <a:rPr lang="en"/>
              <a:t>    &lt;/ol&gt;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&lt;h4&gt;TL;DR it's easy to fix mistakes!&lt;/h4&gt;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&lt;h3 align=center&gt;Tell us about yourself!&lt;/h3&gt;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&lt;tble&gt;</a:t>
            </a:r>
          </a:p>
          <a:p>
            <a:pPr lvl="0">
              <a:spcBef>
                <a:spcPts val="0"/>
              </a:spcBef>
              <a:buClr>
                <a:schemeClr val="dk1"/>
              </a:buClr>
              <a:buSzPct val="100000"/>
              <a:buFont typeface="Arial"/>
              <a:buNone/>
            </a:pPr>
            <a:r>
              <a:rPr lang="en"/>
              <a:t>      &lt;tr&gt;</a:t>
            </a:r>
          </a:p>
          <a:p>
            <a:pPr lvl="0">
              <a:spcBef>
                <a:spcPts val="0"/>
              </a:spcBef>
              <a:buClr>
                <a:schemeClr val="dk1"/>
              </a:buClr>
              <a:buSzPct val="100000"/>
              <a:buFont typeface="Arial"/>
              <a:buNone/>
            </a:pPr>
            <a:r>
              <a:rPr lang="en"/>
              <a:t>        &lt;th&gt;Name&lt;/th&gt;</a:t>
            </a:r>
          </a:p>
          <a:p>
            <a:pPr lvl="0">
              <a:spcBef>
                <a:spcPts val="0"/>
              </a:spcBef>
              <a:buClr>
                <a:schemeClr val="dk1"/>
              </a:buClr>
              <a:buSzPct val="100000"/>
              <a:buFont typeface="Arial"/>
              <a:buNone/>
            </a:pPr>
            <a:r>
              <a:rPr lang="en"/>
              <a:t>        &lt;th&gt;Favorite Cereal&lt;/th&gt;</a:t>
            </a:r>
          </a:p>
          <a:p>
            <a:pPr lvl="0">
              <a:spcBef>
                <a:spcPts val="0"/>
              </a:spcBef>
              <a:buClr>
                <a:schemeClr val="dk1"/>
              </a:buClr>
              <a:buSzPct val="100000"/>
              <a:buFont typeface="Arial"/>
              <a:buNone/>
            </a:pPr>
            <a:r>
              <a:rPr lang="en"/>
              <a:t>        &lt;th&gt;Fun Fact (or favorite programming language)&lt;/th&gt;</a:t>
            </a:r>
          </a:p>
          <a:p>
            <a:pPr lvl="0">
              <a:spcBef>
                <a:spcPts val="0"/>
              </a:spcBef>
              <a:buClr>
                <a:schemeClr val="dk1"/>
              </a:buClr>
              <a:buSzPct val="100000"/>
              <a:buFont typeface="Arial"/>
              <a:buNone/>
            </a:pPr>
            <a:r>
              <a:rPr lang="en"/>
              <a:t>      &lt;/tr&gt;</a:t>
            </a:r>
          </a:p>
          <a:p>
            <a:pPr lvl="0">
              <a:spcBef>
                <a:spcPts val="0"/>
              </a:spcBef>
              <a:buClr>
                <a:schemeClr val="dk1"/>
              </a:buClr>
              <a:buSzPct val="100000"/>
              <a:buFont typeface="Arial"/>
              <a:buNone/>
            </a:pPr>
            <a:r>
              <a:rPr lang="en"/>
              <a:t>      &lt;tr&gt;</a:t>
            </a:r>
          </a:p>
          <a:p>
            <a:pPr lvl="0">
              <a:spcBef>
                <a:spcPts val="0"/>
              </a:spcBef>
              <a:buClr>
                <a:schemeClr val="dk1"/>
              </a:buClr>
              <a:buSzPct val="100000"/>
              <a:buFont typeface="Arial"/>
              <a:buNone/>
            </a:pPr>
            <a:r>
              <a:rPr lang="en"/>
              <a:t>        &lt;td&gt;Ben&lt;/td&gt;</a:t>
            </a:r>
          </a:p>
          <a:p>
            <a:pPr lvl="0">
              <a:spcBef>
                <a:spcPts val="0"/>
              </a:spcBef>
              <a:buClr>
                <a:schemeClr val="dk1"/>
              </a:buClr>
              <a:buSzPct val="100000"/>
              <a:buFont typeface="Arial"/>
              <a:buNone/>
            </a:pPr>
            <a:r>
              <a:rPr lang="en"/>
              <a:t>        &lt;td&gt;Reeses Puffs&lt;/td&gt;</a:t>
            </a:r>
          </a:p>
          <a:p>
            <a:pPr lvl="0">
              <a:spcBef>
                <a:spcPts val="0"/>
              </a:spcBef>
              <a:buClr>
                <a:schemeClr val="dk1"/>
              </a:buClr>
              <a:buSzPct val="100000"/>
              <a:buFont typeface="Arial"/>
              <a:buNone/>
            </a:pPr>
            <a:r>
              <a:rPr lang="en"/>
              <a:t>        &lt;td&gt;I like sandals&lt;/td&gt;</a:t>
            </a:r>
          </a:p>
          <a:p>
            <a:pPr lvl="0">
              <a:spcBef>
                <a:spcPts val="0"/>
              </a:spcBef>
              <a:buClr>
                <a:schemeClr val="dk1"/>
              </a:buClr>
              <a:buSzPct val="100000"/>
              <a:buFont typeface="Arial"/>
              <a:buNone/>
            </a:pPr>
            <a:r>
              <a:rPr lang="en"/>
              <a:t>      &lt;/tr&gt;</a:t>
            </a:r>
          </a:p>
          <a:p>
            <a:pPr lvl="0">
              <a:spcBef>
                <a:spcPts val="0"/>
              </a:spcBef>
              <a:buClr>
                <a:schemeClr val="dk1"/>
              </a:buClr>
              <a:buSzPct val="100000"/>
              <a:buFont typeface="Arial"/>
              <a:buNone/>
            </a:pPr>
            <a:r>
              <a:rPr lang="en"/>
              <a:t>    &lt;/talbe&gt;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&lt;p&gt;Remember, you can view the HTMl code from this or any other page by using the "View Page Source" command of your browser.&lt;/p&gt;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&lt;h2&gt;List about why I like git&lt;/h2&gt;</a:t>
            </a:r>
          </a:p>
          <a:p>
            <a:pPr lvl="0">
              <a:spcBef>
                <a:spcPts val="0"/>
              </a:spcBef>
              <a:buClr>
                <a:schemeClr val="dk1"/>
              </a:buClr>
              <a:buSzPct val="100000"/>
              <a:buFont typeface="Arial"/>
              <a:buNone/>
            </a:pPr>
            <a:r>
              <a:rPr lang="en"/>
              <a:t>    &lt;ol&gt;</a:t>
            </a:r>
          </a:p>
          <a:p>
            <a:pPr lvl="0">
              <a:spcBef>
                <a:spcPts val="0"/>
              </a:spcBef>
              <a:buClr>
                <a:schemeClr val="dk1"/>
              </a:buClr>
              <a:buSzPct val="100000"/>
              <a:buFont typeface="Arial"/>
              <a:buNone/>
            </a:pPr>
            <a:r>
              <a:rPr lang="en"/>
              <a:t>      &lt;li&gt;It works with github&lt;/li&gt;</a:t>
            </a:r>
          </a:p>
          <a:p>
            <a:pPr lvl="0">
              <a:spcBef>
                <a:spcPts val="0"/>
              </a:spcBef>
              <a:buClr>
                <a:schemeClr val="dk1"/>
              </a:buClr>
              <a:buSzPct val="100000"/>
              <a:buFont typeface="Arial"/>
              <a:buNone/>
            </a:pPr>
            <a:r>
              <a:rPr lang="en"/>
              <a:t>      &lt;li&gt;Changing my local branch to any point in history is really easy&lt;/li&gt;</a:t>
            </a:r>
          </a:p>
          <a:p>
            <a:pPr lvl="0">
              <a:spcBef>
                <a:spcPts val="0"/>
              </a:spcBef>
              <a:buClr>
                <a:schemeClr val="dk1"/>
              </a:buClr>
              <a:buSzPct val="100000"/>
              <a:buFont typeface="Arial"/>
              <a:buNone/>
            </a:pPr>
            <a:r>
              <a:rPr lang="en"/>
              <a:t>      &lt;li&gt;It's easy to merge with the master branch&lt;/li&gt;</a:t>
            </a:r>
          </a:p>
          <a:p>
            <a:pPr lvl="0">
              <a:spcBef>
                <a:spcPts val="0"/>
              </a:spcBef>
              <a:buClr>
                <a:schemeClr val="dk1"/>
              </a:buClr>
              <a:buSzPct val="100000"/>
              <a:buFont typeface="Arial"/>
              <a:buNone/>
            </a:pPr>
            <a:r>
              <a:rPr lang="en"/>
              <a:t>    &lt;/ol&gt;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&lt;/body&gt;</a:t>
            </a:r>
          </a:p>
          <a:p>
            <a:pPr lvl="0">
              <a:spcBef>
                <a:spcPts val="0"/>
              </a:spcBef>
              <a:buClr>
                <a:schemeClr val="dk1"/>
              </a:buClr>
              <a:buSzPct val="100000"/>
              <a:buFont typeface="Arial"/>
              <a:buNone/>
            </a:pPr>
            <a:r>
              <a:rPr lang="en"/>
              <a:t>&lt;/html&gt;</a:t>
            </a:r>
          </a:p>
          <a:p>
            <a:pPr lv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 see how git tracks your changes through this process run:</a:t>
            </a:r>
          </a:p>
          <a:p>
            <a:pPr lvl="0" rtl="0">
              <a:spcBef>
                <a:spcPts val="0"/>
              </a:spcBef>
              <a:buNone/>
            </a:pPr>
            <a:r>
              <a:rPr lang="en">
                <a:latin typeface="Courier New"/>
                <a:ea typeface="Courier New"/>
                <a:cs typeface="Courier New"/>
                <a:sym typeface="Courier New"/>
              </a:rPr>
              <a:t>git status</a:t>
            </a:r>
          </a:p>
          <a:p>
            <a:pPr lvl="0" rtl="0">
              <a:spcBef>
                <a:spcPts val="0"/>
              </a:spcBef>
              <a:buNone/>
            </a:pPr>
            <a:r>
              <a:rPr lang="en"/>
              <a:t>between each step</a:t>
            </a:r>
          </a:p>
          <a:p>
            <a:pPr lvl="0" rtl="0">
              <a:spcBef>
                <a:spcPts val="0"/>
              </a:spcBef>
              <a:buNone/>
            </a:pPr>
            <a:r>
              <a:rPr lang="en"/>
              <a:t>HEAD is a special git word that points to the last commit that you made</a:t>
            </a:r>
          </a:p>
          <a:p>
            <a:pPr lvl="0" rtl="0">
              <a:spcBef>
                <a:spcPts val="0"/>
              </a:spcBef>
              <a:buNone/>
            </a:pPr>
            <a:r>
              <a:t/>
            </a:r>
            <a:endParaRP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&lt;html&gt;</a:t>
            </a:r>
          </a:p>
          <a:p>
            <a:pPr lvl="0" rtl="0">
              <a:spcBef>
                <a:spcPts val="0"/>
              </a:spcBef>
              <a:buClr>
                <a:schemeClr val="dk1"/>
              </a:buClr>
              <a:buSzPct val="100000"/>
              <a:buFont typeface="Arial"/>
              <a:buNone/>
            </a:pPr>
            <a:r>
              <a:rPr lang="en"/>
              <a:t>  &lt;head&gt;</a:t>
            </a:r>
          </a:p>
          <a:p>
            <a:pPr lvl="0" rtl="0">
              <a:spcBef>
                <a:spcPts val="0"/>
              </a:spcBef>
              <a:buClr>
                <a:schemeClr val="dk1"/>
              </a:buClr>
              <a:buSzPct val="100000"/>
              <a:buFont typeface="Arial"/>
              <a:buNone/>
            </a:pPr>
            <a:r>
              <a:rPr lang="en"/>
              <a:t>    &lt;meta charset="utf-8"&gt;</a:t>
            </a:r>
          </a:p>
          <a:p>
            <a:pPr lvl="0" rtl="0">
              <a:spcBef>
                <a:spcPts val="0"/>
              </a:spcBef>
              <a:buClr>
                <a:schemeClr val="dk1"/>
              </a:buClr>
              <a:buSzPct val="100000"/>
              <a:buFont typeface="Arial"/>
              <a:buNone/>
            </a:pPr>
            <a:r>
              <a:rPr lang="en"/>
              <a:t>    &lt;title&gt;Welcome to the Appian Git and Teamwork Workshop&lt;/title&gt;</a:t>
            </a:r>
          </a:p>
          <a:p>
            <a:pPr lvl="0" rtl="0">
              <a:spcBef>
                <a:spcPts val="0"/>
              </a:spcBef>
              <a:buClr>
                <a:schemeClr val="dk1"/>
              </a:buClr>
              <a:buSzPct val="100000"/>
              <a:buFont typeface="Arial"/>
              <a:buNone/>
            </a:pPr>
            <a:r>
              <a:rPr lang="en"/>
              <a:t>    &lt;basefont size=4&gt;</a:t>
            </a:r>
          </a:p>
          <a:p>
            <a:pPr lvl="0" rtl="0">
              <a:spcBef>
                <a:spcPts val="0"/>
              </a:spcBef>
              <a:buClr>
                <a:schemeClr val="dk1"/>
              </a:buClr>
              <a:buSzPct val="100000"/>
              <a:buFont typeface="Arial"/>
              <a:buNone/>
            </a:pPr>
            <a:r>
              <a:rPr lang="en"/>
              <a:t>    &lt;style&gt;</a:t>
            </a:r>
          </a:p>
          <a:p>
            <a:pPr lvl="0" rtl="0">
              <a:spcBef>
                <a:spcPts val="0"/>
              </a:spcBef>
              <a:buClr>
                <a:schemeClr val="dk1"/>
              </a:buClr>
              <a:buSzPct val="100000"/>
              <a:buFont typeface="Arial"/>
              <a:buNone/>
            </a:pPr>
            <a:r>
              <a:rPr lang="en"/>
              <a:t>    table {</a:t>
            </a:r>
          </a:p>
          <a:p>
            <a:pPr lvl="0" rtl="0">
              <a:spcBef>
                <a:spcPts val="0"/>
              </a:spcBef>
              <a:buClr>
                <a:schemeClr val="dk1"/>
              </a:buClr>
              <a:buSzPct val="100000"/>
              <a:buFont typeface="Arial"/>
              <a:buNone/>
            </a:pPr>
            <a:r>
              <a:rPr lang="en"/>
              <a:t>        width:100%;</a:t>
            </a:r>
          </a:p>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table, th, td {</a:t>
            </a:r>
          </a:p>
          <a:p>
            <a:pPr lvl="0" rtl="0">
              <a:spcBef>
                <a:spcPts val="0"/>
              </a:spcBef>
              <a:buClr>
                <a:schemeClr val="dk1"/>
              </a:buClr>
              <a:buSzPct val="100000"/>
              <a:buFont typeface="Arial"/>
              <a:buNone/>
            </a:pPr>
            <a:r>
              <a:rPr lang="en"/>
              <a:t>        border: 1px solid black;</a:t>
            </a:r>
          </a:p>
          <a:p>
            <a:pPr lvl="0" rtl="0">
              <a:spcBef>
                <a:spcPts val="0"/>
              </a:spcBef>
              <a:buClr>
                <a:schemeClr val="dk1"/>
              </a:buClr>
              <a:buSzPct val="100000"/>
              <a:buFont typeface="Arial"/>
              <a:buNone/>
            </a:pPr>
            <a:r>
              <a:rPr lang="en"/>
              <a:t>        border-collapse: collapse;</a:t>
            </a:r>
          </a:p>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th, td {</a:t>
            </a:r>
          </a:p>
          <a:p>
            <a:pPr lvl="0" rtl="0">
              <a:spcBef>
                <a:spcPts val="0"/>
              </a:spcBef>
              <a:buClr>
                <a:schemeClr val="dk1"/>
              </a:buClr>
              <a:buSzPct val="100000"/>
              <a:buFont typeface="Arial"/>
              <a:buNone/>
            </a:pPr>
            <a:r>
              <a:rPr lang="en"/>
              <a:t>        padding: 5px;</a:t>
            </a:r>
          </a:p>
          <a:p>
            <a:pPr lvl="0" rtl="0">
              <a:spcBef>
                <a:spcPts val="0"/>
              </a:spcBef>
              <a:buClr>
                <a:schemeClr val="dk1"/>
              </a:buClr>
              <a:buSzPct val="100000"/>
              <a:buFont typeface="Arial"/>
              <a:buNone/>
            </a:pPr>
            <a:r>
              <a:rPr lang="en"/>
              <a:t>        text-align: left;</a:t>
            </a:r>
          </a:p>
          <a:p>
            <a:pPr lvl="0" rtl="0">
              <a:spcBef>
                <a:spcPts val="0"/>
              </a:spcBef>
              <a:buClr>
                <a:schemeClr val="dk1"/>
              </a:buClr>
              <a:buSzPct val="100000"/>
              <a:buFont typeface="Arial"/>
              <a:buNone/>
            </a:pPr>
            <a:r>
              <a:rPr lang="en"/>
              <a:t>    }</a:t>
            </a:r>
          </a:p>
          <a:p>
            <a:pPr lvl="0" rtl="0">
              <a:spcBef>
                <a:spcPts val="0"/>
              </a:spcBef>
              <a:buClr>
                <a:schemeClr val="dk1"/>
              </a:buClr>
              <a:buSzPct val="100000"/>
              <a:buFont typeface="Arial"/>
              <a:buNone/>
            </a:pPr>
            <a:r>
              <a:rPr lang="en"/>
              <a:t>    &lt;/style&gt;</a:t>
            </a:r>
          </a:p>
          <a:p>
            <a:pPr lvl="0" rtl="0">
              <a:spcBef>
                <a:spcPts val="0"/>
              </a:spcBef>
              <a:buClr>
                <a:schemeClr val="dk1"/>
              </a:buClr>
              <a:buSzPct val="100000"/>
              <a:buFont typeface="Arial"/>
              <a:buNone/>
            </a:pPr>
            <a:r>
              <a:rPr lang="en"/>
              <a:t>  &lt;/head&gt;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&lt;body bgcolor="#D3D3D3"&gt;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&lt;h1&gt;Welcome to the Appian Git and Teamwork Workshop&lt;/h1&gt;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&lt;h3&gt;Purpose of Git&lt;/h2&gt;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&lt;ol&gt;</a:t>
            </a:r>
          </a:p>
          <a:p>
            <a:pPr lvl="0" rtl="0">
              <a:spcBef>
                <a:spcPts val="0"/>
              </a:spcBef>
              <a:buClr>
                <a:schemeClr val="dk1"/>
              </a:buClr>
              <a:buSzPct val="100000"/>
              <a:buFont typeface="Arial"/>
              <a:buNone/>
            </a:pPr>
            <a:r>
              <a:rPr lang="en"/>
              <a:t>      &lt;li&gt;Record changes to files over time&lt;/li&gt;</a:t>
            </a:r>
          </a:p>
          <a:p>
            <a:pPr lvl="0" rtl="0">
              <a:spcBef>
                <a:spcPts val="0"/>
              </a:spcBef>
              <a:buClr>
                <a:schemeClr val="dk1"/>
              </a:buClr>
              <a:buSzPct val="100000"/>
              <a:buFont typeface="Arial"/>
              <a:buNone/>
            </a:pPr>
            <a:r>
              <a:rPr lang="en"/>
              <a:t>      &lt;li&gt;Undo changes or recover files&lt;/li&gt;</a:t>
            </a:r>
          </a:p>
          <a:p>
            <a:pPr lvl="0" rtl="0">
              <a:spcBef>
                <a:spcPts val="0"/>
              </a:spcBef>
              <a:buClr>
                <a:schemeClr val="dk1"/>
              </a:buClr>
              <a:buSzPct val="100000"/>
              <a:buFont typeface="Arial"/>
              <a:buNone/>
            </a:pPr>
            <a:r>
              <a:rPr lang="en"/>
              <a:t>      &lt;li&gt;Compare changes over time&lt;/li&gt;</a:t>
            </a:r>
          </a:p>
          <a:p>
            <a:pPr lvl="0" rtl="0">
              <a:spcBef>
                <a:spcPts val="0"/>
              </a:spcBef>
              <a:buClr>
                <a:schemeClr val="dk1"/>
              </a:buClr>
              <a:buSzPct val="100000"/>
              <a:buFont typeface="Arial"/>
              <a:buNone/>
            </a:pPr>
            <a:r>
              <a:rPr lang="en"/>
              <a:t>      &lt;li&gt;See who last modified a file&lt;/li&gt;</a:t>
            </a:r>
          </a:p>
          <a:p>
            <a:pPr lvl="0" rtl="0">
              <a:spcBef>
                <a:spcPts val="0"/>
              </a:spcBef>
              <a:buClr>
                <a:schemeClr val="dk1"/>
              </a:buClr>
              <a:buSzPct val="100000"/>
              <a:buFont typeface="Arial"/>
              <a:buNone/>
            </a:pPr>
            <a:r>
              <a:rPr lang="en"/>
              <a:t>      &lt;li&gt;Determine when code or a bug was introduced&lt;/li&gt;</a:t>
            </a:r>
          </a:p>
          <a:p>
            <a:pPr lvl="0" rtl="0">
              <a:spcBef>
                <a:spcPts val="0"/>
              </a:spcBef>
              <a:buClr>
                <a:schemeClr val="dk1"/>
              </a:buClr>
              <a:buSzPct val="100000"/>
              <a:buFont typeface="Arial"/>
              <a:buNone/>
            </a:pPr>
            <a:r>
              <a:rPr lang="en"/>
              <a:t>    &lt;/ol&gt;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&lt;h4&gt;TL;DR it's easy to fix mistakes!&lt;/h4&gt;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&lt;h3 align=center&gt;Tell us about yourself!&lt;/h3&gt;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&lt;tble&gt;</a:t>
            </a:r>
          </a:p>
          <a:p>
            <a:pPr lvl="0" rtl="0">
              <a:spcBef>
                <a:spcPts val="0"/>
              </a:spcBef>
              <a:buClr>
                <a:schemeClr val="dk1"/>
              </a:buClr>
              <a:buSzPct val="100000"/>
              <a:buFont typeface="Arial"/>
              <a:buNone/>
            </a:pPr>
            <a:r>
              <a:rPr lang="en"/>
              <a:t>      &lt;tr&gt;</a:t>
            </a:r>
          </a:p>
          <a:p>
            <a:pPr lvl="0" rtl="0">
              <a:spcBef>
                <a:spcPts val="0"/>
              </a:spcBef>
              <a:buClr>
                <a:schemeClr val="dk1"/>
              </a:buClr>
              <a:buSzPct val="100000"/>
              <a:buFont typeface="Arial"/>
              <a:buNone/>
            </a:pPr>
            <a:r>
              <a:rPr lang="en"/>
              <a:t>        &lt;th&gt;Name&lt;/th&gt;</a:t>
            </a:r>
          </a:p>
          <a:p>
            <a:pPr lvl="0" rtl="0">
              <a:spcBef>
                <a:spcPts val="0"/>
              </a:spcBef>
              <a:buClr>
                <a:schemeClr val="dk1"/>
              </a:buClr>
              <a:buSzPct val="100000"/>
              <a:buFont typeface="Arial"/>
              <a:buNone/>
            </a:pPr>
            <a:r>
              <a:rPr lang="en"/>
              <a:t>        &lt;th&gt;Favorite Cereal&lt;/th&gt;</a:t>
            </a:r>
          </a:p>
          <a:p>
            <a:pPr lvl="0" rtl="0">
              <a:spcBef>
                <a:spcPts val="0"/>
              </a:spcBef>
              <a:buClr>
                <a:schemeClr val="dk1"/>
              </a:buClr>
              <a:buSzPct val="100000"/>
              <a:buFont typeface="Arial"/>
              <a:buNone/>
            </a:pPr>
            <a:r>
              <a:rPr lang="en"/>
              <a:t>        &lt;th&gt;Fun Fact (or favorite programming language)&lt;/th&gt;</a:t>
            </a:r>
          </a:p>
          <a:p>
            <a:pPr lvl="0" rtl="0">
              <a:spcBef>
                <a:spcPts val="0"/>
              </a:spcBef>
              <a:buClr>
                <a:schemeClr val="dk1"/>
              </a:buClr>
              <a:buSzPct val="100000"/>
              <a:buFont typeface="Arial"/>
              <a:buNone/>
            </a:pPr>
            <a:r>
              <a:rPr lang="en"/>
              <a:t>      &lt;/tr&gt;</a:t>
            </a:r>
          </a:p>
          <a:p>
            <a:pPr lvl="0" rtl="0">
              <a:spcBef>
                <a:spcPts val="0"/>
              </a:spcBef>
              <a:buClr>
                <a:schemeClr val="dk1"/>
              </a:buClr>
              <a:buSzPct val="100000"/>
              <a:buFont typeface="Arial"/>
              <a:buNone/>
            </a:pPr>
            <a:r>
              <a:rPr lang="en"/>
              <a:t>      &lt;tr&gt;</a:t>
            </a:r>
          </a:p>
          <a:p>
            <a:pPr lvl="0" rtl="0">
              <a:spcBef>
                <a:spcPts val="0"/>
              </a:spcBef>
              <a:buClr>
                <a:schemeClr val="dk1"/>
              </a:buClr>
              <a:buSzPct val="100000"/>
              <a:buFont typeface="Arial"/>
              <a:buNone/>
            </a:pPr>
            <a:r>
              <a:rPr lang="en"/>
              <a:t>        &lt;td&gt;Ben&lt;/td&gt;</a:t>
            </a:r>
          </a:p>
          <a:p>
            <a:pPr lvl="0" rtl="0">
              <a:spcBef>
                <a:spcPts val="0"/>
              </a:spcBef>
              <a:buClr>
                <a:schemeClr val="dk1"/>
              </a:buClr>
              <a:buSzPct val="100000"/>
              <a:buFont typeface="Arial"/>
              <a:buNone/>
            </a:pPr>
            <a:r>
              <a:rPr lang="en"/>
              <a:t>        &lt;td&gt;Reeses Puffs&lt;/td&gt;</a:t>
            </a:r>
          </a:p>
          <a:p>
            <a:pPr lvl="0" rtl="0">
              <a:spcBef>
                <a:spcPts val="0"/>
              </a:spcBef>
              <a:buClr>
                <a:schemeClr val="dk1"/>
              </a:buClr>
              <a:buSzPct val="100000"/>
              <a:buFont typeface="Arial"/>
              <a:buNone/>
            </a:pPr>
            <a:r>
              <a:rPr lang="en"/>
              <a:t>        &lt;td&gt;I like sandals&lt;/td&gt;</a:t>
            </a:r>
          </a:p>
          <a:p>
            <a:pPr lvl="0" rtl="0">
              <a:spcBef>
                <a:spcPts val="0"/>
              </a:spcBef>
              <a:buClr>
                <a:schemeClr val="dk1"/>
              </a:buClr>
              <a:buSzPct val="100000"/>
              <a:buFont typeface="Arial"/>
              <a:buNone/>
            </a:pPr>
            <a:r>
              <a:rPr lang="en"/>
              <a:t>      &lt;/tr&gt;</a:t>
            </a:r>
          </a:p>
          <a:p>
            <a:pPr lvl="0" rtl="0">
              <a:spcBef>
                <a:spcPts val="0"/>
              </a:spcBef>
              <a:buClr>
                <a:schemeClr val="dk1"/>
              </a:buClr>
              <a:buSzPct val="100000"/>
              <a:buFont typeface="Arial"/>
              <a:buNone/>
            </a:pPr>
            <a:r>
              <a:rPr lang="en"/>
              <a:t>    &lt;/talbe&gt;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&lt;p&gt;Remember, you can view the HTMl code from this or any other page by using the "View Page Source" command of your browser.&lt;/p&gt;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&lt;h2&gt;List about why I like git&lt;/h2&gt;</a:t>
            </a:r>
          </a:p>
          <a:p>
            <a:pPr lvl="0" rtl="0">
              <a:spcBef>
                <a:spcPts val="0"/>
              </a:spcBef>
              <a:buClr>
                <a:schemeClr val="dk1"/>
              </a:buClr>
              <a:buSzPct val="100000"/>
              <a:buFont typeface="Arial"/>
              <a:buNone/>
            </a:pPr>
            <a:r>
              <a:rPr lang="en"/>
              <a:t>    &lt;ol&gt;</a:t>
            </a:r>
          </a:p>
          <a:p>
            <a:pPr lvl="0" rtl="0">
              <a:spcBef>
                <a:spcPts val="0"/>
              </a:spcBef>
              <a:buClr>
                <a:schemeClr val="dk1"/>
              </a:buClr>
              <a:buSzPct val="100000"/>
              <a:buFont typeface="Arial"/>
              <a:buNone/>
            </a:pPr>
            <a:r>
              <a:rPr lang="en"/>
              <a:t>      &lt;li&gt;It works with github&lt;/li&gt;</a:t>
            </a:r>
          </a:p>
          <a:p>
            <a:pPr lvl="0" rtl="0">
              <a:spcBef>
                <a:spcPts val="0"/>
              </a:spcBef>
              <a:buClr>
                <a:schemeClr val="dk1"/>
              </a:buClr>
              <a:buSzPct val="100000"/>
              <a:buFont typeface="Arial"/>
              <a:buNone/>
            </a:pPr>
            <a:r>
              <a:rPr lang="en"/>
              <a:t>      &lt;li&gt;Changing my local branch to any point in history is really easy&lt;/li&gt;</a:t>
            </a:r>
          </a:p>
          <a:p>
            <a:pPr lvl="0" rtl="0">
              <a:spcBef>
                <a:spcPts val="0"/>
              </a:spcBef>
              <a:buClr>
                <a:schemeClr val="dk1"/>
              </a:buClr>
              <a:buSzPct val="100000"/>
              <a:buFont typeface="Arial"/>
              <a:buNone/>
            </a:pPr>
            <a:r>
              <a:rPr lang="en"/>
              <a:t>      &lt;li&gt;It's easy to merge with the master branch&lt;/li&gt;</a:t>
            </a:r>
          </a:p>
          <a:p>
            <a:pPr lvl="0" rtl="0">
              <a:spcBef>
                <a:spcPts val="0"/>
              </a:spcBef>
              <a:buClr>
                <a:schemeClr val="dk1"/>
              </a:buClr>
              <a:buSzPct val="100000"/>
              <a:buFont typeface="Arial"/>
              <a:buNone/>
            </a:pPr>
            <a:r>
              <a:rPr lang="en"/>
              <a:t>    &lt;/ol&gt;</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  &lt;/body&gt;</a:t>
            </a:r>
          </a:p>
          <a:p>
            <a:pPr lvl="0" rtl="0">
              <a:spcBef>
                <a:spcPts val="0"/>
              </a:spcBef>
              <a:buClr>
                <a:schemeClr val="dk1"/>
              </a:buClr>
              <a:buSzPct val="100000"/>
              <a:buFont typeface="Arial"/>
              <a:buNone/>
            </a:pPr>
            <a:r>
              <a:rPr lang="en"/>
              <a:t>&lt;/html&gt;</a:t>
            </a:r>
          </a:p>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Don’t merge here, wait for people to open their branches, then merge to bring in the merge conflict</a:t>
            </a:r>
          </a:p>
          <a:p>
            <a:pPr lvl="0">
              <a:spcBef>
                <a:spcPts val="0"/>
              </a:spcBef>
              <a:buNone/>
            </a:pPr>
            <a:r>
              <a:t/>
            </a:r>
            <a:endParaRPr/>
          </a:p>
          <a:p>
            <a:pPr lvl="0">
              <a:spcBef>
                <a:spcPts val="0"/>
              </a:spcBef>
              <a:buNone/>
            </a:pPr>
            <a:r>
              <a:rPr lang="en"/>
              <a:t>Explain that opening this PR is how you merge a PR.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Let’s go through a simple example of merging two text files</a:t>
            </a:r>
          </a:p>
          <a:p>
            <a:pPr indent="-228600" lvl="0" marL="457200" rtl="0">
              <a:spcBef>
                <a:spcPts val="0"/>
              </a:spcBef>
              <a:buAutoNum type="arabicPeriod"/>
            </a:pPr>
            <a:r>
              <a:rPr lang="en"/>
              <a:t>When we merge our work into another branch/fork Git applies our changes.</a:t>
            </a:r>
          </a:p>
          <a:p>
            <a:pPr indent="-228600" lvl="0" marL="457200" rtl="0">
              <a:spcBef>
                <a:spcPts val="0"/>
              </a:spcBef>
              <a:buAutoNum type="arabicPeriod"/>
            </a:pPr>
            <a:r>
              <a:rPr lang="en"/>
              <a:t>Sometimes Git can't automatically merge your stuff with someone else's, so you have to tell it what you want the end result to be.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When we merge our work into another branch/fork Git applies our changes.</a:t>
            </a:r>
          </a:p>
          <a:p>
            <a:pPr indent="-228600" lvl="0" marL="457200" rtl="0">
              <a:spcBef>
                <a:spcPts val="0"/>
              </a:spcBef>
              <a:buAutoNum type="arabicPeriod"/>
            </a:pPr>
            <a:r>
              <a:rPr lang="en"/>
              <a:t>Sometimes Git can't automatically merge your stuff with someone else's, so you have to tell it what you want the end result to be.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93" name="Shape 59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When we merge our work into another branch/fork Git applies our changes.</a:t>
            </a:r>
          </a:p>
          <a:p>
            <a:pPr indent="-228600" lvl="0" marL="457200" rtl="0">
              <a:spcBef>
                <a:spcPts val="0"/>
              </a:spcBef>
              <a:buAutoNum type="arabicPeriod"/>
            </a:pPr>
            <a:r>
              <a:rPr lang="en"/>
              <a:t>Sometimes Git can't automatically merge your stuff with someone else's, so you have to tell it what you want the end result to be.</a:t>
            </a:r>
          </a:p>
          <a:p>
            <a:pPr lvl="0" rtl="0">
              <a:spcBef>
                <a:spcPts val="0"/>
              </a:spcBef>
              <a:buNone/>
            </a:pPr>
            <a:r>
              <a:t/>
            </a:r>
            <a:endParaRPr/>
          </a:p>
          <a:p>
            <a:pPr lvl="0" rtl="0">
              <a:spcBef>
                <a:spcPts val="0"/>
              </a:spcBef>
              <a:buNone/>
            </a:pPr>
            <a:r>
              <a:rPr lang="en"/>
              <a:t>A merge conflict occurs when Git does not know how to merge your changes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3" name="Shape 60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When we merge our work into another branch/fork Git applies our changes.</a:t>
            </a:r>
          </a:p>
          <a:p>
            <a:pPr indent="-228600" lvl="0" marL="457200" rtl="0">
              <a:spcBef>
                <a:spcPts val="0"/>
              </a:spcBef>
              <a:buAutoNum type="arabicPeriod"/>
            </a:pPr>
            <a:r>
              <a:rPr lang="en"/>
              <a:t>Sometimes Git can't automatically merge your stuff with someone else's, so you have to tell it what you want the end result to be.</a:t>
            </a:r>
          </a:p>
          <a:p>
            <a:pPr lvl="0" rtl="0">
              <a:spcBef>
                <a:spcPts val="0"/>
              </a:spcBef>
              <a:buNone/>
            </a:pPr>
            <a:r>
              <a:t/>
            </a:r>
            <a:endParaRPr/>
          </a:p>
          <a:p>
            <a:pPr lvl="0" rtl="0">
              <a:spcBef>
                <a:spcPts val="0"/>
              </a:spcBef>
              <a:buNone/>
            </a:pPr>
            <a:r>
              <a:rPr lang="en"/>
              <a:t>A merge conflict occurs when Git does not know how to merge your changes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When we merge our work into another branch/fork Git applies our changes.</a:t>
            </a:r>
          </a:p>
          <a:p>
            <a:pPr indent="-228600" lvl="0" marL="457200" rtl="0">
              <a:spcBef>
                <a:spcPts val="0"/>
              </a:spcBef>
              <a:buAutoNum type="arabicPeriod"/>
            </a:pPr>
            <a:r>
              <a:rPr lang="en"/>
              <a:t>Sometimes Git can't automatically merge your stuff with someone else's, so you have to tell it what you want the end result to be.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0" name="Shape 62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When we merge our work into another branch/fork Git applies our changes.</a:t>
            </a:r>
          </a:p>
          <a:p>
            <a:pPr indent="-228600" lvl="0" marL="457200" rtl="0">
              <a:spcBef>
                <a:spcPts val="0"/>
              </a:spcBef>
              <a:buAutoNum type="arabicPeriod"/>
            </a:pPr>
            <a:r>
              <a:rPr lang="en"/>
              <a:t>Sometimes Git can't automatically merge your stuff with someone else's, so you have to tell it what you want the end result to be.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When we merge our work into another branch/fork Git applies our changes.</a:t>
            </a:r>
          </a:p>
          <a:p>
            <a:pPr indent="-228600" lvl="0" marL="457200" rtl="0">
              <a:spcBef>
                <a:spcPts val="0"/>
              </a:spcBef>
              <a:buAutoNum type="arabicPeriod"/>
            </a:pPr>
            <a:r>
              <a:rPr lang="en"/>
              <a:t>Sometimes Git can't automatically merge your stuff with someone else's,so you have to tell it what you want the end result to be.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SHow of hands: Who loves working on a team? Talk about team projects.</a:t>
            </a:r>
          </a:p>
          <a:p>
            <a:pPr lvl="0" rtl="0">
              <a:spcBef>
                <a:spcPts val="0"/>
              </a:spcBef>
              <a:buClr>
                <a:schemeClr val="dk1"/>
              </a:buClr>
              <a:buSzPct val="100000"/>
              <a:buFont typeface="Arial"/>
              <a:buNone/>
            </a:pPr>
            <a:r>
              <a:rPr lang="en">
                <a:solidFill>
                  <a:schemeClr val="dk1"/>
                </a:solidFill>
              </a:rPr>
              <a:t>Speak to: Explain why I’m qualified to talk about this.</a:t>
            </a:r>
          </a:p>
          <a:p>
            <a:pPr lvl="0" marR="0" rtl="0" algn="l">
              <a:lnSpc>
                <a:spcPct val="110000"/>
              </a:lnSpc>
              <a:spcBef>
                <a:spcPts val="0"/>
              </a:spcBef>
              <a:spcAft>
                <a:spcPts val="80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4" name="Shape 6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second person demoing should merge their PR into the master fork. The first person demoing should resolve the merge conflicts.</a:t>
            </a:r>
          </a:p>
          <a:p>
            <a:pPr lvl="0" rtl="0">
              <a:spcBef>
                <a:spcPts val="0"/>
              </a:spcBef>
              <a:buNone/>
            </a:pPr>
            <a:r>
              <a:t/>
            </a:r>
            <a:endParaRPr/>
          </a:p>
          <a:p>
            <a:pPr lvl="0" rtl="0">
              <a:spcBef>
                <a:spcPts val="0"/>
              </a:spcBef>
              <a:buNone/>
            </a:pPr>
            <a:r>
              <a:rPr lang="en"/>
              <a:t>The repo will have a script that parses each line for the people who have added themselves to it and prints their name on the command line saying:</a:t>
            </a:r>
          </a:p>
          <a:p>
            <a:pPr lvl="0" rtl="0">
              <a:spcBef>
                <a:spcPts val="0"/>
              </a:spcBef>
              <a:buNone/>
            </a:pPr>
            <a:r>
              <a:rPr lang="en"/>
              <a:t>“Batman has learned to Git, Tina has learned to git, your moma has learned to git”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second person demoing should merge their PR into the master fork. The first person demoing should resolve the merge conflicts.</a:t>
            </a:r>
          </a:p>
          <a:p>
            <a:pPr lvl="0" rtl="0">
              <a:spcBef>
                <a:spcPts val="0"/>
              </a:spcBef>
              <a:buNone/>
            </a:pPr>
            <a:r>
              <a:t/>
            </a:r>
            <a:endParaRPr/>
          </a:p>
          <a:p>
            <a:pPr lvl="0" rtl="0">
              <a:spcBef>
                <a:spcPts val="0"/>
              </a:spcBef>
              <a:buNone/>
            </a:pPr>
            <a:r>
              <a:rPr lang="en"/>
              <a:t>The repo will have a script that parses each line for the people who have added themselves to it and prints their name on the command line saying:</a:t>
            </a:r>
          </a:p>
          <a:p>
            <a:pPr lvl="0" rtl="0">
              <a:spcBef>
                <a:spcPts val="0"/>
              </a:spcBef>
              <a:buNone/>
            </a:pPr>
            <a:r>
              <a:rPr lang="en"/>
              <a:t>“Batman has learned to Git, Tina has learned to git, your moma has learned to git”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1625" lvl="0" marL="45720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Set common goals</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An important aspect is that goals should be granular enough to set up check points to give eachother feedback. </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Goal one should not be “Finish the presentation!”</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Instead, we set easily achievable goals that conceivably grow in scope, but at every stage we’re talking to eachother, confirming what we’ve achieved and deciding on next steps.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1625" lvl="0" marL="4572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Set common goals</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An important aspect is that goals should be granular enough to set up check points to give eachother feedback. </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Goal one should not be “Finish the presentation!”</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Instead, we set easily achievable goals that conceivably grow in scope, but at every stage we’re talking to eachother, confirming what we’ve achieved and deciding on next steps.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1625" lvl="0" marL="4572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Set common goals</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An important aspect is that goals should be granular enough to set up check points to give eachother feedback. </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Goal one should not be “Finish the presentation!”</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Instead, we set easily achievable goals that conceivably grow in scope, but at every stage we’re talking to eachother, confirming what we’ve achieved and deciding on next steps.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1625" lvl="0" marL="45720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Clarify all responsibilities </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At the outset, assign people areas they “own.” This will avoid overlapping authority. It also highlights gaps in the skills and overloading of people. If I “own” 4/5ths of the project and you only own 1/5th, that is a problem. Maybe as big a problem that we shouldn’t be working together, but at the very least maybe I can relinquish another 1/5th of the project to you.</a:t>
            </a:r>
          </a:p>
          <a:p>
            <a:pPr indent="-301625" lvl="1" marL="914400" rtl="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In our case, we decided primarily based on interest how to split the work. I cared about the teamwork stuff and viewed it as one of the more important skills you can learn and develop. Aboli really wanted to present the guts of git. </a:t>
            </a:r>
          </a:p>
          <a:p>
            <a:pPr indent="-301625" lvl="1" marL="91440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We all wanted to make sure the presentation was good, so we all shared review and critiquing. </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1625" lvl="0" marL="45720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Encourage open communication</a:t>
            </a:r>
          </a:p>
          <a:p>
            <a:pPr indent="-301625" lvl="1" marL="91440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This is most important, but also the hardest thing to do. It’s very easy to break down and unintentionally shut down communication. It’s also a whole other presentation.</a:t>
            </a:r>
          </a:p>
          <a:p>
            <a:pPr indent="-301625" lvl="1" marL="91440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Some quick things you can do now, though: </a:t>
            </a:r>
          </a:p>
          <a:p>
            <a:pPr indent="-301625" lvl="2" marL="137160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Ask questions, instead of making statements.</a:t>
            </a:r>
          </a:p>
          <a:p>
            <a:pPr indent="-301625" lvl="2" marL="137160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Don’t assume you understood the other person, repeat what they said in your own words and ask for confirmation that you understood them correctly.</a:t>
            </a:r>
          </a:p>
          <a:p>
            <a:pPr indent="-301625" lvl="2" marL="1371600">
              <a:lnSpc>
                <a:spcPct val="110000"/>
              </a:lnSpc>
              <a:spcBef>
                <a:spcPts val="0"/>
              </a:spcBef>
              <a:spcAft>
                <a:spcPts val="800"/>
              </a:spcAft>
              <a:buClr>
                <a:srgbClr val="3C3C3C"/>
              </a:buClr>
              <a:buSzPct val="95833"/>
              <a:buFont typeface="Open Sans"/>
              <a:buChar char="▹"/>
            </a:pPr>
            <a:r>
              <a:rPr lang="en" sz="1150">
                <a:solidFill>
                  <a:srgbClr val="3C3C3C"/>
                </a:solidFill>
                <a:latin typeface="Open Sans"/>
                <a:ea typeface="Open Sans"/>
                <a:cs typeface="Open Sans"/>
                <a:sym typeface="Open Sans"/>
              </a:rPr>
              <a:t>When presenting your idea, ask what you are missing/what’s wrong with the idea, rather than prompting for agreement and acceptance.</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721425" y="2838934"/>
            <a:ext cx="5216700" cy="11598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185C5"/>
              </a:buClr>
              <a:buFont typeface="Raleway"/>
              <a:buNone/>
              <a:defRPr b="0" i="0" sz="4800" u="none" cap="none" strike="noStrike">
                <a:solidFill>
                  <a:srgbClr val="2185C5"/>
                </a:solidFill>
                <a:latin typeface="Raleway"/>
                <a:ea typeface="Raleway"/>
                <a:cs typeface="Raleway"/>
                <a:sym typeface="Raleway"/>
              </a:defRPr>
            </a:lvl1pPr>
            <a:lvl2pPr indent="0" lvl="1">
              <a:spcBef>
                <a:spcPts val="0"/>
              </a:spcBef>
              <a:buClr>
                <a:srgbClr val="2185C5"/>
              </a:buClr>
              <a:buFont typeface="Raleway"/>
              <a:buNone/>
              <a:defRPr sz="4800">
                <a:solidFill>
                  <a:srgbClr val="2185C5"/>
                </a:solidFill>
                <a:latin typeface="Raleway"/>
                <a:ea typeface="Raleway"/>
                <a:cs typeface="Raleway"/>
                <a:sym typeface="Raleway"/>
              </a:defRPr>
            </a:lvl2pPr>
            <a:lvl3pPr indent="0" lvl="2">
              <a:spcBef>
                <a:spcPts val="0"/>
              </a:spcBef>
              <a:buClr>
                <a:srgbClr val="2185C5"/>
              </a:buClr>
              <a:buFont typeface="Raleway"/>
              <a:buNone/>
              <a:defRPr sz="4800">
                <a:solidFill>
                  <a:srgbClr val="2185C5"/>
                </a:solidFill>
                <a:latin typeface="Raleway"/>
                <a:ea typeface="Raleway"/>
                <a:cs typeface="Raleway"/>
                <a:sym typeface="Raleway"/>
              </a:defRPr>
            </a:lvl3pPr>
            <a:lvl4pPr indent="0" lvl="3">
              <a:spcBef>
                <a:spcPts val="0"/>
              </a:spcBef>
              <a:buClr>
                <a:srgbClr val="2185C5"/>
              </a:buClr>
              <a:buFont typeface="Raleway"/>
              <a:buNone/>
              <a:defRPr sz="4800">
                <a:solidFill>
                  <a:srgbClr val="2185C5"/>
                </a:solidFill>
                <a:latin typeface="Raleway"/>
                <a:ea typeface="Raleway"/>
                <a:cs typeface="Raleway"/>
                <a:sym typeface="Raleway"/>
              </a:defRPr>
            </a:lvl4pPr>
            <a:lvl5pPr indent="0" lvl="4">
              <a:spcBef>
                <a:spcPts val="0"/>
              </a:spcBef>
              <a:buClr>
                <a:srgbClr val="2185C5"/>
              </a:buClr>
              <a:buFont typeface="Raleway"/>
              <a:buNone/>
              <a:defRPr sz="4800">
                <a:solidFill>
                  <a:srgbClr val="2185C5"/>
                </a:solidFill>
                <a:latin typeface="Raleway"/>
                <a:ea typeface="Raleway"/>
                <a:cs typeface="Raleway"/>
                <a:sym typeface="Raleway"/>
              </a:defRPr>
            </a:lvl5pPr>
            <a:lvl6pPr indent="0" lvl="5">
              <a:spcBef>
                <a:spcPts val="0"/>
              </a:spcBef>
              <a:buClr>
                <a:srgbClr val="2185C5"/>
              </a:buClr>
              <a:buFont typeface="Raleway"/>
              <a:buNone/>
              <a:defRPr sz="4800">
                <a:solidFill>
                  <a:srgbClr val="2185C5"/>
                </a:solidFill>
                <a:latin typeface="Raleway"/>
                <a:ea typeface="Raleway"/>
                <a:cs typeface="Raleway"/>
                <a:sym typeface="Raleway"/>
              </a:defRPr>
            </a:lvl6pPr>
            <a:lvl7pPr indent="0" lvl="6">
              <a:spcBef>
                <a:spcPts val="0"/>
              </a:spcBef>
              <a:buClr>
                <a:srgbClr val="2185C5"/>
              </a:buClr>
              <a:buFont typeface="Raleway"/>
              <a:buNone/>
              <a:defRPr sz="4800">
                <a:solidFill>
                  <a:srgbClr val="2185C5"/>
                </a:solidFill>
                <a:latin typeface="Raleway"/>
                <a:ea typeface="Raleway"/>
                <a:cs typeface="Raleway"/>
                <a:sym typeface="Raleway"/>
              </a:defRPr>
            </a:lvl7pPr>
            <a:lvl8pPr indent="0" lvl="7">
              <a:spcBef>
                <a:spcPts val="0"/>
              </a:spcBef>
              <a:buClr>
                <a:srgbClr val="2185C5"/>
              </a:buClr>
              <a:buFont typeface="Raleway"/>
              <a:buNone/>
              <a:defRPr sz="4800">
                <a:solidFill>
                  <a:srgbClr val="2185C5"/>
                </a:solidFill>
                <a:latin typeface="Raleway"/>
                <a:ea typeface="Raleway"/>
                <a:cs typeface="Raleway"/>
                <a:sym typeface="Raleway"/>
              </a:defRPr>
            </a:lvl8pPr>
            <a:lvl9pPr indent="0" lvl="8">
              <a:spcBef>
                <a:spcPts val="0"/>
              </a:spcBef>
              <a:buClr>
                <a:srgbClr val="2185C5"/>
              </a:buClr>
              <a:buFont typeface="Raleway"/>
              <a:buNone/>
              <a:defRPr sz="4800">
                <a:solidFill>
                  <a:srgbClr val="2185C5"/>
                </a:solidFill>
                <a:latin typeface="Raleway"/>
                <a:ea typeface="Raleway"/>
                <a:cs typeface="Raleway"/>
                <a:sym typeface="Raleway"/>
              </a:defRPr>
            </a:lvl9pPr>
          </a:lstStyle>
          <a:p/>
        </p:txBody>
      </p:sp>
      <p:sp>
        <p:nvSpPr>
          <p:cNvPr id="10" name="Shape 10"/>
          <p:cNvSpPr/>
          <p:nvPr/>
        </p:nvSpPr>
        <p:spPr>
          <a:xfrm>
            <a:off x="5938246" y="2533162"/>
            <a:ext cx="721800"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a:off x="6659860" y="2533162"/>
            <a:ext cx="721800"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p:nvPr/>
        </p:nvSpPr>
        <p:spPr>
          <a:xfrm>
            <a:off x="-1" y="2533162"/>
            <a:ext cx="7218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721424" y="2533162"/>
            <a:ext cx="5216700" cy="77100"/>
          </a:xfrm>
          <a:prstGeom prst="rect">
            <a:avLst/>
          </a:prstGeom>
          <a:solidFill>
            <a:srgbClr val="2185C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8" name="Shape 68"/>
        <p:cNvGrpSpPr/>
        <p:nvPr/>
      </p:nvGrpSpPr>
      <p:grpSpPr>
        <a:xfrm>
          <a:off x="0" y="0"/>
          <a:ext cx="0" cy="0"/>
          <a:chOff x="0" y="0"/>
          <a:chExt cx="0" cy="0"/>
        </a:xfrm>
      </p:grpSpPr>
      <p:sp>
        <p:nvSpPr>
          <p:cNvPr id="69" name="Shape 69"/>
          <p:cNvSpPr txBox="1"/>
          <p:nvPr>
            <p:ph idx="1" type="body"/>
          </p:nvPr>
        </p:nvSpPr>
        <p:spPr>
          <a:xfrm>
            <a:off x="893700" y="4649962"/>
            <a:ext cx="6462600" cy="350700"/>
          </a:xfrm>
          <a:prstGeom prst="rect">
            <a:avLst/>
          </a:prstGeom>
          <a:noFill/>
          <a:ln>
            <a:noFill/>
          </a:ln>
        </p:spPr>
        <p:txBody>
          <a:bodyPr anchorCtr="0" anchor="b" bIns="91425" lIns="91425" rIns="91425" tIns="91425"/>
          <a:lstStyle>
            <a:lvl1pPr indent="0" lvl="0" marL="0" marR="0" rtl="0" algn="l">
              <a:lnSpc>
                <a:spcPct val="100000"/>
              </a:lnSpc>
              <a:spcBef>
                <a:spcPts val="360"/>
              </a:spcBef>
              <a:spcAft>
                <a:spcPts val="0"/>
              </a:spcAft>
              <a:buClr>
                <a:srgbClr val="2185C5"/>
              </a:buClr>
              <a:buFont typeface="Lato"/>
              <a:buNone/>
              <a:defRPr b="0" i="0" sz="1400" u="none" cap="none" strike="noStrike">
                <a:solidFill>
                  <a:srgbClr val="2185C5"/>
                </a:solidFill>
                <a:latin typeface="Lato"/>
                <a:ea typeface="Lato"/>
                <a:cs typeface="Lato"/>
                <a:sym typeface="Lato"/>
              </a:defRPr>
            </a:lvl1pPr>
            <a:lvl2pPr indent="0" lvl="1" marL="457200" marR="0" rtl="0" algn="l">
              <a:lnSpc>
                <a:spcPct val="100000"/>
              </a:lnSpc>
              <a:spcBef>
                <a:spcPts val="480"/>
              </a:spcBef>
              <a:spcAft>
                <a:spcPts val="0"/>
              </a:spcAft>
              <a:buClr>
                <a:srgbClr val="677480"/>
              </a:buClr>
              <a:buFont typeface="Lato"/>
              <a:buNone/>
              <a:defRPr b="0" i="0" sz="2400" u="none" cap="none" strike="noStrike">
                <a:solidFill>
                  <a:srgbClr val="677480"/>
                </a:solidFill>
                <a:latin typeface="Lato"/>
                <a:ea typeface="Lato"/>
                <a:cs typeface="Lato"/>
                <a:sym typeface="Lato"/>
              </a:defRPr>
            </a:lvl2pPr>
            <a:lvl3pPr indent="0" lvl="2" marL="914400" marR="0" rtl="0" algn="l">
              <a:lnSpc>
                <a:spcPct val="100000"/>
              </a:lnSpc>
              <a:spcBef>
                <a:spcPts val="480"/>
              </a:spcBef>
              <a:spcAft>
                <a:spcPts val="0"/>
              </a:spcAft>
              <a:buClr>
                <a:srgbClr val="677480"/>
              </a:buClr>
              <a:buFont typeface="Lato"/>
              <a:buNone/>
              <a:defRPr b="0" i="0" sz="2400" u="none" cap="none" strike="noStrike">
                <a:solidFill>
                  <a:srgbClr val="677480"/>
                </a:solidFill>
                <a:latin typeface="Lato"/>
                <a:ea typeface="Lato"/>
                <a:cs typeface="Lato"/>
                <a:sym typeface="Lato"/>
              </a:defRPr>
            </a:lvl3pPr>
            <a:lvl4pPr indent="0" lvl="3" marL="13716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4pPr>
            <a:lvl5pPr indent="0" lvl="4" marL="18288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5pPr>
            <a:lvl6pPr indent="0" lvl="5" marL="22860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6pPr>
            <a:lvl7pPr indent="0" lvl="6" marL="27432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7pPr>
            <a:lvl8pPr indent="0" lvl="7" marL="32004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8pPr>
            <a:lvl9pPr indent="0" lvl="8" marL="36576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9pPr>
          </a:lstStyle>
          <a:p/>
        </p:txBody>
      </p:sp>
      <p:sp>
        <p:nvSpPr>
          <p:cNvPr id="70" name="Shape 70"/>
          <p:cNvSpPr/>
          <p:nvPr/>
        </p:nvSpPr>
        <p:spPr>
          <a:xfrm>
            <a:off x="7356365" y="5066325"/>
            <a:ext cx="893700"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8250310" y="5066325"/>
            <a:ext cx="893700"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893708" y="5066325"/>
            <a:ext cx="6462600" cy="77100"/>
          </a:xfrm>
          <a:prstGeom prst="rect">
            <a:avLst/>
          </a:prstGeom>
          <a:solidFill>
            <a:srgbClr val="2185C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big image">
    <p:spTree>
      <p:nvGrpSpPr>
        <p:cNvPr id="74" name="Shape 74"/>
        <p:cNvGrpSpPr/>
        <p:nvPr/>
      </p:nvGrpSpPr>
      <p:grpSpPr>
        <a:xfrm>
          <a:off x="0" y="0"/>
          <a:ext cx="0" cy="0"/>
          <a:chOff x="0" y="0"/>
          <a:chExt cx="0" cy="0"/>
        </a:xfrm>
      </p:grpSpPr>
      <p:sp>
        <p:nvSpPr>
          <p:cNvPr id="75" name="Shape 75"/>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76" name="Shape 76"/>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77" name="Shape 77"/>
          <p:cNvSpPr txBox="1"/>
          <p:nvPr>
            <p:ph type="title"/>
          </p:nvPr>
        </p:nvSpPr>
        <p:spPr>
          <a:xfrm>
            <a:off x="609704" y="4116875"/>
            <a:ext cx="1609800" cy="485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14" name="Shape 14"/>
        <p:cNvGrpSpPr/>
        <p:nvPr/>
      </p:nvGrpSpPr>
      <p:grpSpPr>
        <a:xfrm>
          <a:off x="0" y="0"/>
          <a:ext cx="0" cy="0"/>
          <a:chOff x="0" y="0"/>
          <a:chExt cx="0" cy="0"/>
        </a:xfrm>
      </p:grpSpPr>
      <p:sp>
        <p:nvSpPr>
          <p:cNvPr id="15" name="Shape 15"/>
          <p:cNvSpPr txBox="1"/>
          <p:nvPr>
            <p:ph type="title"/>
          </p:nvPr>
        </p:nvSpPr>
        <p:spPr>
          <a:xfrm>
            <a:off x="893700" y="205987"/>
            <a:ext cx="6462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97ABBC"/>
              </a:buClr>
              <a:buFont typeface="Raleway"/>
              <a:buNone/>
              <a:defRPr b="0" i="0" sz="3600" u="none" cap="none" strike="noStrike">
                <a:solidFill>
                  <a:srgbClr val="97ABBC"/>
                </a:solidFill>
                <a:latin typeface="Raleway"/>
                <a:ea typeface="Raleway"/>
                <a:cs typeface="Raleway"/>
                <a:sym typeface="Raleway"/>
              </a:defRPr>
            </a:lvl1pPr>
            <a:lvl2pPr indent="0" lvl="1">
              <a:spcBef>
                <a:spcPts val="0"/>
              </a:spcBef>
              <a:buClr>
                <a:srgbClr val="97ABBC"/>
              </a:buClr>
              <a:buFont typeface="Raleway"/>
              <a:buNone/>
              <a:defRPr sz="3600">
                <a:solidFill>
                  <a:srgbClr val="97ABBC"/>
                </a:solidFill>
                <a:latin typeface="Raleway"/>
                <a:ea typeface="Raleway"/>
                <a:cs typeface="Raleway"/>
                <a:sym typeface="Raleway"/>
              </a:defRPr>
            </a:lvl2pPr>
            <a:lvl3pPr indent="0" lvl="2">
              <a:spcBef>
                <a:spcPts val="0"/>
              </a:spcBef>
              <a:buClr>
                <a:srgbClr val="97ABBC"/>
              </a:buClr>
              <a:buFont typeface="Raleway"/>
              <a:buNone/>
              <a:defRPr sz="3600">
                <a:solidFill>
                  <a:srgbClr val="97ABBC"/>
                </a:solidFill>
                <a:latin typeface="Raleway"/>
                <a:ea typeface="Raleway"/>
                <a:cs typeface="Raleway"/>
                <a:sym typeface="Raleway"/>
              </a:defRPr>
            </a:lvl3pPr>
            <a:lvl4pPr indent="0" lvl="3">
              <a:spcBef>
                <a:spcPts val="0"/>
              </a:spcBef>
              <a:buClr>
                <a:srgbClr val="97ABBC"/>
              </a:buClr>
              <a:buFont typeface="Raleway"/>
              <a:buNone/>
              <a:defRPr sz="3600">
                <a:solidFill>
                  <a:srgbClr val="97ABBC"/>
                </a:solidFill>
                <a:latin typeface="Raleway"/>
                <a:ea typeface="Raleway"/>
                <a:cs typeface="Raleway"/>
                <a:sym typeface="Raleway"/>
              </a:defRPr>
            </a:lvl4pPr>
            <a:lvl5pPr indent="0" lvl="4">
              <a:spcBef>
                <a:spcPts val="0"/>
              </a:spcBef>
              <a:buClr>
                <a:srgbClr val="97ABBC"/>
              </a:buClr>
              <a:buFont typeface="Raleway"/>
              <a:buNone/>
              <a:defRPr sz="3600">
                <a:solidFill>
                  <a:srgbClr val="97ABBC"/>
                </a:solidFill>
                <a:latin typeface="Raleway"/>
                <a:ea typeface="Raleway"/>
                <a:cs typeface="Raleway"/>
                <a:sym typeface="Raleway"/>
              </a:defRPr>
            </a:lvl5pPr>
            <a:lvl6pPr indent="0" lvl="5">
              <a:spcBef>
                <a:spcPts val="0"/>
              </a:spcBef>
              <a:buClr>
                <a:srgbClr val="97ABBC"/>
              </a:buClr>
              <a:buFont typeface="Raleway"/>
              <a:buNone/>
              <a:defRPr sz="3600">
                <a:solidFill>
                  <a:srgbClr val="97ABBC"/>
                </a:solidFill>
                <a:latin typeface="Raleway"/>
                <a:ea typeface="Raleway"/>
                <a:cs typeface="Raleway"/>
                <a:sym typeface="Raleway"/>
              </a:defRPr>
            </a:lvl6pPr>
            <a:lvl7pPr indent="0" lvl="6">
              <a:spcBef>
                <a:spcPts val="0"/>
              </a:spcBef>
              <a:buClr>
                <a:srgbClr val="97ABBC"/>
              </a:buClr>
              <a:buFont typeface="Raleway"/>
              <a:buNone/>
              <a:defRPr sz="3600">
                <a:solidFill>
                  <a:srgbClr val="97ABBC"/>
                </a:solidFill>
                <a:latin typeface="Raleway"/>
                <a:ea typeface="Raleway"/>
                <a:cs typeface="Raleway"/>
                <a:sym typeface="Raleway"/>
              </a:defRPr>
            </a:lvl7pPr>
            <a:lvl8pPr indent="0" lvl="7">
              <a:spcBef>
                <a:spcPts val="0"/>
              </a:spcBef>
              <a:buClr>
                <a:srgbClr val="97ABBC"/>
              </a:buClr>
              <a:buFont typeface="Raleway"/>
              <a:buNone/>
              <a:defRPr sz="3600">
                <a:solidFill>
                  <a:srgbClr val="97ABBC"/>
                </a:solidFill>
                <a:latin typeface="Raleway"/>
                <a:ea typeface="Raleway"/>
                <a:cs typeface="Raleway"/>
                <a:sym typeface="Raleway"/>
              </a:defRPr>
            </a:lvl8pPr>
            <a:lvl9pPr indent="0" lvl="8">
              <a:spcBef>
                <a:spcPts val="0"/>
              </a:spcBef>
              <a:buClr>
                <a:srgbClr val="97ABBC"/>
              </a:buClr>
              <a:buFont typeface="Raleway"/>
              <a:buNone/>
              <a:defRPr sz="3600">
                <a:solidFill>
                  <a:srgbClr val="97ABBC"/>
                </a:solidFill>
                <a:latin typeface="Raleway"/>
                <a:ea typeface="Raleway"/>
                <a:cs typeface="Raleway"/>
                <a:sym typeface="Raleway"/>
              </a:defRPr>
            </a:lvl9pPr>
          </a:lstStyle>
          <a:p/>
        </p:txBody>
      </p:sp>
      <p:sp>
        <p:nvSpPr>
          <p:cNvPr id="16" name="Shape 16"/>
          <p:cNvSpPr txBox="1"/>
          <p:nvPr>
            <p:ph idx="1" type="body"/>
          </p:nvPr>
        </p:nvSpPr>
        <p:spPr>
          <a:xfrm>
            <a:off x="893625" y="1200150"/>
            <a:ext cx="3136800" cy="3725700"/>
          </a:xfrm>
          <a:prstGeom prst="rect">
            <a:avLst/>
          </a:prstGeom>
          <a:noFill/>
          <a:ln>
            <a:noFill/>
          </a:ln>
        </p:spPr>
        <p:txBody>
          <a:bodyPr anchorCtr="0" anchor="t" bIns="91425" lIns="91425" rIns="91425" tIns="91425"/>
          <a:lstStyle>
            <a:lvl1pPr indent="114300" lvl="0" marL="0" marR="0" rtl="0" algn="l">
              <a:lnSpc>
                <a:spcPct val="100000"/>
              </a:lnSpc>
              <a:spcBef>
                <a:spcPts val="0"/>
              </a:spcBef>
              <a:spcAft>
                <a:spcPts val="0"/>
              </a:spcAft>
              <a:buClr>
                <a:srgbClr val="677480"/>
              </a:buClr>
              <a:buSzPct val="100000"/>
              <a:buFont typeface="Lato"/>
              <a:buChar char="▷"/>
              <a:defRPr b="0" i="0" sz="1800" u="none" cap="none" strike="noStrike">
                <a:solidFill>
                  <a:srgbClr val="677480"/>
                </a:solidFill>
                <a:latin typeface="Lato"/>
                <a:ea typeface="Lato"/>
                <a:cs typeface="Lato"/>
                <a:sym typeface="Lato"/>
              </a:defRPr>
            </a:lvl1pPr>
            <a:lvl2pPr indent="0" lvl="1" marL="4572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2pPr>
            <a:lvl3pPr indent="0" lvl="2" marL="9144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3pPr>
            <a:lvl4pPr indent="0" lvl="3" marL="13716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4pPr>
            <a:lvl5pPr indent="0" lvl="4" marL="18288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5pPr>
            <a:lvl6pPr indent="0" lvl="5" marL="22860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6pPr>
            <a:lvl7pPr indent="0" lvl="6" marL="27432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7pPr>
            <a:lvl8pPr indent="0" lvl="7" marL="32004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8pPr>
            <a:lvl9pPr indent="0" lvl="8" marL="36576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9pPr>
          </a:lstStyle>
          <a:p/>
        </p:txBody>
      </p:sp>
      <p:sp>
        <p:nvSpPr>
          <p:cNvPr id="17" name="Shape 17"/>
          <p:cNvSpPr txBox="1"/>
          <p:nvPr>
            <p:ph idx="2" type="body"/>
          </p:nvPr>
        </p:nvSpPr>
        <p:spPr>
          <a:xfrm>
            <a:off x="4219455" y="1200150"/>
            <a:ext cx="3136800" cy="3725700"/>
          </a:xfrm>
          <a:prstGeom prst="rect">
            <a:avLst/>
          </a:prstGeom>
          <a:noFill/>
          <a:ln>
            <a:noFill/>
          </a:ln>
        </p:spPr>
        <p:txBody>
          <a:bodyPr anchorCtr="0" anchor="t" bIns="91425" lIns="91425" rIns="91425" tIns="91425"/>
          <a:lstStyle>
            <a:lvl1pPr indent="114300" lvl="0" marL="0" marR="0" rtl="0" algn="l">
              <a:lnSpc>
                <a:spcPct val="100000"/>
              </a:lnSpc>
              <a:spcBef>
                <a:spcPts val="0"/>
              </a:spcBef>
              <a:spcAft>
                <a:spcPts val="0"/>
              </a:spcAft>
              <a:buClr>
                <a:srgbClr val="677480"/>
              </a:buClr>
              <a:buSzPct val="100000"/>
              <a:buFont typeface="Lato"/>
              <a:buChar char="▷"/>
              <a:defRPr b="0" i="0" sz="1800" u="none" cap="none" strike="noStrike">
                <a:solidFill>
                  <a:srgbClr val="677480"/>
                </a:solidFill>
                <a:latin typeface="Lato"/>
                <a:ea typeface="Lato"/>
                <a:cs typeface="Lato"/>
                <a:sym typeface="Lato"/>
              </a:defRPr>
            </a:lvl1pPr>
            <a:lvl2pPr indent="0" lvl="1" marL="4572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2pPr>
            <a:lvl3pPr indent="0" lvl="2" marL="9144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3pPr>
            <a:lvl4pPr indent="0" lvl="3" marL="13716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4pPr>
            <a:lvl5pPr indent="0" lvl="4" marL="18288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5pPr>
            <a:lvl6pPr indent="0" lvl="5" marL="22860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6pPr>
            <a:lvl7pPr indent="0" lvl="6" marL="27432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7pPr>
            <a:lvl8pPr indent="0" lvl="7" marL="32004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8pPr>
            <a:lvl9pPr indent="0" lvl="8" marL="36576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9pPr>
          </a:lstStyle>
          <a:p/>
        </p:txBody>
      </p:sp>
      <p:sp>
        <p:nvSpPr>
          <p:cNvPr id="18" name="Shape 18"/>
          <p:cNvSpPr/>
          <p:nvPr/>
        </p:nvSpPr>
        <p:spPr>
          <a:xfrm>
            <a:off x="7356365" y="5066325"/>
            <a:ext cx="893700"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8250310" y="5066325"/>
            <a:ext cx="893700"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893708" y="5066325"/>
            <a:ext cx="6462600" cy="77100"/>
          </a:xfrm>
          <a:prstGeom prst="rect">
            <a:avLst/>
          </a:prstGeom>
          <a:solidFill>
            <a:srgbClr val="2185C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
        <p:nvSpPr>
          <p:cNvPr id="23" name="Shape 23"/>
          <p:cNvSpPr/>
          <p:nvPr/>
        </p:nvSpPr>
        <p:spPr>
          <a:xfrm>
            <a:off x="7356365" y="5066325"/>
            <a:ext cx="893700"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8250310" y="5066325"/>
            <a:ext cx="893700"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893708" y="5066325"/>
            <a:ext cx="6462600" cy="77100"/>
          </a:xfrm>
          <a:prstGeom prst="rect">
            <a:avLst/>
          </a:prstGeom>
          <a:solidFill>
            <a:srgbClr val="2185C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27" name="Shape 27"/>
        <p:cNvGrpSpPr/>
        <p:nvPr/>
      </p:nvGrpSpPr>
      <p:grpSpPr>
        <a:xfrm>
          <a:off x="0" y="0"/>
          <a:ext cx="0" cy="0"/>
          <a:chOff x="0" y="0"/>
          <a:chExt cx="0" cy="0"/>
        </a:xfrm>
      </p:grpSpPr>
      <p:sp>
        <p:nvSpPr>
          <p:cNvPr id="28" name="Shape 28"/>
          <p:cNvSpPr/>
          <p:nvPr/>
        </p:nvSpPr>
        <p:spPr>
          <a:xfrm>
            <a:off x="0" y="0"/>
            <a:ext cx="9144000" cy="3993000"/>
          </a:xfrm>
          <a:prstGeom prst="rect">
            <a:avLst/>
          </a:prstGeom>
          <a:solidFill>
            <a:srgbClr val="2185C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txBox="1"/>
          <p:nvPr>
            <p:ph type="ctrTitle"/>
          </p:nvPr>
        </p:nvSpPr>
        <p:spPr>
          <a:xfrm>
            <a:off x="685800" y="1583342"/>
            <a:ext cx="7772400" cy="1159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FFFFF"/>
              </a:buClr>
              <a:buFont typeface="Raleway"/>
              <a:buNone/>
              <a:defRPr b="0" i="0" sz="4800" u="none" cap="none" strike="noStrike">
                <a:solidFill>
                  <a:srgbClr val="FFFFFF"/>
                </a:solidFill>
                <a:latin typeface="Raleway"/>
                <a:ea typeface="Raleway"/>
                <a:cs typeface="Raleway"/>
                <a:sym typeface="Raleway"/>
              </a:defRPr>
            </a:lvl1pPr>
            <a:lvl2pPr indent="0" lvl="1" rtl="0" algn="ctr">
              <a:spcBef>
                <a:spcPts val="0"/>
              </a:spcBef>
              <a:buClr>
                <a:srgbClr val="FFFFFF"/>
              </a:buClr>
              <a:buFont typeface="Raleway"/>
              <a:buNone/>
              <a:defRPr sz="4800">
                <a:solidFill>
                  <a:srgbClr val="FFFFFF"/>
                </a:solidFill>
                <a:latin typeface="Raleway"/>
                <a:ea typeface="Raleway"/>
                <a:cs typeface="Raleway"/>
                <a:sym typeface="Raleway"/>
              </a:defRPr>
            </a:lvl2pPr>
            <a:lvl3pPr indent="0" lvl="2" rtl="0" algn="ctr">
              <a:spcBef>
                <a:spcPts val="0"/>
              </a:spcBef>
              <a:buClr>
                <a:srgbClr val="FFFFFF"/>
              </a:buClr>
              <a:buFont typeface="Raleway"/>
              <a:buNone/>
              <a:defRPr sz="4800">
                <a:solidFill>
                  <a:srgbClr val="FFFFFF"/>
                </a:solidFill>
                <a:latin typeface="Raleway"/>
                <a:ea typeface="Raleway"/>
                <a:cs typeface="Raleway"/>
                <a:sym typeface="Raleway"/>
              </a:defRPr>
            </a:lvl3pPr>
            <a:lvl4pPr indent="0" lvl="3" rtl="0" algn="ctr">
              <a:spcBef>
                <a:spcPts val="0"/>
              </a:spcBef>
              <a:buClr>
                <a:srgbClr val="FFFFFF"/>
              </a:buClr>
              <a:buFont typeface="Raleway"/>
              <a:buNone/>
              <a:defRPr sz="4800">
                <a:solidFill>
                  <a:srgbClr val="FFFFFF"/>
                </a:solidFill>
                <a:latin typeface="Raleway"/>
                <a:ea typeface="Raleway"/>
                <a:cs typeface="Raleway"/>
                <a:sym typeface="Raleway"/>
              </a:defRPr>
            </a:lvl4pPr>
            <a:lvl5pPr indent="0" lvl="4" rtl="0" algn="ctr">
              <a:spcBef>
                <a:spcPts val="0"/>
              </a:spcBef>
              <a:buClr>
                <a:srgbClr val="FFFFFF"/>
              </a:buClr>
              <a:buFont typeface="Raleway"/>
              <a:buNone/>
              <a:defRPr sz="4800">
                <a:solidFill>
                  <a:srgbClr val="FFFFFF"/>
                </a:solidFill>
                <a:latin typeface="Raleway"/>
                <a:ea typeface="Raleway"/>
                <a:cs typeface="Raleway"/>
                <a:sym typeface="Raleway"/>
              </a:defRPr>
            </a:lvl5pPr>
            <a:lvl6pPr indent="0" lvl="5" rtl="0" algn="ctr">
              <a:spcBef>
                <a:spcPts val="0"/>
              </a:spcBef>
              <a:buClr>
                <a:srgbClr val="FFFFFF"/>
              </a:buClr>
              <a:buFont typeface="Raleway"/>
              <a:buNone/>
              <a:defRPr sz="4800">
                <a:solidFill>
                  <a:srgbClr val="FFFFFF"/>
                </a:solidFill>
                <a:latin typeface="Raleway"/>
                <a:ea typeface="Raleway"/>
                <a:cs typeface="Raleway"/>
                <a:sym typeface="Raleway"/>
              </a:defRPr>
            </a:lvl6pPr>
            <a:lvl7pPr indent="0" lvl="6" rtl="0" algn="ctr">
              <a:spcBef>
                <a:spcPts val="0"/>
              </a:spcBef>
              <a:buClr>
                <a:srgbClr val="FFFFFF"/>
              </a:buClr>
              <a:buFont typeface="Raleway"/>
              <a:buNone/>
              <a:defRPr sz="4800">
                <a:solidFill>
                  <a:srgbClr val="FFFFFF"/>
                </a:solidFill>
                <a:latin typeface="Raleway"/>
                <a:ea typeface="Raleway"/>
                <a:cs typeface="Raleway"/>
                <a:sym typeface="Raleway"/>
              </a:defRPr>
            </a:lvl7pPr>
            <a:lvl8pPr indent="0" lvl="7" rtl="0" algn="ctr">
              <a:spcBef>
                <a:spcPts val="0"/>
              </a:spcBef>
              <a:buClr>
                <a:srgbClr val="FFFFFF"/>
              </a:buClr>
              <a:buFont typeface="Raleway"/>
              <a:buNone/>
              <a:defRPr sz="4800">
                <a:solidFill>
                  <a:srgbClr val="FFFFFF"/>
                </a:solidFill>
                <a:latin typeface="Raleway"/>
                <a:ea typeface="Raleway"/>
                <a:cs typeface="Raleway"/>
                <a:sym typeface="Raleway"/>
              </a:defRPr>
            </a:lvl8pPr>
            <a:lvl9pPr indent="0" lvl="8" rtl="0" algn="ctr">
              <a:spcBef>
                <a:spcPts val="0"/>
              </a:spcBef>
              <a:buClr>
                <a:srgbClr val="FFFFFF"/>
              </a:buClr>
              <a:buFont typeface="Raleway"/>
              <a:buNone/>
              <a:defRPr sz="4800">
                <a:solidFill>
                  <a:srgbClr val="FFFFFF"/>
                </a:solidFill>
                <a:latin typeface="Raleway"/>
                <a:ea typeface="Raleway"/>
                <a:cs typeface="Raleway"/>
                <a:sym typeface="Raleway"/>
              </a:defRPr>
            </a:lvl9pPr>
          </a:lstStyle>
          <a:p/>
        </p:txBody>
      </p:sp>
      <p:sp>
        <p:nvSpPr>
          <p:cNvPr id="30" name="Shape 30"/>
          <p:cNvSpPr txBox="1"/>
          <p:nvPr>
            <p:ph idx="1" type="subTitle"/>
          </p:nvPr>
        </p:nvSpPr>
        <p:spPr>
          <a:xfrm>
            <a:off x="685800" y="2840052"/>
            <a:ext cx="7772400" cy="7848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FFFFF"/>
              </a:buClr>
              <a:buFont typeface="Lato"/>
              <a:buNone/>
              <a:defRPr b="1" i="0" sz="2400" u="none" cap="none" strike="noStrike">
                <a:solidFill>
                  <a:srgbClr val="FFFFFF"/>
                </a:solidFill>
                <a:latin typeface="Lato"/>
                <a:ea typeface="Lato"/>
                <a:cs typeface="Lato"/>
                <a:sym typeface="Lato"/>
              </a:defRPr>
            </a:lvl1pPr>
            <a:lvl2pPr indent="0" lvl="1" marL="457200" marR="0" rtl="0" algn="ctr">
              <a:lnSpc>
                <a:spcPct val="100000"/>
              </a:lnSpc>
              <a:spcBef>
                <a:spcPts val="0"/>
              </a:spcBef>
              <a:spcAft>
                <a:spcPts val="0"/>
              </a:spcAft>
              <a:buClr>
                <a:srgbClr val="FFFFFF"/>
              </a:buClr>
              <a:buFont typeface="Lato"/>
              <a:buNone/>
              <a:defRPr b="1" i="0" sz="2400" u="none" cap="none" strike="noStrike">
                <a:solidFill>
                  <a:srgbClr val="FFFFFF"/>
                </a:solidFill>
                <a:latin typeface="Lato"/>
                <a:ea typeface="Lato"/>
                <a:cs typeface="Lato"/>
                <a:sym typeface="Lato"/>
              </a:defRPr>
            </a:lvl2pPr>
            <a:lvl3pPr indent="0" lvl="2" marL="914400" marR="0" rtl="0" algn="ctr">
              <a:lnSpc>
                <a:spcPct val="100000"/>
              </a:lnSpc>
              <a:spcBef>
                <a:spcPts val="0"/>
              </a:spcBef>
              <a:spcAft>
                <a:spcPts val="0"/>
              </a:spcAft>
              <a:buClr>
                <a:srgbClr val="FFFFFF"/>
              </a:buClr>
              <a:buFont typeface="Lato"/>
              <a:buNone/>
              <a:defRPr b="1" i="0" sz="2400" u="none" cap="none" strike="noStrike">
                <a:solidFill>
                  <a:srgbClr val="FFFFFF"/>
                </a:solidFill>
                <a:latin typeface="Lato"/>
                <a:ea typeface="Lato"/>
                <a:cs typeface="Lato"/>
                <a:sym typeface="Lato"/>
              </a:defRPr>
            </a:lvl3pPr>
            <a:lvl4pPr indent="0" lvl="3" marL="1371600" marR="0" rtl="0" algn="ctr">
              <a:lnSpc>
                <a:spcPct val="100000"/>
              </a:lnSpc>
              <a:spcBef>
                <a:spcPts val="0"/>
              </a:spcBef>
              <a:spcAft>
                <a:spcPts val="0"/>
              </a:spcAft>
              <a:buClr>
                <a:srgbClr val="FFFFFF"/>
              </a:buClr>
              <a:buFont typeface="Lato"/>
              <a:buNone/>
              <a:defRPr b="1" i="0" sz="2400" u="none" cap="none" strike="noStrike">
                <a:solidFill>
                  <a:srgbClr val="FFFFFF"/>
                </a:solidFill>
                <a:latin typeface="Lato"/>
                <a:ea typeface="Lato"/>
                <a:cs typeface="Lato"/>
                <a:sym typeface="Lato"/>
              </a:defRPr>
            </a:lvl4pPr>
            <a:lvl5pPr indent="0" lvl="4" marL="1828800" marR="0" rtl="0" algn="ctr">
              <a:lnSpc>
                <a:spcPct val="100000"/>
              </a:lnSpc>
              <a:spcBef>
                <a:spcPts val="0"/>
              </a:spcBef>
              <a:spcAft>
                <a:spcPts val="0"/>
              </a:spcAft>
              <a:buClr>
                <a:srgbClr val="FFFFFF"/>
              </a:buClr>
              <a:buFont typeface="Lato"/>
              <a:buNone/>
              <a:defRPr b="1" i="0" sz="2400" u="none" cap="none" strike="noStrike">
                <a:solidFill>
                  <a:srgbClr val="FFFFFF"/>
                </a:solidFill>
                <a:latin typeface="Lato"/>
                <a:ea typeface="Lato"/>
                <a:cs typeface="Lato"/>
                <a:sym typeface="Lato"/>
              </a:defRPr>
            </a:lvl5pPr>
            <a:lvl6pPr indent="0" lvl="5" marL="2286000" marR="0" rtl="0" algn="ctr">
              <a:lnSpc>
                <a:spcPct val="100000"/>
              </a:lnSpc>
              <a:spcBef>
                <a:spcPts val="0"/>
              </a:spcBef>
              <a:spcAft>
                <a:spcPts val="0"/>
              </a:spcAft>
              <a:buClr>
                <a:srgbClr val="FFFFFF"/>
              </a:buClr>
              <a:buFont typeface="Lato"/>
              <a:buNone/>
              <a:defRPr b="1" i="0" sz="2400" u="none" cap="none" strike="noStrike">
                <a:solidFill>
                  <a:srgbClr val="FFFFFF"/>
                </a:solidFill>
                <a:latin typeface="Lato"/>
                <a:ea typeface="Lato"/>
                <a:cs typeface="Lato"/>
                <a:sym typeface="Lato"/>
              </a:defRPr>
            </a:lvl6pPr>
            <a:lvl7pPr indent="0" lvl="6" marL="2743200" marR="0" rtl="0" algn="ctr">
              <a:lnSpc>
                <a:spcPct val="100000"/>
              </a:lnSpc>
              <a:spcBef>
                <a:spcPts val="0"/>
              </a:spcBef>
              <a:spcAft>
                <a:spcPts val="0"/>
              </a:spcAft>
              <a:buClr>
                <a:srgbClr val="FFFFFF"/>
              </a:buClr>
              <a:buFont typeface="Lato"/>
              <a:buNone/>
              <a:defRPr b="1" i="0" sz="2400" u="none" cap="none" strike="noStrike">
                <a:solidFill>
                  <a:srgbClr val="FFFFFF"/>
                </a:solidFill>
                <a:latin typeface="Lato"/>
                <a:ea typeface="Lato"/>
                <a:cs typeface="Lato"/>
                <a:sym typeface="Lato"/>
              </a:defRPr>
            </a:lvl7pPr>
            <a:lvl8pPr indent="0" lvl="7" marL="3200400" marR="0" rtl="0" algn="ctr">
              <a:lnSpc>
                <a:spcPct val="100000"/>
              </a:lnSpc>
              <a:spcBef>
                <a:spcPts val="0"/>
              </a:spcBef>
              <a:spcAft>
                <a:spcPts val="0"/>
              </a:spcAft>
              <a:buClr>
                <a:srgbClr val="FFFFFF"/>
              </a:buClr>
              <a:buFont typeface="Lato"/>
              <a:buNone/>
              <a:defRPr b="1" i="0" sz="2400" u="none" cap="none" strike="noStrike">
                <a:solidFill>
                  <a:srgbClr val="FFFFFF"/>
                </a:solidFill>
                <a:latin typeface="Lato"/>
                <a:ea typeface="Lato"/>
                <a:cs typeface="Lato"/>
                <a:sym typeface="Lato"/>
              </a:defRPr>
            </a:lvl8pPr>
            <a:lvl9pPr indent="0" lvl="8" marL="3657600" marR="0" rtl="0" algn="ctr">
              <a:lnSpc>
                <a:spcPct val="100000"/>
              </a:lnSpc>
              <a:spcBef>
                <a:spcPts val="0"/>
              </a:spcBef>
              <a:spcAft>
                <a:spcPts val="0"/>
              </a:spcAft>
              <a:buClr>
                <a:srgbClr val="FFFFFF"/>
              </a:buClr>
              <a:buFont typeface="Lato"/>
              <a:buNone/>
              <a:defRPr b="1" i="0" sz="2400" u="none" cap="none" strike="noStrike">
                <a:solidFill>
                  <a:srgbClr val="FFFFFF"/>
                </a:solidFill>
                <a:latin typeface="Lato"/>
                <a:ea typeface="Lato"/>
                <a:cs typeface="Lato"/>
                <a:sym typeface="Lato"/>
              </a:defRPr>
            </a:lvl9pPr>
          </a:lstStyle>
          <a:p/>
        </p:txBody>
      </p:sp>
      <p:sp>
        <p:nvSpPr>
          <p:cNvPr id="31" name="Shape 31"/>
          <p:cNvSpPr/>
          <p:nvPr/>
        </p:nvSpPr>
        <p:spPr>
          <a:xfrm>
            <a:off x="3047702" y="3992850"/>
            <a:ext cx="3047699"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a:off x="6096269" y="3992850"/>
            <a:ext cx="3047699"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1" y="3992850"/>
            <a:ext cx="30477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4" name="Shape 34"/>
        <p:cNvGrpSpPr/>
        <p:nvPr/>
      </p:nvGrpSpPr>
      <p:grpSpPr>
        <a:xfrm>
          <a:off x="0" y="0"/>
          <a:ext cx="0" cy="0"/>
          <a:chOff x="0" y="0"/>
          <a:chExt cx="0" cy="0"/>
        </a:xfrm>
      </p:grpSpPr>
      <p:sp>
        <p:nvSpPr>
          <p:cNvPr id="35" name="Shape 35"/>
          <p:cNvSpPr txBox="1"/>
          <p:nvPr>
            <p:ph idx="1" type="body"/>
          </p:nvPr>
        </p:nvSpPr>
        <p:spPr>
          <a:xfrm>
            <a:off x="1710425" y="2161800"/>
            <a:ext cx="5723700" cy="819900"/>
          </a:xfrm>
          <a:prstGeom prst="rect">
            <a:avLst/>
          </a:prstGeom>
          <a:noFill/>
          <a:ln>
            <a:noFill/>
          </a:ln>
        </p:spPr>
        <p:txBody>
          <a:bodyPr anchorCtr="0" anchor="t" bIns="91425" lIns="91425" rIns="91425" tIns="91425"/>
          <a:lstStyle>
            <a:lvl1pPr indent="190500" lvl="0" marL="0" marR="0" rtl="0" algn="ctr">
              <a:lnSpc>
                <a:spcPct val="100000"/>
              </a:lnSpc>
              <a:spcBef>
                <a:spcPts val="0"/>
              </a:spcBef>
              <a:spcAft>
                <a:spcPts val="0"/>
              </a:spcAft>
              <a:buClr>
                <a:srgbClr val="677480"/>
              </a:buClr>
              <a:buSzPct val="100000"/>
              <a:buFont typeface="Lato"/>
              <a:buChar char="▷"/>
              <a:defRPr b="0" i="1" sz="3000" u="none" cap="none" strike="noStrike">
                <a:solidFill>
                  <a:srgbClr val="677480"/>
                </a:solidFill>
                <a:latin typeface="Lato"/>
                <a:ea typeface="Lato"/>
                <a:cs typeface="Lato"/>
                <a:sym typeface="Lato"/>
              </a:defRPr>
            </a:lvl1pPr>
            <a:lvl2pPr indent="0" lvl="1" marL="457200" marR="0" rtl="0" algn="ctr">
              <a:lnSpc>
                <a:spcPct val="100000"/>
              </a:lnSpc>
              <a:spcBef>
                <a:spcPts val="0"/>
              </a:spcBef>
              <a:spcAft>
                <a:spcPts val="0"/>
              </a:spcAft>
              <a:buClr>
                <a:srgbClr val="677480"/>
              </a:buClr>
              <a:buFont typeface="Lato"/>
              <a:buNone/>
              <a:defRPr b="0" i="1" sz="2400" u="none" cap="none" strike="noStrike">
                <a:solidFill>
                  <a:srgbClr val="677480"/>
                </a:solidFill>
                <a:latin typeface="Lato"/>
                <a:ea typeface="Lato"/>
                <a:cs typeface="Lato"/>
                <a:sym typeface="Lato"/>
              </a:defRPr>
            </a:lvl2pPr>
            <a:lvl3pPr indent="0" lvl="2" marL="914400" marR="0" rtl="0" algn="ctr">
              <a:lnSpc>
                <a:spcPct val="100000"/>
              </a:lnSpc>
              <a:spcBef>
                <a:spcPts val="0"/>
              </a:spcBef>
              <a:spcAft>
                <a:spcPts val="0"/>
              </a:spcAft>
              <a:buClr>
                <a:srgbClr val="677480"/>
              </a:buClr>
              <a:buFont typeface="Lato"/>
              <a:buNone/>
              <a:defRPr b="0" i="1" sz="2400" u="none" cap="none" strike="noStrike">
                <a:solidFill>
                  <a:srgbClr val="677480"/>
                </a:solidFill>
                <a:latin typeface="Lato"/>
                <a:ea typeface="Lato"/>
                <a:cs typeface="Lato"/>
                <a:sym typeface="Lato"/>
              </a:defRPr>
            </a:lvl3pPr>
            <a:lvl4pPr indent="0" lvl="3" marL="1371600" marR="0" rtl="0" algn="ctr">
              <a:lnSpc>
                <a:spcPct val="100000"/>
              </a:lnSpc>
              <a:spcBef>
                <a:spcPts val="0"/>
              </a:spcBef>
              <a:spcAft>
                <a:spcPts val="0"/>
              </a:spcAft>
              <a:buClr>
                <a:srgbClr val="677480"/>
              </a:buClr>
              <a:buFont typeface="Lato"/>
              <a:buNone/>
              <a:defRPr b="0" i="1" sz="1800" u="none" cap="none" strike="noStrike">
                <a:solidFill>
                  <a:srgbClr val="677480"/>
                </a:solidFill>
                <a:latin typeface="Lato"/>
                <a:ea typeface="Lato"/>
                <a:cs typeface="Lato"/>
                <a:sym typeface="Lato"/>
              </a:defRPr>
            </a:lvl4pPr>
            <a:lvl5pPr indent="0" lvl="4" marL="1828800" marR="0" rtl="0" algn="ctr">
              <a:lnSpc>
                <a:spcPct val="100000"/>
              </a:lnSpc>
              <a:spcBef>
                <a:spcPts val="0"/>
              </a:spcBef>
              <a:spcAft>
                <a:spcPts val="0"/>
              </a:spcAft>
              <a:buClr>
                <a:srgbClr val="677480"/>
              </a:buClr>
              <a:buFont typeface="Lato"/>
              <a:buNone/>
              <a:defRPr b="0" i="1" sz="1800" u="none" cap="none" strike="noStrike">
                <a:solidFill>
                  <a:srgbClr val="677480"/>
                </a:solidFill>
                <a:latin typeface="Lato"/>
                <a:ea typeface="Lato"/>
                <a:cs typeface="Lato"/>
                <a:sym typeface="Lato"/>
              </a:defRPr>
            </a:lvl5pPr>
            <a:lvl6pPr indent="0" lvl="5" marL="2286000" marR="0" rtl="0" algn="ctr">
              <a:lnSpc>
                <a:spcPct val="100000"/>
              </a:lnSpc>
              <a:spcBef>
                <a:spcPts val="0"/>
              </a:spcBef>
              <a:spcAft>
                <a:spcPts val="0"/>
              </a:spcAft>
              <a:buClr>
                <a:srgbClr val="677480"/>
              </a:buClr>
              <a:buFont typeface="Lato"/>
              <a:buNone/>
              <a:defRPr b="0" i="1" sz="1800" u="none" cap="none" strike="noStrike">
                <a:solidFill>
                  <a:srgbClr val="677480"/>
                </a:solidFill>
                <a:latin typeface="Lato"/>
                <a:ea typeface="Lato"/>
                <a:cs typeface="Lato"/>
                <a:sym typeface="Lato"/>
              </a:defRPr>
            </a:lvl6pPr>
            <a:lvl7pPr indent="0" lvl="6" marL="2743200" marR="0" rtl="0" algn="ctr">
              <a:lnSpc>
                <a:spcPct val="100000"/>
              </a:lnSpc>
              <a:spcBef>
                <a:spcPts val="0"/>
              </a:spcBef>
              <a:spcAft>
                <a:spcPts val="0"/>
              </a:spcAft>
              <a:buClr>
                <a:srgbClr val="677480"/>
              </a:buClr>
              <a:buFont typeface="Lato"/>
              <a:buNone/>
              <a:defRPr b="0" i="1" sz="1800" u="none" cap="none" strike="noStrike">
                <a:solidFill>
                  <a:srgbClr val="677480"/>
                </a:solidFill>
                <a:latin typeface="Lato"/>
                <a:ea typeface="Lato"/>
                <a:cs typeface="Lato"/>
                <a:sym typeface="Lato"/>
              </a:defRPr>
            </a:lvl7pPr>
            <a:lvl8pPr indent="0" lvl="7" marL="3200400" marR="0" rtl="0" algn="ctr">
              <a:lnSpc>
                <a:spcPct val="100000"/>
              </a:lnSpc>
              <a:spcBef>
                <a:spcPts val="0"/>
              </a:spcBef>
              <a:spcAft>
                <a:spcPts val="0"/>
              </a:spcAft>
              <a:buClr>
                <a:srgbClr val="677480"/>
              </a:buClr>
              <a:buFont typeface="Lato"/>
              <a:buNone/>
              <a:defRPr b="0" i="1" sz="1800" u="none" cap="none" strike="noStrike">
                <a:solidFill>
                  <a:srgbClr val="677480"/>
                </a:solidFill>
                <a:latin typeface="Lato"/>
                <a:ea typeface="Lato"/>
                <a:cs typeface="Lato"/>
                <a:sym typeface="Lato"/>
              </a:defRPr>
            </a:lvl8pPr>
            <a:lvl9pPr indent="0" lvl="8" marL="3657600" marR="0" rtl="0" algn="ctr">
              <a:lnSpc>
                <a:spcPct val="100000"/>
              </a:lnSpc>
              <a:spcBef>
                <a:spcPts val="0"/>
              </a:spcBef>
              <a:spcAft>
                <a:spcPts val="0"/>
              </a:spcAft>
              <a:buClr>
                <a:srgbClr val="677480"/>
              </a:buClr>
              <a:buFont typeface="Lato"/>
              <a:buNone/>
              <a:defRPr b="0" i="1" sz="1800" u="none" cap="none" strike="noStrike">
                <a:solidFill>
                  <a:srgbClr val="677480"/>
                </a:solidFill>
                <a:latin typeface="Lato"/>
                <a:ea typeface="Lato"/>
                <a:cs typeface="Lato"/>
                <a:sym typeface="Lato"/>
              </a:defRPr>
            </a:lvl9pPr>
          </a:lstStyle>
          <a:p/>
        </p:txBody>
      </p:sp>
      <p:sp>
        <p:nvSpPr>
          <p:cNvPr id="36" name="Shape 36"/>
          <p:cNvSpPr txBox="1"/>
          <p:nvPr/>
        </p:nvSpPr>
        <p:spPr>
          <a:xfrm>
            <a:off x="3593400" y="1181418"/>
            <a:ext cx="1957200" cy="653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97ABBC"/>
              </a:buClr>
              <a:buSzPct val="25000"/>
              <a:buFont typeface="Arial"/>
              <a:buNone/>
            </a:pPr>
            <a:r>
              <a:rPr b="1" i="0" lang="en" sz="9600" u="none" cap="none" strike="noStrike">
                <a:solidFill>
                  <a:srgbClr val="97ABBC"/>
                </a:solidFill>
                <a:latin typeface="Arial"/>
                <a:ea typeface="Arial"/>
                <a:cs typeface="Arial"/>
                <a:sym typeface="Arial"/>
              </a:rPr>
              <a:t>“</a:t>
            </a:r>
          </a:p>
        </p:txBody>
      </p:sp>
      <p:sp>
        <p:nvSpPr>
          <p:cNvPr id="37" name="Shape 37"/>
          <p:cNvSpPr/>
          <p:nvPr/>
        </p:nvSpPr>
        <p:spPr>
          <a:xfrm>
            <a:off x="5723282" y="1599675"/>
            <a:ext cx="1710300"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a:off x="7434175" y="1599675"/>
            <a:ext cx="1710300"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a:off x="0" y="1599675"/>
            <a:ext cx="17103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a:off x="1710424" y="1599675"/>
            <a:ext cx="1710300" cy="77100"/>
          </a:xfrm>
          <a:prstGeom prst="rect">
            <a:avLst/>
          </a:prstGeom>
          <a:solidFill>
            <a:srgbClr val="2185C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41" name="Shape 41"/>
        <p:cNvGrpSpPr/>
        <p:nvPr/>
      </p:nvGrpSpPr>
      <p:grpSpPr>
        <a:xfrm>
          <a:off x="0" y="0"/>
          <a:ext cx="0" cy="0"/>
          <a:chOff x="0" y="0"/>
          <a:chExt cx="0" cy="0"/>
        </a:xfrm>
      </p:grpSpPr>
      <p:sp>
        <p:nvSpPr>
          <p:cNvPr id="42" name="Shape 42"/>
          <p:cNvSpPr txBox="1"/>
          <p:nvPr>
            <p:ph type="title"/>
          </p:nvPr>
        </p:nvSpPr>
        <p:spPr>
          <a:xfrm>
            <a:off x="893700" y="205987"/>
            <a:ext cx="6462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97ABBC"/>
              </a:buClr>
              <a:buFont typeface="Raleway"/>
              <a:buNone/>
              <a:defRPr b="0" i="0" sz="3600" u="none" cap="none" strike="noStrike">
                <a:solidFill>
                  <a:srgbClr val="97ABBC"/>
                </a:solidFill>
                <a:latin typeface="Raleway"/>
                <a:ea typeface="Raleway"/>
                <a:cs typeface="Raleway"/>
                <a:sym typeface="Raleway"/>
              </a:defRPr>
            </a:lvl1pPr>
            <a:lvl2pPr indent="0" lvl="1">
              <a:spcBef>
                <a:spcPts val="0"/>
              </a:spcBef>
              <a:buClr>
                <a:srgbClr val="97ABBC"/>
              </a:buClr>
              <a:buFont typeface="Raleway"/>
              <a:buNone/>
              <a:defRPr sz="3600">
                <a:solidFill>
                  <a:srgbClr val="97ABBC"/>
                </a:solidFill>
                <a:latin typeface="Raleway"/>
                <a:ea typeface="Raleway"/>
                <a:cs typeface="Raleway"/>
                <a:sym typeface="Raleway"/>
              </a:defRPr>
            </a:lvl2pPr>
            <a:lvl3pPr indent="0" lvl="2">
              <a:spcBef>
                <a:spcPts val="0"/>
              </a:spcBef>
              <a:buClr>
                <a:srgbClr val="97ABBC"/>
              </a:buClr>
              <a:buFont typeface="Raleway"/>
              <a:buNone/>
              <a:defRPr sz="3600">
                <a:solidFill>
                  <a:srgbClr val="97ABBC"/>
                </a:solidFill>
                <a:latin typeface="Raleway"/>
                <a:ea typeface="Raleway"/>
                <a:cs typeface="Raleway"/>
                <a:sym typeface="Raleway"/>
              </a:defRPr>
            </a:lvl3pPr>
            <a:lvl4pPr indent="0" lvl="3">
              <a:spcBef>
                <a:spcPts val="0"/>
              </a:spcBef>
              <a:buClr>
                <a:srgbClr val="97ABBC"/>
              </a:buClr>
              <a:buFont typeface="Raleway"/>
              <a:buNone/>
              <a:defRPr sz="3600">
                <a:solidFill>
                  <a:srgbClr val="97ABBC"/>
                </a:solidFill>
                <a:latin typeface="Raleway"/>
                <a:ea typeface="Raleway"/>
                <a:cs typeface="Raleway"/>
                <a:sym typeface="Raleway"/>
              </a:defRPr>
            </a:lvl4pPr>
            <a:lvl5pPr indent="0" lvl="4">
              <a:spcBef>
                <a:spcPts val="0"/>
              </a:spcBef>
              <a:buClr>
                <a:srgbClr val="97ABBC"/>
              </a:buClr>
              <a:buFont typeface="Raleway"/>
              <a:buNone/>
              <a:defRPr sz="3600">
                <a:solidFill>
                  <a:srgbClr val="97ABBC"/>
                </a:solidFill>
                <a:latin typeface="Raleway"/>
                <a:ea typeface="Raleway"/>
                <a:cs typeface="Raleway"/>
                <a:sym typeface="Raleway"/>
              </a:defRPr>
            </a:lvl5pPr>
            <a:lvl6pPr indent="0" lvl="5">
              <a:spcBef>
                <a:spcPts val="0"/>
              </a:spcBef>
              <a:buClr>
                <a:srgbClr val="97ABBC"/>
              </a:buClr>
              <a:buFont typeface="Raleway"/>
              <a:buNone/>
              <a:defRPr sz="3600">
                <a:solidFill>
                  <a:srgbClr val="97ABBC"/>
                </a:solidFill>
                <a:latin typeface="Raleway"/>
                <a:ea typeface="Raleway"/>
                <a:cs typeface="Raleway"/>
                <a:sym typeface="Raleway"/>
              </a:defRPr>
            </a:lvl6pPr>
            <a:lvl7pPr indent="0" lvl="6">
              <a:spcBef>
                <a:spcPts val="0"/>
              </a:spcBef>
              <a:buClr>
                <a:srgbClr val="97ABBC"/>
              </a:buClr>
              <a:buFont typeface="Raleway"/>
              <a:buNone/>
              <a:defRPr sz="3600">
                <a:solidFill>
                  <a:srgbClr val="97ABBC"/>
                </a:solidFill>
                <a:latin typeface="Raleway"/>
                <a:ea typeface="Raleway"/>
                <a:cs typeface="Raleway"/>
                <a:sym typeface="Raleway"/>
              </a:defRPr>
            </a:lvl7pPr>
            <a:lvl8pPr indent="0" lvl="7">
              <a:spcBef>
                <a:spcPts val="0"/>
              </a:spcBef>
              <a:buClr>
                <a:srgbClr val="97ABBC"/>
              </a:buClr>
              <a:buFont typeface="Raleway"/>
              <a:buNone/>
              <a:defRPr sz="3600">
                <a:solidFill>
                  <a:srgbClr val="97ABBC"/>
                </a:solidFill>
                <a:latin typeface="Raleway"/>
                <a:ea typeface="Raleway"/>
                <a:cs typeface="Raleway"/>
                <a:sym typeface="Raleway"/>
              </a:defRPr>
            </a:lvl8pPr>
            <a:lvl9pPr indent="0" lvl="8">
              <a:spcBef>
                <a:spcPts val="0"/>
              </a:spcBef>
              <a:buClr>
                <a:srgbClr val="97ABBC"/>
              </a:buClr>
              <a:buFont typeface="Raleway"/>
              <a:buNone/>
              <a:defRPr sz="3600">
                <a:solidFill>
                  <a:srgbClr val="97ABBC"/>
                </a:solidFill>
                <a:latin typeface="Raleway"/>
                <a:ea typeface="Raleway"/>
                <a:cs typeface="Raleway"/>
                <a:sym typeface="Raleway"/>
              </a:defRPr>
            </a:lvl9pPr>
          </a:lstStyle>
          <a:p/>
        </p:txBody>
      </p:sp>
      <p:sp>
        <p:nvSpPr>
          <p:cNvPr id="43" name="Shape 43"/>
          <p:cNvSpPr txBox="1"/>
          <p:nvPr>
            <p:ph idx="1" type="body"/>
          </p:nvPr>
        </p:nvSpPr>
        <p:spPr>
          <a:xfrm>
            <a:off x="893700" y="1373587"/>
            <a:ext cx="6462600" cy="3552300"/>
          </a:xfrm>
          <a:prstGeom prst="rect">
            <a:avLst/>
          </a:prstGeom>
          <a:noFill/>
          <a:ln>
            <a:noFill/>
          </a:ln>
        </p:spPr>
        <p:txBody>
          <a:bodyPr anchorCtr="0" anchor="t" bIns="91425" lIns="91425" rIns="91425" tIns="91425"/>
          <a:lstStyle>
            <a:lvl1pPr indent="190500" lvl="0" marL="0" marR="0" rtl="0" algn="l">
              <a:lnSpc>
                <a:spcPct val="100000"/>
              </a:lnSpc>
              <a:spcBef>
                <a:spcPts val="0"/>
              </a:spcBef>
              <a:spcAft>
                <a:spcPts val="0"/>
              </a:spcAft>
              <a:buClr>
                <a:srgbClr val="677480"/>
              </a:buClr>
              <a:buSzPct val="100000"/>
              <a:buFont typeface="Lato"/>
              <a:buChar char="▷"/>
              <a:defRPr b="0" i="0" sz="3000" u="none" cap="none" strike="noStrike">
                <a:solidFill>
                  <a:srgbClr val="677480"/>
                </a:solidFill>
                <a:latin typeface="Lato"/>
                <a:ea typeface="Lato"/>
                <a:cs typeface="Lato"/>
                <a:sym typeface="Lato"/>
              </a:defRPr>
            </a:lvl1pPr>
            <a:lvl2pPr indent="0" lvl="1" marL="457200" marR="0" rtl="0" algn="l">
              <a:lnSpc>
                <a:spcPct val="100000"/>
              </a:lnSpc>
              <a:spcBef>
                <a:spcPts val="0"/>
              </a:spcBef>
              <a:spcAft>
                <a:spcPts val="0"/>
              </a:spcAft>
              <a:buClr>
                <a:srgbClr val="677480"/>
              </a:buClr>
              <a:buFont typeface="Lato"/>
              <a:buNone/>
              <a:defRPr b="0" i="0" sz="2400" u="none" cap="none" strike="noStrike">
                <a:solidFill>
                  <a:srgbClr val="677480"/>
                </a:solidFill>
                <a:latin typeface="Lato"/>
                <a:ea typeface="Lato"/>
                <a:cs typeface="Lato"/>
                <a:sym typeface="Lato"/>
              </a:defRPr>
            </a:lvl2pPr>
            <a:lvl3pPr indent="0" lvl="2" marL="914400" marR="0" rtl="0" algn="l">
              <a:lnSpc>
                <a:spcPct val="100000"/>
              </a:lnSpc>
              <a:spcBef>
                <a:spcPts val="0"/>
              </a:spcBef>
              <a:spcAft>
                <a:spcPts val="0"/>
              </a:spcAft>
              <a:buClr>
                <a:srgbClr val="677480"/>
              </a:buClr>
              <a:buFont typeface="Lato"/>
              <a:buNone/>
              <a:defRPr b="0" i="0" sz="2400" u="none" cap="none" strike="noStrike">
                <a:solidFill>
                  <a:srgbClr val="677480"/>
                </a:solidFill>
                <a:latin typeface="Lato"/>
                <a:ea typeface="Lato"/>
                <a:cs typeface="Lato"/>
                <a:sym typeface="Lato"/>
              </a:defRPr>
            </a:lvl3pPr>
            <a:lvl4pPr indent="0" lvl="3" marL="13716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4pPr>
            <a:lvl5pPr indent="0" lvl="4" marL="18288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5pPr>
            <a:lvl6pPr indent="0" lvl="5" marL="22860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6pPr>
            <a:lvl7pPr indent="0" lvl="6" marL="27432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7pPr>
            <a:lvl8pPr indent="0" lvl="7" marL="32004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8pPr>
            <a:lvl9pPr indent="0" lvl="8" marL="3657600" marR="0" rtl="0" algn="l">
              <a:lnSpc>
                <a:spcPct val="100000"/>
              </a:lnSpc>
              <a:spcBef>
                <a:spcPts val="0"/>
              </a:spcBef>
              <a:spcAft>
                <a:spcPts val="0"/>
              </a:spcAft>
              <a:buClr>
                <a:srgbClr val="677480"/>
              </a:buClr>
              <a:buFont typeface="Lato"/>
              <a:buNone/>
              <a:defRPr b="0" i="0" sz="1800" u="none" cap="none" strike="noStrike">
                <a:solidFill>
                  <a:srgbClr val="677480"/>
                </a:solidFill>
                <a:latin typeface="Lato"/>
                <a:ea typeface="Lato"/>
                <a:cs typeface="Lato"/>
                <a:sym typeface="Lato"/>
              </a:defRPr>
            </a:lvl9pPr>
          </a:lstStyle>
          <a:p/>
        </p:txBody>
      </p:sp>
      <p:sp>
        <p:nvSpPr>
          <p:cNvPr id="44" name="Shape 44"/>
          <p:cNvSpPr/>
          <p:nvPr/>
        </p:nvSpPr>
        <p:spPr>
          <a:xfrm>
            <a:off x="7356365" y="5066325"/>
            <a:ext cx="893700"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8250310" y="5066325"/>
            <a:ext cx="893700"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a:off x="893708" y="5066325"/>
            <a:ext cx="6462600" cy="77100"/>
          </a:xfrm>
          <a:prstGeom prst="rect">
            <a:avLst/>
          </a:prstGeom>
          <a:solidFill>
            <a:srgbClr val="2185C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background">
    <p:bg>
      <p:bgPr>
        <a:solidFill>
          <a:srgbClr val="2185C5"/>
        </a:solidFill>
      </p:bgPr>
    </p:bg>
    <p:spTree>
      <p:nvGrpSpPr>
        <p:cNvPr id="48" name="Shape 48"/>
        <p:cNvGrpSpPr/>
        <p:nvPr/>
      </p:nvGrpSpPr>
      <p:grpSpPr>
        <a:xfrm>
          <a:off x="0" y="0"/>
          <a:ext cx="0" cy="0"/>
          <a:chOff x="0" y="0"/>
          <a:chExt cx="0" cy="0"/>
        </a:xfrm>
      </p:grpSpPr>
      <p:sp>
        <p:nvSpPr>
          <p:cNvPr id="49" name="Shape 49"/>
          <p:cNvSpPr/>
          <p:nvPr/>
        </p:nvSpPr>
        <p:spPr>
          <a:xfrm>
            <a:off x="7356365" y="5066325"/>
            <a:ext cx="893700"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a:off x="8250310" y="5066325"/>
            <a:ext cx="893700"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a:off x="0" y="5066325"/>
            <a:ext cx="893700" cy="771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a:off x="893708" y="5066325"/>
            <a:ext cx="64626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53" name="Shape 53"/>
        <p:cNvGrpSpPr/>
        <p:nvPr/>
      </p:nvGrpSpPr>
      <p:grpSpPr>
        <a:xfrm>
          <a:off x="0" y="0"/>
          <a:ext cx="0" cy="0"/>
          <a:chOff x="0" y="0"/>
          <a:chExt cx="0" cy="0"/>
        </a:xfrm>
      </p:grpSpPr>
      <p:sp>
        <p:nvSpPr>
          <p:cNvPr id="54" name="Shape 54"/>
          <p:cNvSpPr txBox="1"/>
          <p:nvPr>
            <p:ph type="title"/>
          </p:nvPr>
        </p:nvSpPr>
        <p:spPr>
          <a:xfrm>
            <a:off x="893700" y="205987"/>
            <a:ext cx="6462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97ABBC"/>
              </a:buClr>
              <a:buFont typeface="Raleway"/>
              <a:buNone/>
              <a:defRPr b="0" i="0" sz="3600" u="none" cap="none" strike="noStrike">
                <a:solidFill>
                  <a:srgbClr val="97ABBC"/>
                </a:solidFill>
                <a:latin typeface="Raleway"/>
                <a:ea typeface="Raleway"/>
                <a:cs typeface="Raleway"/>
                <a:sym typeface="Raleway"/>
              </a:defRPr>
            </a:lvl1pPr>
            <a:lvl2pPr indent="0" lvl="1" rtl="0">
              <a:spcBef>
                <a:spcPts val="0"/>
              </a:spcBef>
              <a:buClr>
                <a:srgbClr val="97ABBC"/>
              </a:buClr>
              <a:buFont typeface="Raleway"/>
              <a:buNone/>
              <a:defRPr sz="3600">
                <a:solidFill>
                  <a:srgbClr val="97ABBC"/>
                </a:solidFill>
                <a:latin typeface="Raleway"/>
                <a:ea typeface="Raleway"/>
                <a:cs typeface="Raleway"/>
                <a:sym typeface="Raleway"/>
              </a:defRPr>
            </a:lvl2pPr>
            <a:lvl3pPr indent="0" lvl="2" rtl="0">
              <a:spcBef>
                <a:spcPts val="0"/>
              </a:spcBef>
              <a:buClr>
                <a:srgbClr val="97ABBC"/>
              </a:buClr>
              <a:buFont typeface="Raleway"/>
              <a:buNone/>
              <a:defRPr sz="3600">
                <a:solidFill>
                  <a:srgbClr val="97ABBC"/>
                </a:solidFill>
                <a:latin typeface="Raleway"/>
                <a:ea typeface="Raleway"/>
                <a:cs typeface="Raleway"/>
                <a:sym typeface="Raleway"/>
              </a:defRPr>
            </a:lvl3pPr>
            <a:lvl4pPr indent="0" lvl="3" rtl="0">
              <a:spcBef>
                <a:spcPts val="0"/>
              </a:spcBef>
              <a:buClr>
                <a:srgbClr val="97ABBC"/>
              </a:buClr>
              <a:buFont typeface="Raleway"/>
              <a:buNone/>
              <a:defRPr sz="3600">
                <a:solidFill>
                  <a:srgbClr val="97ABBC"/>
                </a:solidFill>
                <a:latin typeface="Raleway"/>
                <a:ea typeface="Raleway"/>
                <a:cs typeface="Raleway"/>
                <a:sym typeface="Raleway"/>
              </a:defRPr>
            </a:lvl4pPr>
            <a:lvl5pPr indent="0" lvl="4" rtl="0">
              <a:spcBef>
                <a:spcPts val="0"/>
              </a:spcBef>
              <a:buClr>
                <a:srgbClr val="97ABBC"/>
              </a:buClr>
              <a:buFont typeface="Raleway"/>
              <a:buNone/>
              <a:defRPr sz="3600">
                <a:solidFill>
                  <a:srgbClr val="97ABBC"/>
                </a:solidFill>
                <a:latin typeface="Raleway"/>
                <a:ea typeface="Raleway"/>
                <a:cs typeface="Raleway"/>
                <a:sym typeface="Raleway"/>
              </a:defRPr>
            </a:lvl5pPr>
            <a:lvl6pPr indent="0" lvl="5" rtl="0">
              <a:spcBef>
                <a:spcPts val="0"/>
              </a:spcBef>
              <a:buClr>
                <a:srgbClr val="97ABBC"/>
              </a:buClr>
              <a:buFont typeface="Raleway"/>
              <a:buNone/>
              <a:defRPr sz="3600">
                <a:solidFill>
                  <a:srgbClr val="97ABBC"/>
                </a:solidFill>
                <a:latin typeface="Raleway"/>
                <a:ea typeface="Raleway"/>
                <a:cs typeface="Raleway"/>
                <a:sym typeface="Raleway"/>
              </a:defRPr>
            </a:lvl6pPr>
            <a:lvl7pPr indent="0" lvl="6" rtl="0">
              <a:spcBef>
                <a:spcPts val="0"/>
              </a:spcBef>
              <a:buClr>
                <a:srgbClr val="97ABBC"/>
              </a:buClr>
              <a:buFont typeface="Raleway"/>
              <a:buNone/>
              <a:defRPr sz="3600">
                <a:solidFill>
                  <a:srgbClr val="97ABBC"/>
                </a:solidFill>
                <a:latin typeface="Raleway"/>
                <a:ea typeface="Raleway"/>
                <a:cs typeface="Raleway"/>
                <a:sym typeface="Raleway"/>
              </a:defRPr>
            </a:lvl7pPr>
            <a:lvl8pPr indent="0" lvl="7" rtl="0">
              <a:spcBef>
                <a:spcPts val="0"/>
              </a:spcBef>
              <a:buClr>
                <a:srgbClr val="97ABBC"/>
              </a:buClr>
              <a:buFont typeface="Raleway"/>
              <a:buNone/>
              <a:defRPr sz="3600">
                <a:solidFill>
                  <a:srgbClr val="97ABBC"/>
                </a:solidFill>
                <a:latin typeface="Raleway"/>
                <a:ea typeface="Raleway"/>
                <a:cs typeface="Raleway"/>
                <a:sym typeface="Raleway"/>
              </a:defRPr>
            </a:lvl8pPr>
            <a:lvl9pPr indent="0" lvl="8" rtl="0">
              <a:spcBef>
                <a:spcPts val="0"/>
              </a:spcBef>
              <a:buClr>
                <a:srgbClr val="97ABBC"/>
              </a:buClr>
              <a:buFont typeface="Raleway"/>
              <a:buNone/>
              <a:defRPr sz="3600">
                <a:solidFill>
                  <a:srgbClr val="97ABBC"/>
                </a:solidFill>
                <a:latin typeface="Raleway"/>
                <a:ea typeface="Raleway"/>
                <a:cs typeface="Raleway"/>
                <a:sym typeface="Raleway"/>
              </a:defRPr>
            </a:lvl9pPr>
          </a:lstStyle>
          <a:p/>
        </p:txBody>
      </p:sp>
      <p:sp>
        <p:nvSpPr>
          <p:cNvPr id="55" name="Shape 55"/>
          <p:cNvSpPr txBox="1"/>
          <p:nvPr>
            <p:ph idx="1" type="body"/>
          </p:nvPr>
        </p:nvSpPr>
        <p:spPr>
          <a:xfrm>
            <a:off x="893700" y="1200150"/>
            <a:ext cx="2371200" cy="3725700"/>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677480"/>
              </a:buClr>
              <a:buSzPct val="100000"/>
              <a:buFont typeface="Lato"/>
              <a:buChar char="▷"/>
              <a:defRPr b="0" i="0" sz="1400" u="none" cap="none" strike="noStrike">
                <a:solidFill>
                  <a:srgbClr val="677480"/>
                </a:solidFill>
                <a:latin typeface="Lato"/>
                <a:ea typeface="Lato"/>
                <a:cs typeface="Lato"/>
                <a:sym typeface="Lato"/>
              </a:defRPr>
            </a:lvl1pPr>
            <a:lvl2pPr indent="0" lvl="1" marL="4572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2pPr>
            <a:lvl3pPr indent="0" lvl="2" marL="9144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3pPr>
            <a:lvl4pPr indent="0" lvl="3" marL="13716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4pPr>
            <a:lvl5pPr indent="0" lvl="4" marL="18288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5pPr>
            <a:lvl6pPr indent="0" lvl="5" marL="22860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6pPr>
            <a:lvl7pPr indent="0" lvl="6" marL="27432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7pPr>
            <a:lvl8pPr indent="0" lvl="7" marL="32004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8pPr>
            <a:lvl9pPr indent="0" lvl="8" marL="36576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9pPr>
          </a:lstStyle>
          <a:p/>
        </p:txBody>
      </p:sp>
      <p:sp>
        <p:nvSpPr>
          <p:cNvPr id="56" name="Shape 56"/>
          <p:cNvSpPr txBox="1"/>
          <p:nvPr>
            <p:ph idx="2" type="body"/>
          </p:nvPr>
        </p:nvSpPr>
        <p:spPr>
          <a:xfrm>
            <a:off x="3386403" y="1200150"/>
            <a:ext cx="2371200" cy="3725700"/>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677480"/>
              </a:buClr>
              <a:buSzPct val="100000"/>
              <a:buFont typeface="Lato"/>
              <a:buChar char="▷"/>
              <a:defRPr b="0" i="0" sz="1400" u="none" cap="none" strike="noStrike">
                <a:solidFill>
                  <a:srgbClr val="677480"/>
                </a:solidFill>
                <a:latin typeface="Lato"/>
                <a:ea typeface="Lato"/>
                <a:cs typeface="Lato"/>
                <a:sym typeface="Lato"/>
              </a:defRPr>
            </a:lvl1pPr>
            <a:lvl2pPr indent="0" lvl="1" marL="4572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2pPr>
            <a:lvl3pPr indent="0" lvl="2" marL="9144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3pPr>
            <a:lvl4pPr indent="0" lvl="3" marL="13716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4pPr>
            <a:lvl5pPr indent="0" lvl="4" marL="18288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5pPr>
            <a:lvl6pPr indent="0" lvl="5" marL="22860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6pPr>
            <a:lvl7pPr indent="0" lvl="6" marL="27432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7pPr>
            <a:lvl8pPr indent="0" lvl="7" marL="32004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8pPr>
            <a:lvl9pPr indent="0" lvl="8" marL="36576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9pPr>
          </a:lstStyle>
          <a:p/>
        </p:txBody>
      </p:sp>
      <p:sp>
        <p:nvSpPr>
          <p:cNvPr id="57" name="Shape 57"/>
          <p:cNvSpPr txBox="1"/>
          <p:nvPr>
            <p:ph idx="3" type="body"/>
          </p:nvPr>
        </p:nvSpPr>
        <p:spPr>
          <a:xfrm>
            <a:off x="5879107" y="1200150"/>
            <a:ext cx="2371200" cy="3725700"/>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677480"/>
              </a:buClr>
              <a:buSzPct val="100000"/>
              <a:buFont typeface="Lato"/>
              <a:buChar char="▷"/>
              <a:defRPr b="0" i="0" sz="1400" u="none" cap="none" strike="noStrike">
                <a:solidFill>
                  <a:srgbClr val="677480"/>
                </a:solidFill>
                <a:latin typeface="Lato"/>
                <a:ea typeface="Lato"/>
                <a:cs typeface="Lato"/>
                <a:sym typeface="Lato"/>
              </a:defRPr>
            </a:lvl1pPr>
            <a:lvl2pPr indent="0" lvl="1" marL="4572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2pPr>
            <a:lvl3pPr indent="0" lvl="2" marL="9144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3pPr>
            <a:lvl4pPr indent="0" lvl="3" marL="13716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4pPr>
            <a:lvl5pPr indent="0" lvl="4" marL="18288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5pPr>
            <a:lvl6pPr indent="0" lvl="5" marL="22860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6pPr>
            <a:lvl7pPr indent="0" lvl="6" marL="27432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7pPr>
            <a:lvl8pPr indent="0" lvl="7" marL="32004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8pPr>
            <a:lvl9pPr indent="0" lvl="8" marL="3657600" marR="0" rtl="0" algn="l">
              <a:lnSpc>
                <a:spcPct val="100000"/>
              </a:lnSpc>
              <a:spcBef>
                <a:spcPts val="0"/>
              </a:spcBef>
              <a:spcAft>
                <a:spcPts val="0"/>
              </a:spcAft>
              <a:buClr>
                <a:srgbClr val="677480"/>
              </a:buClr>
              <a:buFont typeface="Lato"/>
              <a:buNone/>
              <a:defRPr b="0" i="0" sz="1400" u="none" cap="none" strike="noStrike">
                <a:solidFill>
                  <a:srgbClr val="677480"/>
                </a:solidFill>
                <a:latin typeface="Lato"/>
                <a:ea typeface="Lato"/>
                <a:cs typeface="Lato"/>
                <a:sym typeface="Lato"/>
              </a:defRPr>
            </a:lvl9pPr>
          </a:lstStyle>
          <a:p/>
        </p:txBody>
      </p:sp>
      <p:sp>
        <p:nvSpPr>
          <p:cNvPr id="58" name="Shape 58"/>
          <p:cNvSpPr/>
          <p:nvPr/>
        </p:nvSpPr>
        <p:spPr>
          <a:xfrm>
            <a:off x="7356365" y="5066325"/>
            <a:ext cx="893700"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8250310" y="5066325"/>
            <a:ext cx="893700"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893708" y="5066325"/>
            <a:ext cx="6462600" cy="77100"/>
          </a:xfrm>
          <a:prstGeom prst="rect">
            <a:avLst/>
          </a:prstGeom>
          <a:solidFill>
            <a:srgbClr val="2185C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893700" y="205987"/>
            <a:ext cx="6462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97ABBC"/>
              </a:buClr>
              <a:buFont typeface="Raleway"/>
              <a:buNone/>
              <a:defRPr b="0" i="0" sz="3600" u="none" cap="none" strike="noStrike">
                <a:solidFill>
                  <a:srgbClr val="97ABBC"/>
                </a:solidFill>
                <a:latin typeface="Raleway"/>
                <a:ea typeface="Raleway"/>
                <a:cs typeface="Raleway"/>
                <a:sym typeface="Raleway"/>
              </a:defRPr>
            </a:lvl1pPr>
            <a:lvl2pPr indent="0" lvl="1">
              <a:spcBef>
                <a:spcPts val="0"/>
              </a:spcBef>
              <a:buClr>
                <a:srgbClr val="97ABBC"/>
              </a:buClr>
              <a:buFont typeface="Raleway"/>
              <a:buNone/>
              <a:defRPr sz="3600">
                <a:solidFill>
                  <a:srgbClr val="97ABBC"/>
                </a:solidFill>
                <a:latin typeface="Raleway"/>
                <a:ea typeface="Raleway"/>
                <a:cs typeface="Raleway"/>
                <a:sym typeface="Raleway"/>
              </a:defRPr>
            </a:lvl2pPr>
            <a:lvl3pPr indent="0" lvl="2">
              <a:spcBef>
                <a:spcPts val="0"/>
              </a:spcBef>
              <a:buClr>
                <a:srgbClr val="97ABBC"/>
              </a:buClr>
              <a:buFont typeface="Raleway"/>
              <a:buNone/>
              <a:defRPr sz="3600">
                <a:solidFill>
                  <a:srgbClr val="97ABBC"/>
                </a:solidFill>
                <a:latin typeface="Raleway"/>
                <a:ea typeface="Raleway"/>
                <a:cs typeface="Raleway"/>
                <a:sym typeface="Raleway"/>
              </a:defRPr>
            </a:lvl3pPr>
            <a:lvl4pPr indent="0" lvl="3">
              <a:spcBef>
                <a:spcPts val="0"/>
              </a:spcBef>
              <a:buClr>
                <a:srgbClr val="97ABBC"/>
              </a:buClr>
              <a:buFont typeface="Raleway"/>
              <a:buNone/>
              <a:defRPr sz="3600">
                <a:solidFill>
                  <a:srgbClr val="97ABBC"/>
                </a:solidFill>
                <a:latin typeface="Raleway"/>
                <a:ea typeface="Raleway"/>
                <a:cs typeface="Raleway"/>
                <a:sym typeface="Raleway"/>
              </a:defRPr>
            </a:lvl4pPr>
            <a:lvl5pPr indent="0" lvl="4">
              <a:spcBef>
                <a:spcPts val="0"/>
              </a:spcBef>
              <a:buClr>
                <a:srgbClr val="97ABBC"/>
              </a:buClr>
              <a:buFont typeface="Raleway"/>
              <a:buNone/>
              <a:defRPr sz="3600">
                <a:solidFill>
                  <a:srgbClr val="97ABBC"/>
                </a:solidFill>
                <a:latin typeface="Raleway"/>
                <a:ea typeface="Raleway"/>
                <a:cs typeface="Raleway"/>
                <a:sym typeface="Raleway"/>
              </a:defRPr>
            </a:lvl5pPr>
            <a:lvl6pPr indent="0" lvl="5">
              <a:spcBef>
                <a:spcPts val="0"/>
              </a:spcBef>
              <a:buClr>
                <a:srgbClr val="97ABBC"/>
              </a:buClr>
              <a:buFont typeface="Raleway"/>
              <a:buNone/>
              <a:defRPr sz="3600">
                <a:solidFill>
                  <a:srgbClr val="97ABBC"/>
                </a:solidFill>
                <a:latin typeface="Raleway"/>
                <a:ea typeface="Raleway"/>
                <a:cs typeface="Raleway"/>
                <a:sym typeface="Raleway"/>
              </a:defRPr>
            </a:lvl6pPr>
            <a:lvl7pPr indent="0" lvl="6">
              <a:spcBef>
                <a:spcPts val="0"/>
              </a:spcBef>
              <a:buClr>
                <a:srgbClr val="97ABBC"/>
              </a:buClr>
              <a:buFont typeface="Raleway"/>
              <a:buNone/>
              <a:defRPr sz="3600">
                <a:solidFill>
                  <a:srgbClr val="97ABBC"/>
                </a:solidFill>
                <a:latin typeface="Raleway"/>
                <a:ea typeface="Raleway"/>
                <a:cs typeface="Raleway"/>
                <a:sym typeface="Raleway"/>
              </a:defRPr>
            </a:lvl7pPr>
            <a:lvl8pPr indent="0" lvl="7">
              <a:spcBef>
                <a:spcPts val="0"/>
              </a:spcBef>
              <a:buClr>
                <a:srgbClr val="97ABBC"/>
              </a:buClr>
              <a:buFont typeface="Raleway"/>
              <a:buNone/>
              <a:defRPr sz="3600">
                <a:solidFill>
                  <a:srgbClr val="97ABBC"/>
                </a:solidFill>
                <a:latin typeface="Raleway"/>
                <a:ea typeface="Raleway"/>
                <a:cs typeface="Raleway"/>
                <a:sym typeface="Raleway"/>
              </a:defRPr>
            </a:lvl8pPr>
            <a:lvl9pPr indent="0" lvl="8">
              <a:spcBef>
                <a:spcPts val="0"/>
              </a:spcBef>
              <a:buClr>
                <a:srgbClr val="97ABBC"/>
              </a:buClr>
              <a:buFont typeface="Raleway"/>
              <a:buNone/>
              <a:defRPr sz="3600">
                <a:solidFill>
                  <a:srgbClr val="97ABBC"/>
                </a:solidFill>
                <a:latin typeface="Raleway"/>
                <a:ea typeface="Raleway"/>
                <a:cs typeface="Raleway"/>
                <a:sym typeface="Raleway"/>
              </a:defRPr>
            </a:lvl9pPr>
          </a:lstStyle>
          <a:p/>
        </p:txBody>
      </p:sp>
      <p:sp>
        <p:nvSpPr>
          <p:cNvPr id="64" name="Shape 64"/>
          <p:cNvSpPr/>
          <p:nvPr/>
        </p:nvSpPr>
        <p:spPr>
          <a:xfrm>
            <a:off x="7356365" y="5066325"/>
            <a:ext cx="893700" cy="77100"/>
          </a:xfrm>
          <a:prstGeom prst="rect">
            <a:avLst/>
          </a:prstGeom>
          <a:solidFill>
            <a:srgbClr val="FF971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8250310" y="5066325"/>
            <a:ext cx="893700" cy="77100"/>
          </a:xfrm>
          <a:prstGeom prst="rect">
            <a:avLst/>
          </a:prstGeom>
          <a:solidFill>
            <a:srgbClr val="F2025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0" y="5066325"/>
            <a:ext cx="893700" cy="77100"/>
          </a:xfrm>
          <a:prstGeom prst="rect">
            <a:avLst/>
          </a:prstGeom>
          <a:solidFill>
            <a:srgbClr val="7ECEFD"/>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893708" y="5066325"/>
            <a:ext cx="6462600" cy="77100"/>
          </a:xfrm>
          <a:prstGeom prst="rect">
            <a:avLst/>
          </a:prstGeom>
          <a:solidFill>
            <a:srgbClr val="2185C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93700" y="205987"/>
            <a:ext cx="6462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97ABBC"/>
              </a:buClr>
              <a:buFont typeface="Raleway"/>
              <a:buNone/>
              <a:defRPr b="0" i="0" sz="3600" u="none" cap="none" strike="noStrike">
                <a:solidFill>
                  <a:srgbClr val="97ABBC"/>
                </a:solidFill>
                <a:latin typeface="Raleway"/>
                <a:ea typeface="Raleway"/>
                <a:cs typeface="Raleway"/>
                <a:sym typeface="Raleway"/>
              </a:defRPr>
            </a:lvl1pPr>
            <a:lvl2pPr indent="0" lvl="1">
              <a:spcBef>
                <a:spcPts val="0"/>
              </a:spcBef>
              <a:buClr>
                <a:srgbClr val="97ABBC"/>
              </a:buClr>
              <a:buFont typeface="Raleway"/>
              <a:buNone/>
              <a:defRPr sz="3600">
                <a:solidFill>
                  <a:srgbClr val="97ABBC"/>
                </a:solidFill>
                <a:latin typeface="Raleway"/>
                <a:ea typeface="Raleway"/>
                <a:cs typeface="Raleway"/>
                <a:sym typeface="Raleway"/>
              </a:defRPr>
            </a:lvl2pPr>
            <a:lvl3pPr indent="0" lvl="2">
              <a:spcBef>
                <a:spcPts val="0"/>
              </a:spcBef>
              <a:buClr>
                <a:srgbClr val="97ABBC"/>
              </a:buClr>
              <a:buFont typeface="Raleway"/>
              <a:buNone/>
              <a:defRPr sz="3600">
                <a:solidFill>
                  <a:srgbClr val="97ABBC"/>
                </a:solidFill>
                <a:latin typeface="Raleway"/>
                <a:ea typeface="Raleway"/>
                <a:cs typeface="Raleway"/>
                <a:sym typeface="Raleway"/>
              </a:defRPr>
            </a:lvl3pPr>
            <a:lvl4pPr indent="0" lvl="3">
              <a:spcBef>
                <a:spcPts val="0"/>
              </a:spcBef>
              <a:buClr>
                <a:srgbClr val="97ABBC"/>
              </a:buClr>
              <a:buFont typeface="Raleway"/>
              <a:buNone/>
              <a:defRPr sz="3600">
                <a:solidFill>
                  <a:srgbClr val="97ABBC"/>
                </a:solidFill>
                <a:latin typeface="Raleway"/>
                <a:ea typeface="Raleway"/>
                <a:cs typeface="Raleway"/>
                <a:sym typeface="Raleway"/>
              </a:defRPr>
            </a:lvl4pPr>
            <a:lvl5pPr indent="0" lvl="4">
              <a:spcBef>
                <a:spcPts val="0"/>
              </a:spcBef>
              <a:buClr>
                <a:srgbClr val="97ABBC"/>
              </a:buClr>
              <a:buFont typeface="Raleway"/>
              <a:buNone/>
              <a:defRPr sz="3600">
                <a:solidFill>
                  <a:srgbClr val="97ABBC"/>
                </a:solidFill>
                <a:latin typeface="Raleway"/>
                <a:ea typeface="Raleway"/>
                <a:cs typeface="Raleway"/>
                <a:sym typeface="Raleway"/>
              </a:defRPr>
            </a:lvl5pPr>
            <a:lvl6pPr indent="0" lvl="5">
              <a:spcBef>
                <a:spcPts val="0"/>
              </a:spcBef>
              <a:buClr>
                <a:srgbClr val="97ABBC"/>
              </a:buClr>
              <a:buFont typeface="Raleway"/>
              <a:buNone/>
              <a:defRPr sz="3600">
                <a:solidFill>
                  <a:srgbClr val="97ABBC"/>
                </a:solidFill>
                <a:latin typeface="Raleway"/>
                <a:ea typeface="Raleway"/>
                <a:cs typeface="Raleway"/>
                <a:sym typeface="Raleway"/>
              </a:defRPr>
            </a:lvl6pPr>
            <a:lvl7pPr indent="0" lvl="6">
              <a:spcBef>
                <a:spcPts val="0"/>
              </a:spcBef>
              <a:buClr>
                <a:srgbClr val="97ABBC"/>
              </a:buClr>
              <a:buFont typeface="Raleway"/>
              <a:buNone/>
              <a:defRPr sz="3600">
                <a:solidFill>
                  <a:srgbClr val="97ABBC"/>
                </a:solidFill>
                <a:latin typeface="Raleway"/>
                <a:ea typeface="Raleway"/>
                <a:cs typeface="Raleway"/>
                <a:sym typeface="Raleway"/>
              </a:defRPr>
            </a:lvl7pPr>
            <a:lvl8pPr indent="0" lvl="7">
              <a:spcBef>
                <a:spcPts val="0"/>
              </a:spcBef>
              <a:buClr>
                <a:srgbClr val="97ABBC"/>
              </a:buClr>
              <a:buFont typeface="Raleway"/>
              <a:buNone/>
              <a:defRPr sz="3600">
                <a:solidFill>
                  <a:srgbClr val="97ABBC"/>
                </a:solidFill>
                <a:latin typeface="Raleway"/>
                <a:ea typeface="Raleway"/>
                <a:cs typeface="Raleway"/>
                <a:sym typeface="Raleway"/>
              </a:defRPr>
            </a:lvl8pPr>
            <a:lvl9pPr indent="0" lvl="8">
              <a:spcBef>
                <a:spcPts val="0"/>
              </a:spcBef>
              <a:buClr>
                <a:srgbClr val="97ABBC"/>
              </a:buClr>
              <a:buFont typeface="Raleway"/>
              <a:buNone/>
              <a:defRPr sz="3600">
                <a:solidFill>
                  <a:srgbClr val="97ABBC"/>
                </a:solidFill>
                <a:latin typeface="Raleway"/>
                <a:ea typeface="Raleway"/>
                <a:cs typeface="Raleway"/>
                <a:sym typeface="Raleway"/>
              </a:defRPr>
            </a:lvl9pPr>
          </a:lstStyle>
          <a:p/>
        </p:txBody>
      </p:sp>
      <p:sp>
        <p:nvSpPr>
          <p:cNvPr id="7" name="Shape 7"/>
          <p:cNvSpPr txBox="1"/>
          <p:nvPr>
            <p:ph idx="1" type="body"/>
          </p:nvPr>
        </p:nvSpPr>
        <p:spPr>
          <a:xfrm>
            <a:off x="893700" y="1373587"/>
            <a:ext cx="6462600" cy="3552300"/>
          </a:xfrm>
          <a:prstGeom prst="rect">
            <a:avLst/>
          </a:prstGeom>
          <a:noFill/>
          <a:ln>
            <a:noFill/>
          </a:ln>
        </p:spPr>
        <p:txBody>
          <a:bodyPr anchorCtr="0" anchor="t" bIns="91425" lIns="91425" rIns="91425" tIns="91425"/>
          <a:lstStyle>
            <a:lvl1pPr indent="190500" lvl="0" marL="0" marR="0" rtl="0" algn="l">
              <a:lnSpc>
                <a:spcPct val="100000"/>
              </a:lnSpc>
              <a:spcBef>
                <a:spcPts val="600"/>
              </a:spcBef>
              <a:spcAft>
                <a:spcPts val="0"/>
              </a:spcAft>
              <a:buClr>
                <a:srgbClr val="677480"/>
              </a:buClr>
              <a:buSzPct val="100000"/>
              <a:buFont typeface="Lato"/>
              <a:buChar char="▷"/>
              <a:defRPr b="0" i="0" sz="3000" u="none" cap="none" strike="noStrike">
                <a:solidFill>
                  <a:srgbClr val="677480"/>
                </a:solidFill>
                <a:latin typeface="Lato"/>
                <a:ea typeface="Lato"/>
                <a:cs typeface="Lato"/>
                <a:sym typeface="Lato"/>
              </a:defRPr>
            </a:lvl1pPr>
            <a:lvl2pPr indent="0" lvl="1" marL="457200" marR="0" rtl="0" algn="l">
              <a:lnSpc>
                <a:spcPct val="100000"/>
              </a:lnSpc>
              <a:spcBef>
                <a:spcPts val="480"/>
              </a:spcBef>
              <a:spcAft>
                <a:spcPts val="0"/>
              </a:spcAft>
              <a:buClr>
                <a:srgbClr val="677480"/>
              </a:buClr>
              <a:buFont typeface="Lato"/>
              <a:buNone/>
              <a:defRPr b="0" i="0" sz="2400" u="none" cap="none" strike="noStrike">
                <a:solidFill>
                  <a:srgbClr val="677480"/>
                </a:solidFill>
                <a:latin typeface="Lato"/>
                <a:ea typeface="Lato"/>
                <a:cs typeface="Lato"/>
                <a:sym typeface="Lato"/>
              </a:defRPr>
            </a:lvl2pPr>
            <a:lvl3pPr indent="0" lvl="2" marL="914400" marR="0" rtl="0" algn="l">
              <a:lnSpc>
                <a:spcPct val="100000"/>
              </a:lnSpc>
              <a:spcBef>
                <a:spcPts val="480"/>
              </a:spcBef>
              <a:spcAft>
                <a:spcPts val="0"/>
              </a:spcAft>
              <a:buClr>
                <a:srgbClr val="677480"/>
              </a:buClr>
              <a:buFont typeface="Lato"/>
              <a:buNone/>
              <a:defRPr b="0" i="0" sz="2400" u="none" cap="none" strike="noStrike">
                <a:solidFill>
                  <a:srgbClr val="677480"/>
                </a:solidFill>
                <a:latin typeface="Lato"/>
                <a:ea typeface="Lato"/>
                <a:cs typeface="Lato"/>
                <a:sym typeface="Lato"/>
              </a:defRPr>
            </a:lvl3pPr>
            <a:lvl4pPr indent="0" lvl="3" marL="13716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4pPr>
            <a:lvl5pPr indent="0" lvl="4" marL="18288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5pPr>
            <a:lvl6pPr indent="0" lvl="5" marL="22860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6pPr>
            <a:lvl7pPr indent="0" lvl="6" marL="27432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7pPr>
            <a:lvl8pPr indent="0" lvl="7" marL="32004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8pPr>
            <a:lvl9pPr indent="0" lvl="8" marL="3657600" marR="0" rtl="0" algn="l">
              <a:lnSpc>
                <a:spcPct val="100000"/>
              </a:lnSpc>
              <a:spcBef>
                <a:spcPts val="360"/>
              </a:spcBef>
              <a:spcAft>
                <a:spcPts val="0"/>
              </a:spcAft>
              <a:buClr>
                <a:srgbClr val="677480"/>
              </a:buClr>
              <a:buFont typeface="Lato"/>
              <a:buNone/>
              <a:defRPr b="0" i="0" sz="1800" u="none" cap="none" strike="noStrike">
                <a:solidFill>
                  <a:srgbClr val="67748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http://ap.pn/2extROH" TargetMode="External"/><Relationship Id="rId5" Type="http://schemas.openxmlformats.org/officeDocument/2006/relationships/hyperlink" Target="https://github.com/" TargetMode="External"/><Relationship Id="rId6" Type="http://schemas.openxmlformats.org/officeDocument/2006/relationships/hyperlink" Target="https://git-scm.com/download/" TargetMode="External"/><Relationship Id="rId7" Type="http://schemas.openxmlformats.org/officeDocument/2006/relationships/hyperlink" Target="https://sublimetext.com/3" TargetMode="External"/><Relationship Id="rId8" Type="http://schemas.openxmlformats.org/officeDocument/2006/relationships/hyperlink" Target="https://atom.i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ap.pn/2extROH" TargetMode="External"/><Relationship Id="rId4" Type="http://schemas.openxmlformats.org/officeDocument/2006/relationships/hyperlink" Target="https://github.com/" TargetMode="External"/><Relationship Id="rId5" Type="http://schemas.openxmlformats.org/officeDocument/2006/relationships/hyperlink" Target="https://git-scm.com/download/" TargetMode="External"/><Relationship Id="rId6" Type="http://schemas.openxmlformats.org/officeDocument/2006/relationships/hyperlink" Target="https://sublimetext.com/3" TargetMode="External"/><Relationship Id="rId7" Type="http://schemas.openxmlformats.org/officeDocument/2006/relationships/hyperlink" Target="https://atom.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comments" Target="../comments/comment3.xml"/><Relationship Id="rId4" Type="http://schemas.openxmlformats.org/officeDocument/2006/relationships/image" Target="../media/image0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6.png"/><Relationship Id="rId4"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goo.gl/8vpsW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comments" Target="../comments/commen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comments" Target="../comments/commen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comments" Target="../comments/commen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comments" Target="../comments/commen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comments" Target="../comments/commen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comments" Target="../comments/commen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comments" Target="../comments/commen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comments" Target="../comments/commen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hyperlink" Target="https://git-scm.com/book/en/v2/Git-Branching-Branches-in-a-Nutshell" TargetMode="External"/><Relationship Id="rId4" Type="http://schemas.openxmlformats.org/officeDocument/2006/relationships/hyperlink" Target="https://www.atlassian.com/git/tutorials/merging-vs-rebasing/the-golden-rule-of-rebasing" TargetMode="External"/><Relationship Id="rId11" Type="http://schemas.openxmlformats.org/officeDocument/2006/relationships/hyperlink" Target="http://ap.pn/2iNIl0m" TargetMode="External"/><Relationship Id="rId10" Type="http://schemas.openxmlformats.org/officeDocument/2006/relationships/image" Target="../media/image10.png"/><Relationship Id="rId9" Type="http://schemas.openxmlformats.org/officeDocument/2006/relationships/image" Target="../media/image09.png"/><Relationship Id="rId5" Type="http://schemas.openxmlformats.org/officeDocument/2006/relationships/hyperlink" Target="https://git-scm.com/docs/git-push" TargetMode="External"/><Relationship Id="rId6" Type="http://schemas.openxmlformats.org/officeDocument/2006/relationships/hyperlink" Target="https://git-scm.com/book/no-nb/v1/Git-Tools-Stashing" TargetMode="External"/><Relationship Id="rId7" Type="http://schemas.openxmlformats.org/officeDocument/2006/relationships/hyperlink" Target="https://git-scm.com/docs/git-diff" TargetMode="External"/><Relationship Id="rId8" Type="http://schemas.openxmlformats.org/officeDocument/2006/relationships/hyperlink" Target="http://pcottle.github.io/learnGitBranchi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comments" Target="../comments/comment12.xml"/><Relationship Id="rId4" Type="http://schemas.openxmlformats.org/officeDocument/2006/relationships/image" Target="../media/image13.png"/><Relationship Id="rId5" Type="http://schemas.openxmlformats.org/officeDocument/2006/relationships/hyperlink" Target="https://help.github.com/articles/adding-an-existing-project-to-github-using-the-command-line/" TargetMode="External"/><Relationship Id="rId6" Type="http://schemas.openxmlformats.org/officeDocument/2006/relationships/hyperlink" Target="https://education.github.com/pack" TargetMode="External"/><Relationship Id="rId7" Type="http://schemas.openxmlformats.org/officeDocument/2006/relationships/hyperlink" Target="https://docs.google.com/document/d/19Ca32HZeWVjxyMLS5RFxqUqzQNheFhhOrVcnuvFsD9k/edit#heading=h.nq502nccns3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idx="1" type="body"/>
          </p:nvPr>
        </p:nvSpPr>
        <p:spPr>
          <a:xfrm>
            <a:off x="838250" y="1063400"/>
            <a:ext cx="7938900" cy="29259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1000"/>
              </a:spcAft>
              <a:buAutoNum type="arabicPeriod"/>
            </a:pPr>
            <a:r>
              <a:rPr lang="en">
                <a:solidFill>
                  <a:srgbClr val="494949"/>
                </a:solidFill>
              </a:rPr>
              <a:t>Open these slides @ </a:t>
            </a:r>
            <a:r>
              <a:rPr lang="en" u="sng">
                <a:solidFill>
                  <a:srgbClr val="2185C5"/>
                </a:solidFill>
                <a:hlinkClick r:id="rId4"/>
              </a:rPr>
              <a:t>http://ap.pn/2extROH</a:t>
            </a:r>
            <a:r>
              <a:rPr lang="en">
                <a:solidFill>
                  <a:srgbClr val="494949"/>
                </a:solidFill>
              </a:rPr>
              <a:t> </a:t>
            </a:r>
          </a:p>
          <a:p>
            <a:pPr indent="-228600" lvl="0" marL="457200" marR="0" rtl="0" algn="l">
              <a:lnSpc>
                <a:spcPct val="100000"/>
              </a:lnSpc>
              <a:spcBef>
                <a:spcPts val="0"/>
              </a:spcBef>
              <a:spcAft>
                <a:spcPts val="1000"/>
              </a:spcAft>
              <a:buAutoNum type="arabicPeriod"/>
            </a:pPr>
            <a:r>
              <a:rPr lang="en">
                <a:solidFill>
                  <a:srgbClr val="494949"/>
                </a:solidFill>
              </a:rPr>
              <a:t>Set up a free account on </a:t>
            </a:r>
            <a:r>
              <a:rPr lang="en" u="sng">
                <a:solidFill>
                  <a:srgbClr val="2185C5"/>
                </a:solidFill>
                <a:hlinkClick r:id="rId5"/>
              </a:rPr>
              <a:t>github.com</a:t>
            </a:r>
          </a:p>
          <a:p>
            <a:pPr indent="-228600" lvl="0" marL="457200" marR="0" rtl="0" algn="l">
              <a:lnSpc>
                <a:spcPct val="100000"/>
              </a:lnSpc>
              <a:spcBef>
                <a:spcPts val="0"/>
              </a:spcBef>
              <a:spcAft>
                <a:spcPts val="1000"/>
              </a:spcAft>
              <a:buAutoNum type="arabicPeriod"/>
            </a:pPr>
            <a:r>
              <a:rPr lang="en">
                <a:solidFill>
                  <a:srgbClr val="494949"/>
                </a:solidFill>
              </a:rPr>
              <a:t>Install Git</a:t>
            </a:r>
          </a:p>
          <a:p>
            <a:pPr indent="-342900" lvl="1" marL="914400" marR="0" rtl="0" algn="l">
              <a:lnSpc>
                <a:spcPct val="100000"/>
              </a:lnSpc>
              <a:spcBef>
                <a:spcPts val="0"/>
              </a:spcBef>
              <a:spcAft>
                <a:spcPts val="1000"/>
              </a:spcAft>
              <a:buSzPct val="100000"/>
              <a:buAutoNum type="alphaLcPeriod"/>
            </a:pPr>
            <a:r>
              <a:rPr b="1" lang="en" sz="1800">
                <a:solidFill>
                  <a:srgbClr val="494949"/>
                </a:solidFill>
              </a:rPr>
              <a:t>Mac: sit back and relax!</a:t>
            </a:r>
          </a:p>
          <a:p>
            <a:pPr indent="-342900" lvl="1" marL="914400" marR="0" rtl="0" algn="l">
              <a:lnSpc>
                <a:spcPct val="100000"/>
              </a:lnSpc>
              <a:spcBef>
                <a:spcPts val="0"/>
              </a:spcBef>
              <a:spcAft>
                <a:spcPts val="1000"/>
              </a:spcAft>
              <a:buSzPct val="100000"/>
              <a:buAutoNum type="alphaLcPeriod"/>
            </a:pPr>
            <a:r>
              <a:rPr b="1" lang="en" sz="1800">
                <a:solidFill>
                  <a:srgbClr val="494949"/>
                </a:solidFill>
              </a:rPr>
              <a:t>Windows: </a:t>
            </a:r>
            <a:r>
              <a:rPr b="1" lang="en" sz="1800" u="sng">
                <a:solidFill>
                  <a:srgbClr val="2185C5"/>
                </a:solidFill>
                <a:hlinkClick r:id="rId6"/>
              </a:rPr>
              <a:t>download git bash</a:t>
            </a:r>
          </a:p>
          <a:p>
            <a:pPr indent="-342900" lvl="1" marL="914400" marR="0" rtl="0" algn="l">
              <a:lnSpc>
                <a:spcPct val="100000"/>
              </a:lnSpc>
              <a:spcBef>
                <a:spcPts val="0"/>
              </a:spcBef>
              <a:spcAft>
                <a:spcPts val="1000"/>
              </a:spcAft>
              <a:buSzPct val="100000"/>
              <a:buAutoNum type="alphaLcPeriod"/>
            </a:pPr>
            <a:r>
              <a:rPr b="1" lang="en" sz="1800">
                <a:solidFill>
                  <a:srgbClr val="494949"/>
                </a:solidFill>
              </a:rPr>
              <a:t>Linux users run: </a:t>
            </a:r>
            <a:r>
              <a:rPr b="1" lang="en" sz="1800">
                <a:solidFill>
                  <a:srgbClr val="494949"/>
                </a:solidFill>
                <a:latin typeface="Courier New"/>
                <a:ea typeface="Courier New"/>
                <a:cs typeface="Courier New"/>
                <a:sym typeface="Courier New"/>
              </a:rPr>
              <a:t>apt-get install git-core</a:t>
            </a:r>
          </a:p>
          <a:p>
            <a:pPr indent="-228600" lvl="0" marL="457200" marR="0" rtl="0" algn="l">
              <a:lnSpc>
                <a:spcPct val="100000"/>
              </a:lnSpc>
              <a:spcBef>
                <a:spcPts val="0"/>
              </a:spcBef>
              <a:spcAft>
                <a:spcPts val="1000"/>
              </a:spcAft>
              <a:buAutoNum type="arabicPeriod"/>
            </a:pPr>
            <a:r>
              <a:rPr lang="en">
                <a:solidFill>
                  <a:srgbClr val="494949"/>
                </a:solidFill>
              </a:rPr>
              <a:t>Open your favorite Text Editor:</a:t>
            </a:r>
          </a:p>
          <a:p>
            <a:pPr indent="-342900" lvl="1" marL="914400" marR="0" rtl="0" algn="l">
              <a:lnSpc>
                <a:spcPct val="100000"/>
              </a:lnSpc>
              <a:spcBef>
                <a:spcPts val="0"/>
              </a:spcBef>
              <a:spcAft>
                <a:spcPts val="1000"/>
              </a:spcAft>
              <a:buSzPct val="100000"/>
              <a:buChar char="○"/>
            </a:pPr>
            <a:r>
              <a:rPr b="1" lang="en" sz="1800">
                <a:solidFill>
                  <a:srgbClr val="494949"/>
                </a:solidFill>
              </a:rPr>
              <a:t>Download </a:t>
            </a:r>
            <a:r>
              <a:rPr b="1" lang="en" sz="1800" u="sng">
                <a:solidFill>
                  <a:srgbClr val="2185C5"/>
                </a:solidFill>
                <a:hlinkClick r:id="rId7"/>
              </a:rPr>
              <a:t>Sublime</a:t>
            </a:r>
            <a:r>
              <a:rPr b="1" lang="en" sz="1800">
                <a:solidFill>
                  <a:srgbClr val="494949"/>
                </a:solidFill>
              </a:rPr>
              <a:t> or </a:t>
            </a:r>
            <a:r>
              <a:rPr b="1" lang="en" sz="1800" u="sng">
                <a:solidFill>
                  <a:srgbClr val="2185C5"/>
                </a:solidFill>
                <a:hlinkClick r:id="rId8"/>
              </a:rPr>
              <a:t>Atom</a:t>
            </a:r>
            <a:r>
              <a:rPr b="1" lang="en" sz="1800">
                <a:solidFill>
                  <a:srgbClr val="494949"/>
                </a:solidFill>
              </a:rPr>
              <a:t> if you don’t have one</a:t>
            </a:r>
          </a:p>
        </p:txBody>
      </p:sp>
      <p:sp>
        <p:nvSpPr>
          <p:cNvPr id="83" name="Shape 83"/>
          <p:cNvSpPr txBox="1"/>
          <p:nvPr>
            <p:ph type="title"/>
          </p:nvPr>
        </p:nvSpPr>
        <p:spPr>
          <a:xfrm>
            <a:off x="893700" y="206000"/>
            <a:ext cx="70368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Gitting Started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What is Pair Programming?</a:t>
            </a:r>
          </a:p>
        </p:txBody>
      </p:sp>
      <p:pic>
        <p:nvPicPr>
          <p:cNvPr descr="pair-programming.jpg" id="139" name="Shape 139"/>
          <p:cNvPicPr preferRelativeResize="0"/>
          <p:nvPr/>
        </p:nvPicPr>
        <p:blipFill>
          <a:blip r:embed="rId3">
            <a:alphaModFix/>
          </a:blip>
          <a:stretch>
            <a:fillRect/>
          </a:stretch>
        </p:blipFill>
        <p:spPr>
          <a:xfrm>
            <a:off x="3724150" y="1451044"/>
            <a:ext cx="5419225" cy="3617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4">
            <a:alphaModFix/>
          </a:blip>
          <a:stretch>
            <a:fillRect/>
          </a:stretch>
        </p:blipFill>
        <p:spPr>
          <a:xfrm>
            <a:off x="233191" y="0"/>
            <a:ext cx="8677615" cy="5143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443050" y="0"/>
            <a:ext cx="8257905"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1695617" y="864517"/>
            <a:ext cx="5752775" cy="341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Pairing Skit</a:t>
            </a:r>
          </a:p>
        </p:txBody>
      </p:sp>
      <p:sp>
        <p:nvSpPr>
          <p:cNvPr id="160" name="Shape 160"/>
          <p:cNvSpPr txBox="1"/>
          <p:nvPr>
            <p:ph idx="1" type="body"/>
          </p:nvPr>
        </p:nvSpPr>
        <p:spPr>
          <a:xfrm>
            <a:off x="893700" y="1373600"/>
            <a:ext cx="7616400" cy="3552300"/>
          </a:xfrm>
          <a:prstGeom prst="rect">
            <a:avLst/>
          </a:prstGeom>
        </p:spPr>
        <p:txBody>
          <a:bodyPr anchorCtr="0" anchor="t" bIns="91425" lIns="91425" rIns="91425" tIns="91425">
            <a:noAutofit/>
          </a:bodyPr>
          <a:lstStyle/>
          <a:p>
            <a:pPr indent="-381000" lvl="0" marL="457200" rtl="0">
              <a:spcBef>
                <a:spcPts val="0"/>
              </a:spcBef>
              <a:buClr>
                <a:srgbClr val="494949"/>
              </a:buClr>
              <a:buSzPct val="100000"/>
            </a:pPr>
            <a:r>
              <a:rPr lang="en" sz="2400">
                <a:solidFill>
                  <a:srgbClr val="494949"/>
                </a:solidFill>
              </a:rPr>
              <a:t>Things to look for in the skit:</a:t>
            </a:r>
          </a:p>
          <a:p>
            <a:pPr indent="-381000" lvl="1" marL="914400" rtl="0">
              <a:spcBef>
                <a:spcPts val="0"/>
              </a:spcBef>
              <a:spcAft>
                <a:spcPts val="1000"/>
              </a:spcAft>
              <a:buClr>
                <a:srgbClr val="494949"/>
              </a:buClr>
              <a:buSzPct val="100000"/>
              <a:buChar char="○"/>
            </a:pPr>
            <a:r>
              <a:rPr lang="en">
                <a:solidFill>
                  <a:srgbClr val="494949"/>
                </a:solidFill>
              </a:rPr>
              <a:t>Syncing Context</a:t>
            </a:r>
          </a:p>
          <a:p>
            <a:pPr indent="-381000" lvl="1" marL="914400" rtl="0">
              <a:spcBef>
                <a:spcPts val="0"/>
              </a:spcBef>
              <a:spcAft>
                <a:spcPts val="1000"/>
              </a:spcAft>
              <a:buClr>
                <a:srgbClr val="494949"/>
              </a:buClr>
              <a:buSzPct val="100000"/>
              <a:buChar char="○"/>
            </a:pPr>
            <a:r>
              <a:rPr lang="en">
                <a:solidFill>
                  <a:srgbClr val="494949"/>
                </a:solidFill>
              </a:rPr>
              <a:t>Driver/Navigator</a:t>
            </a:r>
          </a:p>
          <a:p>
            <a:pPr indent="-381000" lvl="1" marL="914400" rtl="0">
              <a:spcBef>
                <a:spcPts val="0"/>
              </a:spcBef>
              <a:spcAft>
                <a:spcPts val="1000"/>
              </a:spcAft>
              <a:buClr>
                <a:srgbClr val="494949"/>
              </a:buClr>
              <a:buSzPct val="100000"/>
              <a:buChar char="○"/>
            </a:pPr>
            <a:r>
              <a:rPr lang="en">
                <a:solidFill>
                  <a:srgbClr val="494949"/>
                </a:solidFill>
              </a:rPr>
              <a:t>Divide and Conquer</a:t>
            </a:r>
          </a:p>
          <a:p>
            <a:pPr indent="-381000" lvl="0" marL="457200" rtl="0">
              <a:spcBef>
                <a:spcPts val="1000"/>
              </a:spcBef>
              <a:buClr>
                <a:srgbClr val="494949"/>
              </a:buClr>
              <a:buSzPct val="100000"/>
            </a:pPr>
            <a:r>
              <a:rPr b="1" lang="en" sz="2400">
                <a:solidFill>
                  <a:srgbClr val="494949"/>
                </a:solidFill>
              </a:rPr>
              <a:t>Task:</a:t>
            </a:r>
            <a:r>
              <a:rPr lang="en" sz="2400">
                <a:solidFill>
                  <a:srgbClr val="494949"/>
                </a:solidFill>
              </a:rPr>
              <a:t> Create an HTML page that takes in a voter’s address and returns their voting location.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ctrTitle"/>
          </p:nvPr>
        </p:nvSpPr>
        <p:spPr>
          <a:xfrm>
            <a:off x="685800" y="1284149"/>
            <a:ext cx="7772400" cy="1660800"/>
          </a:xfrm>
          <a:prstGeom prst="rect">
            <a:avLst/>
          </a:prstGeom>
        </p:spPr>
        <p:txBody>
          <a:bodyPr anchorCtr="0" anchor="ctr" bIns="91425" lIns="91425" rIns="91425" tIns="91425">
            <a:noAutofit/>
          </a:bodyPr>
          <a:lstStyle/>
          <a:p>
            <a:pPr lvl="0" rtl="0">
              <a:spcBef>
                <a:spcPts val="0"/>
              </a:spcBef>
              <a:buNone/>
            </a:pPr>
            <a:r>
              <a:rPr lang="en" sz="4800">
                <a:solidFill>
                  <a:schemeClr val="lt1"/>
                </a:solidFill>
                <a:latin typeface="Open Sans"/>
                <a:ea typeface="Open Sans"/>
                <a:cs typeface="Open Sans"/>
                <a:sym typeface="Open Sans"/>
              </a:rPr>
              <a:t>Why do version </a:t>
            </a:r>
            <a:r>
              <a:rPr lang="en" sz="4800">
                <a:solidFill>
                  <a:schemeClr val="lt1"/>
                </a:solidFill>
                <a:latin typeface="Open Sans"/>
                <a:ea typeface="Open Sans"/>
                <a:cs typeface="Open Sans"/>
                <a:sym typeface="Open Sans"/>
              </a:rPr>
              <a:t>control </a:t>
            </a:r>
            <a:r>
              <a:rPr lang="en" sz="4800">
                <a:solidFill>
                  <a:schemeClr val="lt1"/>
                </a:solidFill>
                <a:latin typeface="Open Sans"/>
                <a:ea typeface="Open Sans"/>
                <a:cs typeface="Open Sans"/>
                <a:sym typeface="Open Sans"/>
              </a:rPr>
              <a:t>systems even exist?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893700" y="206000"/>
            <a:ext cx="70368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What Would You </a:t>
            </a:r>
            <a:r>
              <a:rPr lang="en"/>
              <a:t>D</a:t>
            </a:r>
            <a:r>
              <a:rPr lang="en"/>
              <a:t>o Without </a:t>
            </a:r>
            <a:r>
              <a:rPr lang="en"/>
              <a:t>I</a:t>
            </a:r>
            <a:r>
              <a:rPr lang="en"/>
              <a:t>t?</a:t>
            </a:r>
          </a:p>
        </p:txBody>
      </p:sp>
      <p:sp>
        <p:nvSpPr>
          <p:cNvPr id="171" name="Shape 171"/>
          <p:cNvSpPr txBox="1"/>
          <p:nvPr>
            <p:ph idx="1" type="body"/>
          </p:nvPr>
        </p:nvSpPr>
        <p:spPr>
          <a:xfrm>
            <a:off x="893700" y="1373600"/>
            <a:ext cx="7561200" cy="3552300"/>
          </a:xfrm>
          <a:prstGeom prst="rect">
            <a:avLst/>
          </a:prstGeom>
        </p:spPr>
        <p:txBody>
          <a:bodyPr anchorCtr="0" anchor="t" bIns="91425" lIns="91425" rIns="91425" tIns="91425">
            <a:noAutofit/>
          </a:bodyPr>
          <a:lstStyle/>
          <a:p>
            <a:pPr indent="-381000" lvl="0" marL="457200" marR="0" rtl="0" algn="l">
              <a:lnSpc>
                <a:spcPct val="100000"/>
              </a:lnSpc>
              <a:spcBef>
                <a:spcPts val="0"/>
              </a:spcBef>
              <a:spcAft>
                <a:spcPts val="1000"/>
              </a:spcAft>
              <a:buClr>
                <a:srgbClr val="494949"/>
              </a:buClr>
              <a:buSzPct val="100000"/>
            </a:pPr>
            <a:r>
              <a:rPr lang="en" sz="2400">
                <a:solidFill>
                  <a:srgbClr val="494949"/>
                </a:solidFill>
              </a:rPr>
              <a:t>Keep copying and pasting your code in new directories?</a:t>
            </a:r>
          </a:p>
          <a:p>
            <a:pPr indent="-381000" lvl="0" marL="457200" marR="0" rtl="0" algn="l">
              <a:lnSpc>
                <a:spcPct val="100000"/>
              </a:lnSpc>
              <a:spcBef>
                <a:spcPts val="0"/>
              </a:spcBef>
              <a:spcAft>
                <a:spcPts val="1000"/>
              </a:spcAft>
              <a:buClr>
                <a:srgbClr val="494949"/>
              </a:buClr>
              <a:buSzPct val="100000"/>
            </a:pPr>
            <a:r>
              <a:rPr lang="en" sz="2400">
                <a:solidFill>
                  <a:srgbClr val="494949"/>
                </a:solidFill>
              </a:rPr>
              <a:t>Date-stamp it if you’re clever</a:t>
            </a:r>
          </a:p>
          <a:p>
            <a:pPr indent="-381000" lvl="0" marL="457200" marR="0" rtl="0" algn="l">
              <a:lnSpc>
                <a:spcPct val="100000"/>
              </a:lnSpc>
              <a:spcBef>
                <a:spcPts val="0"/>
              </a:spcBef>
              <a:spcAft>
                <a:spcPts val="1000"/>
              </a:spcAft>
              <a:buClr>
                <a:srgbClr val="494949"/>
              </a:buClr>
              <a:buSzPct val="100000"/>
            </a:pPr>
            <a:r>
              <a:rPr lang="en" sz="2400">
                <a:solidFill>
                  <a:srgbClr val="494949"/>
                </a:solidFill>
              </a:rPr>
              <a:t>Suffer?</a:t>
            </a:r>
          </a:p>
          <a:p>
            <a:pPr indent="-381000" lvl="0" marL="457200" marR="0" rtl="0" algn="l">
              <a:lnSpc>
                <a:spcPct val="100000"/>
              </a:lnSpc>
              <a:spcBef>
                <a:spcPts val="0"/>
              </a:spcBef>
              <a:spcAft>
                <a:spcPts val="1000"/>
              </a:spcAft>
              <a:buClr>
                <a:srgbClr val="494949"/>
              </a:buClr>
              <a:buSzPct val="100000"/>
            </a:pPr>
            <a:r>
              <a:rPr lang="en" sz="2400">
                <a:solidFill>
                  <a:srgbClr val="494949"/>
                </a:solidFill>
              </a:rPr>
              <a:t>Hope?</a:t>
            </a:r>
          </a:p>
          <a:p>
            <a:pPr indent="-381000" lvl="0" marL="457200" marR="0" rtl="0" algn="l">
              <a:lnSpc>
                <a:spcPct val="100000"/>
              </a:lnSpc>
              <a:spcBef>
                <a:spcPts val="0"/>
              </a:spcBef>
              <a:spcAft>
                <a:spcPts val="1000"/>
              </a:spcAft>
              <a:buClr>
                <a:srgbClr val="494949"/>
              </a:buClr>
              <a:buSzPct val="100000"/>
            </a:pPr>
            <a:r>
              <a:rPr lang="en" sz="2400">
                <a:solidFill>
                  <a:srgbClr val="494949"/>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1" type="body"/>
          </p:nvPr>
        </p:nvSpPr>
        <p:spPr>
          <a:xfrm>
            <a:off x="838250" y="1621425"/>
            <a:ext cx="7423500" cy="3053700"/>
          </a:xfrm>
          <a:prstGeom prst="rect">
            <a:avLst/>
          </a:prstGeom>
        </p:spPr>
        <p:txBody>
          <a:bodyPr anchorCtr="0" anchor="t" bIns="91425" lIns="91425" rIns="91425" tIns="91425">
            <a:noAutofit/>
          </a:bodyPr>
          <a:lstStyle/>
          <a:p>
            <a:pPr indent="-355600" lvl="0" marL="457200" marR="0" rtl="0" algn="l">
              <a:lnSpc>
                <a:spcPct val="100000"/>
              </a:lnSpc>
              <a:spcBef>
                <a:spcPts val="0"/>
              </a:spcBef>
              <a:spcAft>
                <a:spcPts val="1000"/>
              </a:spcAft>
              <a:buClr>
                <a:srgbClr val="494949"/>
              </a:buClr>
              <a:buSzPct val="100000"/>
            </a:pPr>
            <a:r>
              <a:rPr lang="en" sz="2000">
                <a:solidFill>
                  <a:srgbClr val="494949"/>
                </a:solidFill>
              </a:rPr>
              <a:t>Records changes to files over time</a:t>
            </a:r>
          </a:p>
          <a:p>
            <a:pPr indent="-355600" lvl="0" marL="457200" marR="0" rtl="0" algn="l">
              <a:lnSpc>
                <a:spcPct val="100000"/>
              </a:lnSpc>
              <a:spcBef>
                <a:spcPts val="0"/>
              </a:spcBef>
              <a:spcAft>
                <a:spcPts val="0"/>
              </a:spcAft>
              <a:buClr>
                <a:srgbClr val="494949"/>
              </a:buClr>
              <a:buSzPct val="100000"/>
            </a:pPr>
            <a:r>
              <a:rPr lang="en" sz="2000">
                <a:solidFill>
                  <a:srgbClr val="494949"/>
                </a:solidFill>
              </a:rPr>
              <a:t>Allows you to easily:</a:t>
            </a:r>
          </a:p>
          <a:p>
            <a:pPr indent="-355600" lvl="1" marL="914400" marR="0" rtl="0" algn="l">
              <a:lnSpc>
                <a:spcPct val="100000"/>
              </a:lnSpc>
              <a:spcBef>
                <a:spcPts val="1000"/>
              </a:spcBef>
              <a:spcAft>
                <a:spcPts val="1000"/>
              </a:spcAft>
              <a:buClr>
                <a:srgbClr val="494949"/>
              </a:buClr>
              <a:buSzPct val="100000"/>
              <a:buChar char="○"/>
            </a:pPr>
            <a:r>
              <a:rPr lang="en" sz="2000">
                <a:solidFill>
                  <a:srgbClr val="494949"/>
                </a:solidFill>
              </a:rPr>
              <a:t>Undo changes or recover files</a:t>
            </a:r>
          </a:p>
          <a:p>
            <a:pPr indent="-355600" lvl="1" marL="914400" marR="0" rtl="0" algn="l">
              <a:lnSpc>
                <a:spcPct val="100000"/>
              </a:lnSpc>
              <a:spcBef>
                <a:spcPts val="0"/>
              </a:spcBef>
              <a:spcAft>
                <a:spcPts val="1000"/>
              </a:spcAft>
              <a:buClr>
                <a:srgbClr val="494949"/>
              </a:buClr>
              <a:buSzPct val="100000"/>
              <a:buChar char="○"/>
            </a:pPr>
            <a:r>
              <a:rPr lang="en" sz="2000">
                <a:solidFill>
                  <a:srgbClr val="494949"/>
                </a:solidFill>
              </a:rPr>
              <a:t>Compare changes over time</a:t>
            </a:r>
          </a:p>
          <a:p>
            <a:pPr indent="-355600" lvl="1" marL="914400" marR="0" rtl="0" algn="l">
              <a:lnSpc>
                <a:spcPct val="100000"/>
              </a:lnSpc>
              <a:spcBef>
                <a:spcPts val="0"/>
              </a:spcBef>
              <a:spcAft>
                <a:spcPts val="1000"/>
              </a:spcAft>
              <a:buClr>
                <a:srgbClr val="494949"/>
              </a:buClr>
              <a:buSzPct val="100000"/>
              <a:buChar char="○"/>
            </a:pPr>
            <a:r>
              <a:rPr lang="en" sz="2000">
                <a:solidFill>
                  <a:srgbClr val="494949"/>
                </a:solidFill>
              </a:rPr>
              <a:t>See who last modified a file (including individual lines!)</a:t>
            </a:r>
          </a:p>
          <a:p>
            <a:pPr indent="-355600" lvl="1" marL="914400" marR="0" rtl="0" algn="l">
              <a:lnSpc>
                <a:spcPct val="100000"/>
              </a:lnSpc>
              <a:spcBef>
                <a:spcPts val="0"/>
              </a:spcBef>
              <a:spcAft>
                <a:spcPts val="1000"/>
              </a:spcAft>
              <a:buClr>
                <a:srgbClr val="494949"/>
              </a:buClr>
              <a:buSzPct val="100000"/>
              <a:buChar char="○"/>
            </a:pPr>
            <a:r>
              <a:rPr lang="en" sz="2000">
                <a:solidFill>
                  <a:srgbClr val="494949"/>
                </a:solidFill>
              </a:rPr>
              <a:t>Determine when code or a bug was introduced</a:t>
            </a:r>
          </a:p>
        </p:txBody>
      </p:sp>
      <p:sp>
        <p:nvSpPr>
          <p:cNvPr id="177" name="Shape 177"/>
          <p:cNvSpPr txBox="1"/>
          <p:nvPr>
            <p:ph type="title"/>
          </p:nvPr>
        </p:nvSpPr>
        <p:spPr>
          <a:xfrm>
            <a:off x="893700" y="206000"/>
            <a:ext cx="70368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Purpose of Git (or any VCS)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How do Teams Leverage Git?</a:t>
            </a:r>
          </a:p>
        </p:txBody>
      </p:sp>
      <p:sp>
        <p:nvSpPr>
          <p:cNvPr id="183" name="Shape 183"/>
          <p:cNvSpPr txBox="1"/>
          <p:nvPr>
            <p:ph idx="1" type="body"/>
          </p:nvPr>
        </p:nvSpPr>
        <p:spPr>
          <a:xfrm>
            <a:off x="893700" y="1373587"/>
            <a:ext cx="6462600" cy="35523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Single source of truth</a:t>
            </a:r>
          </a:p>
          <a:p>
            <a:pPr indent="-419100" lvl="0" marL="457200" marR="0" rtl="0" algn="l">
              <a:lnSpc>
                <a:spcPct val="100000"/>
              </a:lnSpc>
              <a:spcBef>
                <a:spcPts val="1000"/>
              </a:spcBef>
              <a:spcAft>
                <a:spcPts val="0"/>
              </a:spcAft>
              <a:buClr>
                <a:srgbClr val="677480"/>
              </a:buClr>
              <a:buSzPct val="100000"/>
              <a:buFont typeface="Lato"/>
            </a:pPr>
            <a:r>
              <a:rPr lang="en"/>
              <a:t>Sharing work</a:t>
            </a:r>
          </a:p>
          <a:p>
            <a:pPr indent="-228600" lvl="1" marL="914400" marR="0" rtl="0" algn="l">
              <a:lnSpc>
                <a:spcPct val="100000"/>
              </a:lnSpc>
              <a:spcBef>
                <a:spcPts val="1000"/>
              </a:spcBef>
              <a:spcAft>
                <a:spcPts val="1000"/>
              </a:spcAft>
              <a:buChar char="○"/>
            </a:pPr>
            <a:r>
              <a:rPr lang="en"/>
              <a:t>Also, reviewing work</a:t>
            </a:r>
          </a:p>
          <a:p>
            <a:pPr indent="-228600" lvl="0" marL="457200" marR="0" rtl="0" algn="l">
              <a:lnSpc>
                <a:spcPct val="100000"/>
              </a:lnSpc>
              <a:spcBef>
                <a:spcPts val="0"/>
              </a:spcBef>
              <a:spcAft>
                <a:spcPts val="1000"/>
              </a:spcAft>
            </a:pPr>
            <a:r>
              <a:rPr lang="en"/>
              <a:t>Releasing specific versions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idx="1" type="body"/>
          </p:nvPr>
        </p:nvSpPr>
        <p:spPr>
          <a:xfrm>
            <a:off x="838250" y="1116550"/>
            <a:ext cx="6835800" cy="3558600"/>
          </a:xfrm>
          <a:prstGeom prst="rect">
            <a:avLst/>
          </a:prstGeom>
        </p:spPr>
        <p:txBody>
          <a:bodyPr anchorCtr="0" anchor="t" bIns="91425" lIns="91425" rIns="91425" tIns="91425">
            <a:noAutofit/>
          </a:bodyPr>
          <a:lstStyle/>
          <a:p>
            <a:pPr indent="-355600" lvl="0" marL="457200" marR="0" rtl="0" algn="l">
              <a:lnSpc>
                <a:spcPct val="100000"/>
              </a:lnSpc>
              <a:spcBef>
                <a:spcPts val="0"/>
              </a:spcBef>
              <a:spcAft>
                <a:spcPts val="1000"/>
              </a:spcAft>
              <a:buClr>
                <a:srgbClr val="494949"/>
              </a:buClr>
              <a:buSzPct val="100000"/>
            </a:pPr>
            <a:r>
              <a:rPr lang="en" sz="2000">
                <a:solidFill>
                  <a:srgbClr val="494949"/>
                </a:solidFill>
              </a:rPr>
              <a:t>Gitting Started</a:t>
            </a:r>
          </a:p>
          <a:p>
            <a:pPr indent="-355600" lvl="0" marL="457200" marR="0" rtl="0" algn="l">
              <a:lnSpc>
                <a:spcPct val="100000"/>
              </a:lnSpc>
              <a:spcBef>
                <a:spcPts val="0"/>
              </a:spcBef>
              <a:spcAft>
                <a:spcPts val="1000"/>
              </a:spcAft>
              <a:buClr>
                <a:srgbClr val="494949"/>
              </a:buClr>
              <a:buSzPct val="100000"/>
            </a:pPr>
            <a:r>
              <a:rPr lang="en" sz="2000">
                <a:solidFill>
                  <a:srgbClr val="494949"/>
                </a:solidFill>
              </a:rPr>
              <a:t>H</a:t>
            </a:r>
            <a:r>
              <a:rPr lang="en" sz="2000">
                <a:solidFill>
                  <a:srgbClr val="494949"/>
                </a:solidFill>
              </a:rPr>
              <a:t>o</a:t>
            </a:r>
            <a:r>
              <a:rPr lang="en" sz="2000">
                <a:solidFill>
                  <a:srgbClr val="494949"/>
                </a:solidFill>
              </a:rPr>
              <a:t>w Git Works - Repositories</a:t>
            </a:r>
          </a:p>
          <a:p>
            <a:pPr indent="-355600" lvl="0" marL="457200" marR="0" rtl="0" algn="l">
              <a:lnSpc>
                <a:spcPct val="100000"/>
              </a:lnSpc>
              <a:spcBef>
                <a:spcPts val="0"/>
              </a:spcBef>
              <a:spcAft>
                <a:spcPts val="1000"/>
              </a:spcAft>
              <a:buClr>
                <a:srgbClr val="494949"/>
              </a:buClr>
              <a:buSzPct val="100000"/>
            </a:pPr>
            <a:r>
              <a:rPr lang="en" sz="2000">
                <a:solidFill>
                  <a:srgbClr val="494949"/>
                </a:solidFill>
              </a:rPr>
              <a:t>Demo: What the Fork!</a:t>
            </a:r>
          </a:p>
          <a:p>
            <a:pPr indent="-355600" lvl="0" marL="457200" marR="0" rtl="0" algn="l">
              <a:lnSpc>
                <a:spcPct val="100000"/>
              </a:lnSpc>
              <a:spcBef>
                <a:spcPts val="0"/>
              </a:spcBef>
              <a:spcAft>
                <a:spcPts val="1000"/>
              </a:spcAft>
              <a:buClr>
                <a:srgbClr val="494949"/>
              </a:buClr>
              <a:buSzPct val="100000"/>
            </a:pPr>
            <a:r>
              <a:rPr lang="en" sz="2000">
                <a:solidFill>
                  <a:srgbClr val="494949"/>
                </a:solidFill>
              </a:rPr>
              <a:t>How Git Works - Locally</a:t>
            </a:r>
          </a:p>
          <a:p>
            <a:pPr indent="-355600" lvl="0" marL="457200" marR="0" rtl="0" algn="l">
              <a:lnSpc>
                <a:spcPct val="100000"/>
              </a:lnSpc>
              <a:spcBef>
                <a:spcPts val="0"/>
              </a:spcBef>
              <a:spcAft>
                <a:spcPts val="1000"/>
              </a:spcAft>
              <a:buClr>
                <a:srgbClr val="494949"/>
              </a:buClr>
              <a:buSzPct val="100000"/>
            </a:pPr>
            <a:r>
              <a:rPr lang="en" sz="2000">
                <a:solidFill>
                  <a:srgbClr val="494949"/>
                </a:solidFill>
              </a:rPr>
              <a:t>Demo - Pushing Changes</a:t>
            </a:r>
          </a:p>
          <a:p>
            <a:pPr indent="-355600" lvl="0" marL="457200" marR="0" rtl="0" algn="l">
              <a:lnSpc>
                <a:spcPct val="100000"/>
              </a:lnSpc>
              <a:spcBef>
                <a:spcPts val="0"/>
              </a:spcBef>
              <a:spcAft>
                <a:spcPts val="1000"/>
              </a:spcAft>
              <a:buClr>
                <a:srgbClr val="494949"/>
              </a:buClr>
              <a:buSzPct val="100000"/>
            </a:pPr>
            <a:r>
              <a:rPr lang="en" sz="2000">
                <a:solidFill>
                  <a:srgbClr val="494949"/>
                </a:solidFill>
              </a:rPr>
              <a:t>How Git Works - Merging</a:t>
            </a:r>
          </a:p>
          <a:p>
            <a:pPr indent="-355600" lvl="0" marL="457200" marR="0" rtl="0" algn="l">
              <a:lnSpc>
                <a:spcPct val="100000"/>
              </a:lnSpc>
              <a:spcBef>
                <a:spcPts val="0"/>
              </a:spcBef>
              <a:spcAft>
                <a:spcPts val="1000"/>
              </a:spcAft>
              <a:buClr>
                <a:srgbClr val="494949"/>
              </a:buClr>
              <a:buSzPct val="100000"/>
            </a:pPr>
            <a:r>
              <a:rPr lang="en" sz="2000">
                <a:solidFill>
                  <a:srgbClr val="494949"/>
                </a:solidFill>
              </a:rPr>
              <a:t>Demo - Gitting Merged</a:t>
            </a:r>
          </a:p>
        </p:txBody>
      </p:sp>
      <p:sp>
        <p:nvSpPr>
          <p:cNvPr id="189" name="Shape 189"/>
          <p:cNvSpPr txBox="1"/>
          <p:nvPr>
            <p:ph type="title"/>
          </p:nvPr>
        </p:nvSpPr>
        <p:spPr>
          <a:xfrm>
            <a:off x="893700" y="206000"/>
            <a:ext cx="70368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How To Git: Outline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721425" y="2745175"/>
            <a:ext cx="7595700" cy="2398200"/>
          </a:xfrm>
          <a:prstGeom prst="rect">
            <a:avLst/>
          </a:prstGeom>
        </p:spPr>
        <p:txBody>
          <a:bodyPr anchorCtr="0" anchor="t" bIns="91425" lIns="91425" rIns="91425" tIns="91425">
            <a:noAutofit/>
          </a:bodyPr>
          <a:lstStyle/>
          <a:p>
            <a:pPr lvl="0">
              <a:spcBef>
                <a:spcPts val="0"/>
              </a:spcBef>
              <a:buClr>
                <a:schemeClr val="dk1"/>
              </a:buClr>
              <a:buSzPct val="25000"/>
              <a:buFont typeface="Arial"/>
              <a:buNone/>
            </a:pPr>
            <a:r>
              <a:rPr lang="en"/>
              <a:t>How to Git +</a:t>
            </a:r>
          </a:p>
          <a:p>
            <a:pPr lvl="0">
              <a:spcBef>
                <a:spcPts val="0"/>
              </a:spcBef>
              <a:buClr>
                <a:schemeClr val="dk1"/>
              </a:buClr>
              <a:buSzPct val="25000"/>
              <a:buFont typeface="Arial"/>
              <a:buNone/>
            </a:pPr>
            <a:r>
              <a:rPr lang="en"/>
              <a:t>Leverage Git to Work Effectively with a Team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 type="body"/>
          </p:nvPr>
        </p:nvSpPr>
        <p:spPr>
          <a:xfrm>
            <a:off x="838250" y="1063400"/>
            <a:ext cx="7938900" cy="29259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1000"/>
              </a:spcAft>
              <a:buAutoNum type="arabicPeriod"/>
            </a:pPr>
            <a:r>
              <a:rPr lang="en">
                <a:solidFill>
                  <a:srgbClr val="494949"/>
                </a:solidFill>
              </a:rPr>
              <a:t>Open these slides @ </a:t>
            </a:r>
            <a:r>
              <a:rPr lang="en" u="sng">
                <a:solidFill>
                  <a:srgbClr val="2185C5"/>
                </a:solidFill>
                <a:hlinkClick r:id="rId3"/>
              </a:rPr>
              <a:t>http://ap.pn/2extROH</a:t>
            </a:r>
          </a:p>
          <a:p>
            <a:pPr indent="-228600" lvl="0" marL="457200" marR="0" rtl="0" algn="l">
              <a:lnSpc>
                <a:spcPct val="100000"/>
              </a:lnSpc>
              <a:spcBef>
                <a:spcPts val="0"/>
              </a:spcBef>
              <a:spcAft>
                <a:spcPts val="1000"/>
              </a:spcAft>
              <a:buAutoNum type="arabicPeriod"/>
            </a:pPr>
            <a:r>
              <a:rPr lang="en">
                <a:solidFill>
                  <a:srgbClr val="494949"/>
                </a:solidFill>
              </a:rPr>
              <a:t>Set up a free account on </a:t>
            </a:r>
            <a:r>
              <a:rPr lang="en" u="sng">
                <a:solidFill>
                  <a:srgbClr val="2185C5"/>
                </a:solidFill>
                <a:hlinkClick r:id="rId4"/>
              </a:rPr>
              <a:t>github.com</a:t>
            </a:r>
          </a:p>
          <a:p>
            <a:pPr indent="-228600" lvl="0" marL="457200" marR="0" rtl="0" algn="l">
              <a:lnSpc>
                <a:spcPct val="100000"/>
              </a:lnSpc>
              <a:spcBef>
                <a:spcPts val="0"/>
              </a:spcBef>
              <a:spcAft>
                <a:spcPts val="1000"/>
              </a:spcAft>
              <a:buAutoNum type="arabicPeriod"/>
            </a:pPr>
            <a:r>
              <a:rPr lang="en">
                <a:solidFill>
                  <a:srgbClr val="494949"/>
                </a:solidFill>
              </a:rPr>
              <a:t>Install Git</a:t>
            </a:r>
          </a:p>
          <a:p>
            <a:pPr indent="-342900" lvl="1" marL="914400" marR="0" rtl="0" algn="l">
              <a:lnSpc>
                <a:spcPct val="100000"/>
              </a:lnSpc>
              <a:spcBef>
                <a:spcPts val="0"/>
              </a:spcBef>
              <a:spcAft>
                <a:spcPts val="1000"/>
              </a:spcAft>
              <a:buSzPct val="100000"/>
              <a:buAutoNum type="alphaLcPeriod"/>
            </a:pPr>
            <a:r>
              <a:rPr b="1" lang="en" sz="1800">
                <a:solidFill>
                  <a:srgbClr val="494949"/>
                </a:solidFill>
              </a:rPr>
              <a:t>Mac: sit back and relax!</a:t>
            </a:r>
          </a:p>
          <a:p>
            <a:pPr indent="-342900" lvl="1" marL="914400" marR="0" rtl="0" algn="l">
              <a:lnSpc>
                <a:spcPct val="100000"/>
              </a:lnSpc>
              <a:spcBef>
                <a:spcPts val="0"/>
              </a:spcBef>
              <a:spcAft>
                <a:spcPts val="1000"/>
              </a:spcAft>
              <a:buSzPct val="100000"/>
              <a:buAutoNum type="alphaLcPeriod"/>
            </a:pPr>
            <a:r>
              <a:rPr b="1" lang="en" sz="1800">
                <a:solidFill>
                  <a:srgbClr val="494949"/>
                </a:solidFill>
              </a:rPr>
              <a:t>Windows: </a:t>
            </a:r>
            <a:r>
              <a:rPr b="1" lang="en" sz="1800" u="sng">
                <a:solidFill>
                  <a:srgbClr val="2185C5"/>
                </a:solidFill>
                <a:hlinkClick r:id="rId5"/>
              </a:rPr>
              <a:t>download git bash</a:t>
            </a:r>
          </a:p>
          <a:p>
            <a:pPr indent="-342900" lvl="1" marL="914400" marR="0" rtl="0" algn="l">
              <a:lnSpc>
                <a:spcPct val="100000"/>
              </a:lnSpc>
              <a:spcBef>
                <a:spcPts val="0"/>
              </a:spcBef>
              <a:spcAft>
                <a:spcPts val="1000"/>
              </a:spcAft>
              <a:buSzPct val="100000"/>
              <a:buAutoNum type="alphaLcPeriod"/>
            </a:pPr>
            <a:r>
              <a:rPr b="1" lang="en" sz="1800">
                <a:solidFill>
                  <a:srgbClr val="494949"/>
                </a:solidFill>
              </a:rPr>
              <a:t>Linux users run: </a:t>
            </a:r>
            <a:r>
              <a:rPr b="1" lang="en" sz="1800">
                <a:solidFill>
                  <a:srgbClr val="494949"/>
                </a:solidFill>
                <a:latin typeface="Courier New"/>
                <a:ea typeface="Courier New"/>
                <a:cs typeface="Courier New"/>
                <a:sym typeface="Courier New"/>
              </a:rPr>
              <a:t>apt-get install git-core</a:t>
            </a:r>
          </a:p>
          <a:p>
            <a:pPr indent="-228600" lvl="0" marL="457200" marR="0" rtl="0" algn="l">
              <a:lnSpc>
                <a:spcPct val="100000"/>
              </a:lnSpc>
              <a:spcBef>
                <a:spcPts val="0"/>
              </a:spcBef>
              <a:spcAft>
                <a:spcPts val="1000"/>
              </a:spcAft>
              <a:buAutoNum type="arabicPeriod"/>
            </a:pPr>
            <a:r>
              <a:rPr lang="en">
                <a:solidFill>
                  <a:srgbClr val="494949"/>
                </a:solidFill>
              </a:rPr>
              <a:t>Open your favorite Text Editor:</a:t>
            </a:r>
          </a:p>
          <a:p>
            <a:pPr indent="-342900" lvl="1" marL="914400" marR="0" rtl="0" algn="l">
              <a:lnSpc>
                <a:spcPct val="100000"/>
              </a:lnSpc>
              <a:spcBef>
                <a:spcPts val="0"/>
              </a:spcBef>
              <a:spcAft>
                <a:spcPts val="1000"/>
              </a:spcAft>
              <a:buSzPct val="100000"/>
              <a:buChar char="○"/>
            </a:pPr>
            <a:r>
              <a:rPr b="1" lang="en" sz="1800">
                <a:solidFill>
                  <a:srgbClr val="494949"/>
                </a:solidFill>
              </a:rPr>
              <a:t>Download </a:t>
            </a:r>
            <a:r>
              <a:rPr b="1" lang="en" sz="1800" u="sng">
                <a:solidFill>
                  <a:srgbClr val="2185C5"/>
                </a:solidFill>
                <a:hlinkClick r:id="rId6"/>
              </a:rPr>
              <a:t>Sublime</a:t>
            </a:r>
            <a:r>
              <a:rPr b="1" lang="en" sz="1800">
                <a:solidFill>
                  <a:srgbClr val="494949"/>
                </a:solidFill>
              </a:rPr>
              <a:t> or </a:t>
            </a:r>
            <a:r>
              <a:rPr b="1" lang="en" sz="1800" u="sng">
                <a:solidFill>
                  <a:srgbClr val="2185C5"/>
                </a:solidFill>
                <a:hlinkClick r:id="rId7"/>
              </a:rPr>
              <a:t>Atom</a:t>
            </a:r>
            <a:r>
              <a:rPr b="1" lang="en" sz="1800">
                <a:solidFill>
                  <a:srgbClr val="494949"/>
                </a:solidFill>
              </a:rPr>
              <a:t> if you don’t have one</a:t>
            </a:r>
          </a:p>
        </p:txBody>
      </p:sp>
      <p:sp>
        <p:nvSpPr>
          <p:cNvPr id="195" name="Shape 195"/>
          <p:cNvSpPr txBox="1"/>
          <p:nvPr>
            <p:ph type="title"/>
          </p:nvPr>
        </p:nvSpPr>
        <p:spPr>
          <a:xfrm>
            <a:off x="893700" y="206000"/>
            <a:ext cx="70368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Gitting Started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idx="1" type="body"/>
          </p:nvPr>
        </p:nvSpPr>
        <p:spPr>
          <a:xfrm>
            <a:off x="893700" y="1373600"/>
            <a:ext cx="3409200" cy="2538300"/>
          </a:xfrm>
          <a:prstGeom prst="rect">
            <a:avLst/>
          </a:prstGeom>
        </p:spPr>
        <p:txBody>
          <a:bodyPr anchorCtr="0" anchor="t" bIns="91425" lIns="91425" rIns="91425" tIns="91425">
            <a:noAutofit/>
          </a:bodyPr>
          <a:lstStyle/>
          <a:p>
            <a:pPr indent="0" lvl="0" marL="0" marR="0" rtl="0" algn="l">
              <a:lnSpc>
                <a:spcPct val="115000"/>
              </a:lnSpc>
              <a:spcBef>
                <a:spcPts val="0"/>
              </a:spcBef>
              <a:spcAft>
                <a:spcPts val="0"/>
              </a:spcAft>
              <a:buNone/>
            </a:pPr>
            <a:r>
              <a:rPr lang="en" sz="2000">
                <a:solidFill>
                  <a:srgbClr val="494949"/>
                </a:solidFill>
              </a:rPr>
              <a:t>Remote Repo</a:t>
            </a:r>
            <a:br>
              <a:rPr lang="en" sz="2000">
                <a:solidFill>
                  <a:srgbClr val="494949"/>
                </a:solidFill>
              </a:rPr>
            </a:br>
            <a:r>
              <a:rPr i="1" lang="en" sz="2000">
                <a:solidFill>
                  <a:srgbClr val="494949"/>
                </a:solidFill>
              </a:rPr>
              <a:t>(What’s on Github)</a:t>
            </a:r>
            <a:br>
              <a:rPr i="1" lang="en" sz="2000">
                <a:solidFill>
                  <a:srgbClr val="494949"/>
                </a:solidFill>
              </a:rPr>
            </a:br>
          </a:p>
          <a:p>
            <a:pPr indent="-342900" lvl="0" marL="457200" rtl="0">
              <a:lnSpc>
                <a:spcPct val="115000"/>
              </a:lnSpc>
              <a:spcBef>
                <a:spcPts val="0"/>
              </a:spcBef>
              <a:spcAft>
                <a:spcPts val="0"/>
              </a:spcAft>
              <a:buClr>
                <a:srgbClr val="494949"/>
              </a:buClr>
              <a:buSzPct val="90000"/>
              <a:buAutoNum type="arabicPeriod"/>
            </a:pPr>
            <a:r>
              <a:rPr lang="en" sz="2000">
                <a:solidFill>
                  <a:srgbClr val="494949"/>
                </a:solidFill>
              </a:rPr>
              <a:t>Source of truth</a:t>
            </a:r>
          </a:p>
          <a:p>
            <a:pPr indent="-342900" lvl="0" marL="457200" rtl="0">
              <a:lnSpc>
                <a:spcPct val="115000"/>
              </a:lnSpc>
              <a:spcBef>
                <a:spcPts val="0"/>
              </a:spcBef>
              <a:spcAft>
                <a:spcPts val="0"/>
              </a:spcAft>
              <a:buClr>
                <a:srgbClr val="494949"/>
              </a:buClr>
              <a:buSzPct val="90000"/>
              <a:buAutoNum type="arabicPeriod"/>
            </a:pPr>
            <a:r>
              <a:rPr lang="en" sz="2000">
                <a:solidFill>
                  <a:srgbClr val="494949"/>
                </a:solidFill>
              </a:rPr>
              <a:t>Readable to anyone</a:t>
            </a:r>
          </a:p>
          <a:p>
            <a:pPr indent="-342900" lvl="0" marL="457200" rtl="0">
              <a:lnSpc>
                <a:spcPct val="115000"/>
              </a:lnSpc>
              <a:spcBef>
                <a:spcPts val="0"/>
              </a:spcBef>
              <a:spcAft>
                <a:spcPts val="0"/>
              </a:spcAft>
              <a:buClr>
                <a:srgbClr val="494949"/>
              </a:buClr>
              <a:buSzPct val="90000"/>
              <a:buAutoNum type="arabicPeriod"/>
            </a:pPr>
            <a:r>
              <a:rPr lang="en" sz="2000">
                <a:solidFill>
                  <a:srgbClr val="494949"/>
                </a:solidFill>
              </a:rPr>
              <a:t>Anyone can contribute</a:t>
            </a:r>
          </a:p>
        </p:txBody>
      </p:sp>
      <p:sp>
        <p:nvSpPr>
          <p:cNvPr id="201" name="Shape 201"/>
          <p:cNvSpPr txBox="1"/>
          <p:nvPr>
            <p:ph type="title"/>
          </p:nvPr>
        </p:nvSpPr>
        <p:spPr>
          <a:xfrm>
            <a:off x="893700" y="206000"/>
            <a:ext cx="81912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How Git Works - Remote Repositories</a:t>
            </a:r>
          </a:p>
        </p:txBody>
      </p:sp>
      <p:pic>
        <p:nvPicPr>
          <p:cNvPr id="202" name="Shape 202"/>
          <p:cNvPicPr preferRelativeResize="0"/>
          <p:nvPr/>
        </p:nvPicPr>
        <p:blipFill rotWithShape="1">
          <a:blip r:embed="rId4">
            <a:alphaModFix/>
          </a:blip>
          <a:srcRect b="18899" l="0" r="0" t="23761"/>
          <a:stretch/>
        </p:blipFill>
        <p:spPr>
          <a:xfrm>
            <a:off x="4303024" y="1352550"/>
            <a:ext cx="4426549" cy="253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idx="1" type="body"/>
          </p:nvPr>
        </p:nvSpPr>
        <p:spPr>
          <a:xfrm>
            <a:off x="893700" y="3965200"/>
            <a:ext cx="7497000" cy="952800"/>
          </a:xfrm>
          <a:prstGeom prst="rect">
            <a:avLst/>
          </a:prstGeom>
        </p:spPr>
        <p:txBody>
          <a:bodyPr anchorCtr="0" anchor="t" bIns="91425" lIns="91425" rIns="91425" tIns="91425">
            <a:noAutofit/>
          </a:bodyPr>
          <a:lstStyle/>
          <a:p>
            <a:pPr indent="0" lvl="0" marR="0" rtl="0" algn="ctr">
              <a:lnSpc>
                <a:spcPct val="115000"/>
              </a:lnSpc>
              <a:spcBef>
                <a:spcPts val="0"/>
              </a:spcBef>
              <a:spcAft>
                <a:spcPts val="0"/>
              </a:spcAft>
              <a:buNone/>
            </a:pPr>
            <a:r>
              <a:rPr lang="en" sz="2400">
                <a:solidFill>
                  <a:srgbClr val="494949"/>
                </a:solidFill>
              </a:rPr>
              <a:t>Git allows you to make changes locally and push them to the remote repository when you are ready.</a:t>
            </a:r>
          </a:p>
        </p:txBody>
      </p:sp>
      <p:sp>
        <p:nvSpPr>
          <p:cNvPr id="208" name="Shape 208"/>
          <p:cNvSpPr txBox="1"/>
          <p:nvPr>
            <p:ph type="title"/>
          </p:nvPr>
        </p:nvSpPr>
        <p:spPr>
          <a:xfrm>
            <a:off x="893700" y="206000"/>
            <a:ext cx="78612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How Git Works - Local Repositories</a:t>
            </a:r>
          </a:p>
        </p:txBody>
      </p:sp>
      <p:grpSp>
        <p:nvGrpSpPr>
          <p:cNvPr id="209" name="Shape 209"/>
          <p:cNvGrpSpPr/>
          <p:nvPr/>
        </p:nvGrpSpPr>
        <p:grpSpPr>
          <a:xfrm>
            <a:off x="5310829" y="1284322"/>
            <a:ext cx="3079861" cy="2459961"/>
            <a:chOff x="1952625" y="481012"/>
            <a:chExt cx="5238750" cy="4181475"/>
          </a:xfrm>
        </p:grpSpPr>
        <p:pic>
          <p:nvPicPr>
            <p:cNvPr id="210" name="Shape 210"/>
            <p:cNvPicPr preferRelativeResize="0"/>
            <p:nvPr/>
          </p:nvPicPr>
          <p:blipFill>
            <a:blip r:embed="rId3">
              <a:alphaModFix/>
            </a:blip>
            <a:stretch>
              <a:fillRect/>
            </a:stretch>
          </p:blipFill>
          <p:spPr>
            <a:xfrm>
              <a:off x="1952625" y="481012"/>
              <a:ext cx="5238750" cy="4181475"/>
            </a:xfrm>
            <a:prstGeom prst="rect">
              <a:avLst/>
            </a:prstGeom>
            <a:noFill/>
            <a:ln>
              <a:noFill/>
            </a:ln>
          </p:spPr>
        </p:pic>
        <p:pic>
          <p:nvPicPr>
            <p:cNvPr id="211" name="Shape 211"/>
            <p:cNvPicPr preferRelativeResize="0"/>
            <p:nvPr/>
          </p:nvPicPr>
          <p:blipFill>
            <a:blip r:embed="rId4">
              <a:alphaModFix/>
            </a:blip>
            <a:stretch>
              <a:fillRect/>
            </a:stretch>
          </p:blipFill>
          <p:spPr>
            <a:xfrm>
              <a:off x="3514700" y="546275"/>
              <a:ext cx="2254999" cy="2255000"/>
            </a:xfrm>
            <a:prstGeom prst="rect">
              <a:avLst/>
            </a:prstGeom>
            <a:noFill/>
            <a:ln>
              <a:noFill/>
            </a:ln>
          </p:spPr>
        </p:pic>
      </p:grpSp>
      <p:sp>
        <p:nvSpPr>
          <p:cNvPr id="212" name="Shape 212"/>
          <p:cNvSpPr txBox="1"/>
          <p:nvPr>
            <p:ph idx="1" type="body"/>
          </p:nvPr>
        </p:nvSpPr>
        <p:spPr>
          <a:xfrm>
            <a:off x="893700" y="1373600"/>
            <a:ext cx="3732900" cy="2512200"/>
          </a:xfrm>
          <a:prstGeom prst="rect">
            <a:avLst/>
          </a:prstGeom>
        </p:spPr>
        <p:txBody>
          <a:bodyPr anchorCtr="0" anchor="t" bIns="91425" lIns="91425" rIns="91425" tIns="91425">
            <a:noAutofit/>
          </a:bodyPr>
          <a:lstStyle/>
          <a:p>
            <a:pPr indent="-69850" lvl="0" rtl="0">
              <a:lnSpc>
                <a:spcPct val="115000"/>
              </a:lnSpc>
              <a:spcBef>
                <a:spcPts val="0"/>
              </a:spcBef>
              <a:buClr>
                <a:srgbClr val="000000"/>
              </a:buClr>
              <a:buSzPct val="55000"/>
              <a:buFont typeface="Arial"/>
              <a:buNone/>
            </a:pPr>
            <a:r>
              <a:rPr lang="en" sz="2000">
                <a:solidFill>
                  <a:srgbClr val="494949"/>
                </a:solidFill>
              </a:rPr>
              <a:t>Local Repo</a:t>
            </a:r>
          </a:p>
          <a:p>
            <a:pPr indent="-69850" lvl="0" rtl="0">
              <a:lnSpc>
                <a:spcPct val="115000"/>
              </a:lnSpc>
              <a:spcBef>
                <a:spcPts val="0"/>
              </a:spcBef>
              <a:buClr>
                <a:srgbClr val="000000"/>
              </a:buClr>
              <a:buSzPct val="55000"/>
              <a:buFont typeface="Arial"/>
              <a:buNone/>
            </a:pPr>
            <a:r>
              <a:rPr i="1" lang="en" sz="2000">
                <a:solidFill>
                  <a:srgbClr val="494949"/>
                </a:solidFill>
              </a:rPr>
              <a:t>(What’s on your computer)</a:t>
            </a:r>
            <a:br>
              <a:rPr i="1" lang="en" sz="2000">
                <a:solidFill>
                  <a:srgbClr val="494949"/>
                </a:solidFill>
              </a:rPr>
            </a:br>
          </a:p>
          <a:p>
            <a:pPr indent="-228600" lvl="0" marL="457200" rtl="0">
              <a:lnSpc>
                <a:spcPct val="115000"/>
              </a:lnSpc>
              <a:spcBef>
                <a:spcPts val="0"/>
              </a:spcBef>
              <a:buClr>
                <a:srgbClr val="494949"/>
              </a:buClr>
              <a:buAutoNum type="arabicPeriod"/>
            </a:pPr>
            <a:r>
              <a:rPr lang="en" sz="2000">
                <a:solidFill>
                  <a:srgbClr val="494949"/>
                </a:solidFill>
              </a:rPr>
              <a:t>A clone of the remote repo</a:t>
            </a:r>
          </a:p>
          <a:p>
            <a:pPr indent="-228600" lvl="0" marL="457200" rtl="0">
              <a:lnSpc>
                <a:spcPct val="115000"/>
              </a:lnSpc>
              <a:spcBef>
                <a:spcPts val="0"/>
              </a:spcBef>
              <a:buClr>
                <a:srgbClr val="494949"/>
              </a:buClr>
              <a:buAutoNum type="arabicPeriod"/>
            </a:pPr>
            <a:r>
              <a:rPr lang="en" sz="2000">
                <a:solidFill>
                  <a:srgbClr val="494949"/>
                </a:solidFill>
              </a:rPr>
              <a:t>Readable only by you</a:t>
            </a:r>
          </a:p>
          <a:p>
            <a:pPr indent="-228600" lvl="0" marL="457200" rtl="0">
              <a:lnSpc>
                <a:spcPct val="115000"/>
              </a:lnSpc>
              <a:spcBef>
                <a:spcPts val="0"/>
              </a:spcBef>
              <a:buClr>
                <a:srgbClr val="494949"/>
              </a:buClr>
              <a:buAutoNum type="arabicPeriod"/>
            </a:pPr>
            <a:r>
              <a:rPr lang="en" sz="2000">
                <a:solidFill>
                  <a:srgbClr val="494949"/>
                </a:solidFill>
              </a:rPr>
              <a:t>Only you can contribute</a:t>
            </a:r>
          </a:p>
          <a:p>
            <a:pPr indent="0" lvl="0" rtl="0">
              <a:lnSpc>
                <a:spcPct val="115000"/>
              </a:lnSpc>
              <a:spcBef>
                <a:spcPts val="0"/>
              </a:spcBef>
              <a:spcAft>
                <a:spcPts val="0"/>
              </a:spcAft>
              <a:buNone/>
            </a:pPr>
            <a:r>
              <a:t/>
            </a:r>
            <a:endParaRPr sz="2000">
              <a:solidFill>
                <a:srgbClr val="49494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8088525" y="1019725"/>
            <a:ext cx="688200" cy="485700"/>
          </a:xfrm>
          <a:prstGeom prst="rect">
            <a:avLst/>
          </a:prstGeom>
        </p:spPr>
        <p:txBody>
          <a:bodyPr anchorCtr="0" anchor="b" bIns="91425" lIns="91425" rIns="91425" tIns="91425">
            <a:noAutofit/>
          </a:bodyPr>
          <a:lstStyle/>
          <a:p>
            <a:pPr lvl="0" rtl="0">
              <a:spcBef>
                <a:spcPts val="0"/>
              </a:spcBef>
              <a:buNone/>
            </a:pPr>
            <a:r>
              <a:rPr lang="en" sz="2400">
                <a:solidFill>
                  <a:srgbClr val="FFFFFF"/>
                </a:solidFill>
                <a:latin typeface="Open Sans"/>
                <a:ea typeface="Open Sans"/>
                <a:cs typeface="Open Sans"/>
                <a:sym typeface="Open Sans"/>
              </a:rPr>
              <a:t>a</a:t>
            </a:r>
          </a:p>
        </p:txBody>
      </p:sp>
      <p:sp>
        <p:nvSpPr>
          <p:cNvPr id="218" name="Shape 218"/>
          <p:cNvSpPr txBox="1"/>
          <p:nvPr>
            <p:ph idx="1" type="body"/>
          </p:nvPr>
        </p:nvSpPr>
        <p:spPr>
          <a:xfrm>
            <a:off x="530125" y="1626325"/>
            <a:ext cx="8574900" cy="3048900"/>
          </a:xfrm>
          <a:prstGeom prst="rect">
            <a:avLst/>
          </a:prstGeom>
        </p:spPr>
        <p:txBody>
          <a:bodyPr anchorCtr="0" anchor="t" bIns="91425" lIns="91425" rIns="91425" tIns="91425">
            <a:noAutofit/>
          </a:bodyPr>
          <a:lstStyle/>
          <a:p>
            <a:pPr indent="-342900" lvl="0" marL="457200" rtl="0">
              <a:lnSpc>
                <a:spcPct val="115000"/>
              </a:lnSpc>
              <a:spcBef>
                <a:spcPts val="0"/>
              </a:spcBef>
              <a:spcAft>
                <a:spcPts val="1000"/>
              </a:spcAft>
              <a:buClr>
                <a:srgbClr val="494949"/>
              </a:buClr>
              <a:buSzPct val="100000"/>
              <a:buAutoNum type="arabicPeriod"/>
            </a:pPr>
            <a:r>
              <a:rPr b="1" lang="en" sz="1800">
                <a:solidFill>
                  <a:srgbClr val="494949"/>
                </a:solidFill>
              </a:rPr>
              <a:t>Fork </a:t>
            </a:r>
            <a:r>
              <a:rPr lang="en" sz="1800">
                <a:solidFill>
                  <a:srgbClr val="494949"/>
                </a:solidFill>
              </a:rPr>
              <a:t>the repo provided at </a:t>
            </a:r>
            <a:r>
              <a:rPr lang="en" sz="1800" u="sng">
                <a:solidFill>
                  <a:schemeClr val="hlink"/>
                </a:solidFill>
                <a:hlinkClick r:id="rId3"/>
              </a:rPr>
              <a:t>goo.gl/8vpsWm</a:t>
            </a:r>
            <a:r>
              <a:rPr lang="en" sz="1800">
                <a:solidFill>
                  <a:srgbClr val="000000"/>
                </a:solidFill>
              </a:rPr>
              <a:t> (case sensitive)</a:t>
            </a:r>
          </a:p>
          <a:p>
            <a:pPr indent="-342900" lvl="0" marL="457200" rtl="0">
              <a:lnSpc>
                <a:spcPct val="115000"/>
              </a:lnSpc>
              <a:spcBef>
                <a:spcPts val="0"/>
              </a:spcBef>
              <a:spcAft>
                <a:spcPts val="0"/>
              </a:spcAft>
              <a:buClr>
                <a:srgbClr val="494949"/>
              </a:buClr>
              <a:buSzPct val="100000"/>
              <a:buAutoNum type="arabicPeriod"/>
            </a:pPr>
            <a:r>
              <a:rPr b="1" lang="en" sz="1800">
                <a:solidFill>
                  <a:srgbClr val="494949"/>
                </a:solidFill>
              </a:rPr>
              <a:t>Clone</a:t>
            </a:r>
            <a:r>
              <a:rPr lang="en" sz="1800">
                <a:solidFill>
                  <a:srgbClr val="494949"/>
                </a:solidFill>
              </a:rPr>
              <a:t> the repo to your personal machine</a:t>
            </a:r>
          </a:p>
          <a:p>
            <a:pPr indent="-342900" lvl="0" marL="914400" marR="0" rtl="0" algn="l">
              <a:lnSpc>
                <a:spcPct val="115000"/>
              </a:lnSpc>
              <a:spcBef>
                <a:spcPts val="0"/>
              </a:spcBef>
              <a:spcAft>
                <a:spcPts val="1000"/>
              </a:spcAft>
              <a:buClr>
                <a:srgbClr val="494949"/>
              </a:buClr>
              <a:buSzPct val="100000"/>
            </a:pPr>
            <a:r>
              <a:rPr lang="en" sz="1800">
                <a:solidFill>
                  <a:srgbClr val="494949"/>
                </a:solidFill>
              </a:rPr>
              <a:t>On the command line (or Git Bash if on Windows) navigate to where you want to put the project folder</a:t>
            </a:r>
          </a:p>
          <a:p>
            <a:pPr indent="-342900" lvl="0" marL="914400" marR="0" rtl="0" algn="l">
              <a:lnSpc>
                <a:spcPct val="115000"/>
              </a:lnSpc>
              <a:spcBef>
                <a:spcPts val="0"/>
              </a:spcBef>
              <a:spcAft>
                <a:spcPts val="1000"/>
              </a:spcAft>
              <a:buClr>
                <a:srgbClr val="494949"/>
              </a:buClr>
              <a:buSzPct val="100000"/>
            </a:pPr>
            <a:r>
              <a:rPr lang="en" sz="1800">
                <a:solidFill>
                  <a:srgbClr val="494949"/>
                </a:solidFill>
              </a:rPr>
              <a:t>Enter</a:t>
            </a:r>
          </a:p>
          <a:p>
            <a:pPr indent="0" lvl="0" marL="457200" marR="0" rtl="0" algn="l">
              <a:lnSpc>
                <a:spcPct val="115000"/>
              </a:lnSpc>
              <a:spcBef>
                <a:spcPts val="0"/>
              </a:spcBef>
              <a:spcAft>
                <a:spcPts val="1000"/>
              </a:spcAft>
              <a:buNone/>
            </a:pPr>
            <a:r>
              <a:rPr lang="en" sz="1800">
                <a:solidFill>
                  <a:srgbClr val="000000"/>
                </a:solidFill>
                <a:highlight>
                  <a:srgbClr val="EFEFEF"/>
                </a:highlight>
                <a:latin typeface="Consolas"/>
                <a:ea typeface="Consolas"/>
                <a:cs typeface="Consolas"/>
                <a:sym typeface="Consolas"/>
              </a:rPr>
              <a:t>git clone</a:t>
            </a:r>
            <a:r>
              <a:rPr lang="en" sz="1800">
                <a:highlight>
                  <a:srgbClr val="EFEFEF"/>
                </a:highlight>
                <a:latin typeface="Consolas"/>
                <a:ea typeface="Consolas"/>
                <a:cs typeface="Consolas"/>
                <a:sym typeface="Consolas"/>
              </a:rPr>
              <a:t>     </a:t>
            </a:r>
            <a:r>
              <a:rPr lang="en" sz="1800">
                <a:solidFill>
                  <a:srgbClr val="000000"/>
                </a:solidFill>
                <a:highlight>
                  <a:srgbClr val="EFEFEF"/>
                </a:highlight>
                <a:latin typeface="Consolas"/>
                <a:ea typeface="Consolas"/>
                <a:cs typeface="Consolas"/>
                <a:sym typeface="Consolas"/>
              </a:rPr>
              <a:t>https://github.com/</a:t>
            </a:r>
            <a:r>
              <a:rPr b="1" lang="en" sz="1800">
                <a:solidFill>
                  <a:srgbClr val="FF0000"/>
                </a:solidFill>
                <a:highlight>
                  <a:srgbClr val="EFEFEF"/>
                </a:highlight>
                <a:latin typeface="Consolas"/>
                <a:ea typeface="Consolas"/>
                <a:cs typeface="Consolas"/>
                <a:sym typeface="Consolas"/>
              </a:rPr>
              <a:t>&lt;&lt;GITHUB_USERNAME&gt;&gt;</a:t>
            </a:r>
            <a:r>
              <a:rPr lang="en" sz="1800">
                <a:solidFill>
                  <a:srgbClr val="000000"/>
                </a:solidFill>
                <a:highlight>
                  <a:srgbClr val="EFEFEF"/>
                </a:highlight>
                <a:latin typeface="Consolas"/>
                <a:ea typeface="Consolas"/>
                <a:cs typeface="Consolas"/>
                <a:sym typeface="Consolas"/>
              </a:rPr>
              <a:t>/GitTechnicaHackathon.git</a:t>
            </a:r>
          </a:p>
          <a:p>
            <a:pPr indent="-342900" lvl="0" marL="914400" marR="0" rtl="0" algn="l">
              <a:lnSpc>
                <a:spcPct val="115000"/>
              </a:lnSpc>
              <a:spcBef>
                <a:spcPts val="0"/>
              </a:spcBef>
              <a:spcAft>
                <a:spcPts val="1000"/>
              </a:spcAft>
              <a:buClr>
                <a:srgbClr val="494949"/>
              </a:buClr>
              <a:buSzPct val="100000"/>
            </a:pPr>
            <a:r>
              <a:rPr lang="en" sz="1800">
                <a:solidFill>
                  <a:srgbClr val="494949"/>
                </a:solidFill>
              </a:rPr>
              <a:t>Success! you should now have a copy of the project on your computer</a:t>
            </a:r>
          </a:p>
        </p:txBody>
      </p:sp>
      <p:sp>
        <p:nvSpPr>
          <p:cNvPr id="219" name="Shape 219"/>
          <p:cNvSpPr txBox="1"/>
          <p:nvPr/>
        </p:nvSpPr>
        <p:spPr>
          <a:xfrm>
            <a:off x="7919100" y="0"/>
            <a:ext cx="1224900" cy="532500"/>
          </a:xfrm>
          <a:prstGeom prst="rect">
            <a:avLst/>
          </a:prstGeom>
          <a:noFill/>
          <a:ln>
            <a:noFill/>
          </a:ln>
        </p:spPr>
        <p:txBody>
          <a:bodyPr anchorCtr="0" anchor="t" bIns="91425" lIns="91425" rIns="91425" tIns="91425">
            <a:noAutofit/>
          </a:bodyPr>
          <a:lstStyle/>
          <a:p>
            <a:pPr lvl="0">
              <a:spcBef>
                <a:spcPts val="0"/>
              </a:spcBef>
              <a:buNone/>
            </a:pPr>
            <a:r>
              <a:rPr b="1" i="1" lang="en" sz="3000">
                <a:solidFill>
                  <a:srgbClr val="97ABBC"/>
                </a:solidFill>
                <a:latin typeface="Lato"/>
                <a:ea typeface="Lato"/>
                <a:cs typeface="Lato"/>
                <a:sym typeface="Lato"/>
              </a:rPr>
              <a:t>2</a:t>
            </a:r>
            <a:r>
              <a:rPr b="1" i="1" lang="en" sz="3000">
                <a:solidFill>
                  <a:srgbClr val="97ABBC"/>
                </a:solidFill>
                <a:latin typeface="Lato"/>
                <a:ea typeface="Lato"/>
                <a:cs typeface="Lato"/>
                <a:sym typeface="Lato"/>
              </a:rPr>
              <a:t> min</a:t>
            </a:r>
          </a:p>
        </p:txBody>
      </p:sp>
      <p:sp>
        <p:nvSpPr>
          <p:cNvPr id="220" name="Shape 220"/>
          <p:cNvSpPr txBox="1"/>
          <p:nvPr>
            <p:ph type="title"/>
          </p:nvPr>
        </p:nvSpPr>
        <p:spPr>
          <a:xfrm>
            <a:off x="893700" y="205987"/>
            <a:ext cx="64626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Demo: What the Fork!</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8088525" y="1019725"/>
            <a:ext cx="688200" cy="485700"/>
          </a:xfrm>
          <a:prstGeom prst="rect">
            <a:avLst/>
          </a:prstGeom>
        </p:spPr>
        <p:txBody>
          <a:bodyPr anchorCtr="0" anchor="b" bIns="91425" lIns="91425" rIns="91425" tIns="91425">
            <a:noAutofit/>
          </a:bodyPr>
          <a:lstStyle/>
          <a:p>
            <a:pPr lvl="0" rtl="0">
              <a:spcBef>
                <a:spcPts val="0"/>
              </a:spcBef>
              <a:buNone/>
            </a:pPr>
            <a:r>
              <a:rPr lang="en" sz="2400">
                <a:solidFill>
                  <a:srgbClr val="FFFFFF"/>
                </a:solidFill>
                <a:latin typeface="Open Sans"/>
                <a:ea typeface="Open Sans"/>
                <a:cs typeface="Open Sans"/>
                <a:sym typeface="Open Sans"/>
              </a:rPr>
              <a:t>a</a:t>
            </a:r>
          </a:p>
        </p:txBody>
      </p:sp>
      <p:sp>
        <p:nvSpPr>
          <p:cNvPr id="226" name="Shape 226"/>
          <p:cNvSpPr txBox="1"/>
          <p:nvPr>
            <p:ph type="title"/>
          </p:nvPr>
        </p:nvSpPr>
        <p:spPr>
          <a:xfrm>
            <a:off x="893700" y="205987"/>
            <a:ext cx="6462600" cy="857400"/>
          </a:xfrm>
          <a:prstGeom prst="rect">
            <a:avLst/>
          </a:prstGeom>
        </p:spPr>
        <p:txBody>
          <a:bodyPr anchorCtr="0" anchor="b" bIns="91425" lIns="91425" rIns="91425" tIns="91425">
            <a:noAutofit/>
          </a:bodyPr>
          <a:lstStyle/>
          <a:p>
            <a:pPr lvl="0" rtl="0">
              <a:spcBef>
                <a:spcPts val="0"/>
              </a:spcBef>
              <a:buNone/>
            </a:pPr>
            <a:r>
              <a:rPr lang="en"/>
              <a:t>How Git Works Locally - Intro</a:t>
            </a:r>
          </a:p>
        </p:txBody>
      </p:sp>
      <p:pic>
        <p:nvPicPr>
          <p:cNvPr id="227" name="Shape 227"/>
          <p:cNvPicPr preferRelativeResize="0"/>
          <p:nvPr/>
        </p:nvPicPr>
        <p:blipFill>
          <a:blip r:embed="rId3">
            <a:alphaModFix/>
          </a:blip>
          <a:stretch>
            <a:fillRect/>
          </a:stretch>
        </p:blipFill>
        <p:spPr>
          <a:xfrm>
            <a:off x="5521312" y="1135699"/>
            <a:ext cx="1118699" cy="1118699"/>
          </a:xfrm>
          <a:prstGeom prst="rect">
            <a:avLst/>
          </a:prstGeom>
          <a:noFill/>
          <a:ln>
            <a:noFill/>
          </a:ln>
        </p:spPr>
      </p:pic>
      <p:grpSp>
        <p:nvGrpSpPr>
          <p:cNvPr id="228" name="Shape 228"/>
          <p:cNvGrpSpPr/>
          <p:nvPr/>
        </p:nvGrpSpPr>
        <p:grpSpPr>
          <a:xfrm>
            <a:off x="3675150" y="3455264"/>
            <a:ext cx="814634" cy="1039665"/>
            <a:chOff x="2946475" y="1149850"/>
            <a:chExt cx="3716400" cy="4743000"/>
          </a:xfrm>
        </p:grpSpPr>
        <p:sp>
          <p:nvSpPr>
            <p:cNvPr id="229" name="Shape 229"/>
            <p:cNvSpPr/>
            <p:nvPr/>
          </p:nvSpPr>
          <p:spPr>
            <a:xfrm flipH="1" rot="10800000">
              <a:off x="2946475" y="1149850"/>
              <a:ext cx="3716400" cy="4743000"/>
            </a:xfrm>
            <a:prstGeom prst="foldedCorner">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30" name="Shape 230"/>
            <p:cNvGrpSpPr/>
            <p:nvPr/>
          </p:nvGrpSpPr>
          <p:grpSpPr>
            <a:xfrm>
              <a:off x="3398196" y="2073825"/>
              <a:ext cx="2751300" cy="3048000"/>
              <a:chOff x="3398196" y="2073825"/>
              <a:chExt cx="2751300" cy="3048000"/>
            </a:xfrm>
          </p:grpSpPr>
          <p:cxnSp>
            <p:nvCxnSpPr>
              <p:cNvPr id="231" name="Shape 231"/>
              <p:cNvCxnSpPr/>
              <p:nvPr/>
            </p:nvCxnSpPr>
            <p:spPr>
              <a:xfrm>
                <a:off x="3398196" y="20738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32" name="Shape 232"/>
              <p:cNvCxnSpPr/>
              <p:nvPr/>
            </p:nvCxnSpPr>
            <p:spPr>
              <a:xfrm>
                <a:off x="3398196" y="2683425"/>
                <a:ext cx="2751300" cy="0"/>
              </a:xfrm>
              <a:prstGeom prst="straightConnector1">
                <a:avLst/>
              </a:prstGeom>
              <a:noFill/>
              <a:ln cap="flat" cmpd="sng" w="38100">
                <a:solidFill>
                  <a:srgbClr val="00FF00"/>
                </a:solidFill>
                <a:prstDash val="solid"/>
                <a:round/>
                <a:headEnd len="lg" w="lg" type="none"/>
                <a:tailEnd len="lg" w="lg" type="none"/>
              </a:ln>
            </p:spPr>
          </p:cxnSp>
          <p:cxnSp>
            <p:nvCxnSpPr>
              <p:cNvPr id="233" name="Shape 233"/>
              <p:cNvCxnSpPr/>
              <p:nvPr/>
            </p:nvCxnSpPr>
            <p:spPr>
              <a:xfrm>
                <a:off x="3398196" y="3293025"/>
                <a:ext cx="1663200" cy="0"/>
              </a:xfrm>
              <a:prstGeom prst="straightConnector1">
                <a:avLst/>
              </a:prstGeom>
              <a:noFill/>
              <a:ln cap="flat" cmpd="sng" w="38100">
                <a:solidFill>
                  <a:srgbClr val="000000"/>
                </a:solidFill>
                <a:prstDash val="solid"/>
                <a:round/>
                <a:headEnd len="lg" w="lg" type="none"/>
                <a:tailEnd len="lg" w="lg" type="none"/>
              </a:ln>
            </p:spPr>
          </p:cxnSp>
          <p:cxnSp>
            <p:nvCxnSpPr>
              <p:cNvPr id="234" name="Shape 234"/>
              <p:cNvCxnSpPr/>
              <p:nvPr/>
            </p:nvCxnSpPr>
            <p:spPr>
              <a:xfrm>
                <a:off x="3398196" y="39026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35" name="Shape 235"/>
              <p:cNvCxnSpPr/>
              <p:nvPr/>
            </p:nvCxnSpPr>
            <p:spPr>
              <a:xfrm>
                <a:off x="3398196" y="4512225"/>
                <a:ext cx="1653000" cy="0"/>
              </a:xfrm>
              <a:prstGeom prst="straightConnector1">
                <a:avLst/>
              </a:prstGeom>
              <a:noFill/>
              <a:ln cap="flat" cmpd="sng" w="38100">
                <a:solidFill>
                  <a:srgbClr val="00FF00"/>
                </a:solidFill>
                <a:prstDash val="solid"/>
                <a:round/>
                <a:headEnd len="lg" w="lg" type="none"/>
                <a:tailEnd len="lg" w="lg" type="none"/>
              </a:ln>
            </p:spPr>
          </p:cxnSp>
          <p:cxnSp>
            <p:nvCxnSpPr>
              <p:cNvPr id="236" name="Shape 236"/>
              <p:cNvCxnSpPr/>
              <p:nvPr/>
            </p:nvCxnSpPr>
            <p:spPr>
              <a:xfrm>
                <a:off x="3398196" y="5121825"/>
                <a:ext cx="2751300" cy="0"/>
              </a:xfrm>
              <a:prstGeom prst="straightConnector1">
                <a:avLst/>
              </a:prstGeom>
              <a:noFill/>
              <a:ln cap="flat" cmpd="sng" w="38100">
                <a:solidFill>
                  <a:srgbClr val="000000"/>
                </a:solidFill>
                <a:prstDash val="solid"/>
                <a:round/>
                <a:headEnd len="lg" w="lg" type="none"/>
                <a:tailEnd len="lg" w="lg" type="none"/>
              </a:ln>
            </p:spPr>
          </p:cxnSp>
        </p:grpSp>
      </p:grpSp>
      <p:grpSp>
        <p:nvGrpSpPr>
          <p:cNvPr id="237" name="Shape 237"/>
          <p:cNvGrpSpPr/>
          <p:nvPr/>
        </p:nvGrpSpPr>
        <p:grpSpPr>
          <a:xfrm>
            <a:off x="3675150" y="1341189"/>
            <a:ext cx="814634" cy="1039665"/>
            <a:chOff x="2946475" y="1149850"/>
            <a:chExt cx="3716400" cy="4743000"/>
          </a:xfrm>
        </p:grpSpPr>
        <p:sp>
          <p:nvSpPr>
            <p:cNvPr id="238" name="Shape 238"/>
            <p:cNvSpPr/>
            <p:nvPr/>
          </p:nvSpPr>
          <p:spPr>
            <a:xfrm flipH="1" rot="10800000">
              <a:off x="2946475" y="1149850"/>
              <a:ext cx="3716400" cy="4743000"/>
            </a:xfrm>
            <a:prstGeom prst="foldedCorner">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39" name="Shape 239"/>
            <p:cNvGrpSpPr/>
            <p:nvPr/>
          </p:nvGrpSpPr>
          <p:grpSpPr>
            <a:xfrm>
              <a:off x="3398196" y="2073825"/>
              <a:ext cx="2751300" cy="3048000"/>
              <a:chOff x="3398196" y="2073825"/>
              <a:chExt cx="2751300" cy="3048000"/>
            </a:xfrm>
          </p:grpSpPr>
          <p:cxnSp>
            <p:nvCxnSpPr>
              <p:cNvPr id="240" name="Shape 240"/>
              <p:cNvCxnSpPr/>
              <p:nvPr/>
            </p:nvCxnSpPr>
            <p:spPr>
              <a:xfrm>
                <a:off x="3398196" y="20738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41" name="Shape 241"/>
              <p:cNvCxnSpPr/>
              <p:nvPr/>
            </p:nvCxnSpPr>
            <p:spPr>
              <a:xfrm>
                <a:off x="3398196" y="2683425"/>
                <a:ext cx="2751300" cy="0"/>
              </a:xfrm>
              <a:prstGeom prst="straightConnector1">
                <a:avLst/>
              </a:prstGeom>
              <a:noFill/>
              <a:ln cap="flat" cmpd="sng" w="38100">
                <a:solidFill>
                  <a:srgbClr val="FF0000"/>
                </a:solidFill>
                <a:prstDash val="solid"/>
                <a:round/>
                <a:headEnd len="lg" w="lg" type="none"/>
                <a:tailEnd len="lg" w="lg" type="none"/>
              </a:ln>
            </p:spPr>
          </p:cxnSp>
          <p:cxnSp>
            <p:nvCxnSpPr>
              <p:cNvPr id="242" name="Shape 242"/>
              <p:cNvCxnSpPr/>
              <p:nvPr/>
            </p:nvCxnSpPr>
            <p:spPr>
              <a:xfrm>
                <a:off x="3398196" y="3293025"/>
                <a:ext cx="1663200" cy="0"/>
              </a:xfrm>
              <a:prstGeom prst="straightConnector1">
                <a:avLst/>
              </a:prstGeom>
              <a:noFill/>
              <a:ln cap="flat" cmpd="sng" w="38100">
                <a:solidFill>
                  <a:srgbClr val="000000"/>
                </a:solidFill>
                <a:prstDash val="solid"/>
                <a:round/>
                <a:headEnd len="lg" w="lg" type="none"/>
                <a:tailEnd len="lg" w="lg" type="none"/>
              </a:ln>
            </p:spPr>
          </p:cxnSp>
          <p:cxnSp>
            <p:nvCxnSpPr>
              <p:cNvPr id="243" name="Shape 243"/>
              <p:cNvCxnSpPr/>
              <p:nvPr/>
            </p:nvCxnSpPr>
            <p:spPr>
              <a:xfrm>
                <a:off x="3398196" y="39026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44" name="Shape 244"/>
              <p:cNvCxnSpPr/>
              <p:nvPr/>
            </p:nvCxnSpPr>
            <p:spPr>
              <a:xfrm>
                <a:off x="3398196" y="4512225"/>
                <a:ext cx="1653000" cy="0"/>
              </a:xfrm>
              <a:prstGeom prst="straightConnector1">
                <a:avLst/>
              </a:prstGeom>
              <a:noFill/>
              <a:ln cap="flat" cmpd="sng" w="38100">
                <a:solidFill>
                  <a:srgbClr val="00FF00"/>
                </a:solidFill>
                <a:prstDash val="solid"/>
                <a:round/>
                <a:headEnd len="lg" w="lg" type="none"/>
                <a:tailEnd len="lg" w="lg" type="none"/>
              </a:ln>
            </p:spPr>
          </p:cxnSp>
          <p:cxnSp>
            <p:nvCxnSpPr>
              <p:cNvPr id="245" name="Shape 245"/>
              <p:cNvCxnSpPr/>
              <p:nvPr/>
            </p:nvCxnSpPr>
            <p:spPr>
              <a:xfrm>
                <a:off x="3398196" y="5121825"/>
                <a:ext cx="2751300" cy="0"/>
              </a:xfrm>
              <a:prstGeom prst="straightConnector1">
                <a:avLst/>
              </a:prstGeom>
              <a:noFill/>
              <a:ln cap="flat" cmpd="sng" w="38100">
                <a:solidFill>
                  <a:srgbClr val="FF0000"/>
                </a:solidFill>
                <a:prstDash val="solid"/>
                <a:round/>
                <a:headEnd len="lg" w="lg" type="none"/>
                <a:tailEnd len="lg" w="lg" type="none"/>
              </a:ln>
            </p:spPr>
          </p:cxnSp>
        </p:grpSp>
      </p:grpSp>
      <p:grpSp>
        <p:nvGrpSpPr>
          <p:cNvPr id="246" name="Shape 246"/>
          <p:cNvGrpSpPr/>
          <p:nvPr/>
        </p:nvGrpSpPr>
        <p:grpSpPr>
          <a:xfrm>
            <a:off x="5673337" y="3455264"/>
            <a:ext cx="814634" cy="1039665"/>
            <a:chOff x="2946475" y="1149850"/>
            <a:chExt cx="3716400" cy="4743000"/>
          </a:xfrm>
        </p:grpSpPr>
        <p:sp>
          <p:nvSpPr>
            <p:cNvPr id="247" name="Shape 247"/>
            <p:cNvSpPr/>
            <p:nvPr/>
          </p:nvSpPr>
          <p:spPr>
            <a:xfrm flipH="1" rot="10800000">
              <a:off x="2946475" y="1149850"/>
              <a:ext cx="3716400" cy="4743000"/>
            </a:xfrm>
            <a:prstGeom prst="foldedCorner">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48" name="Shape 248"/>
            <p:cNvGrpSpPr/>
            <p:nvPr/>
          </p:nvGrpSpPr>
          <p:grpSpPr>
            <a:xfrm>
              <a:off x="3398196" y="2073825"/>
              <a:ext cx="2751300" cy="3048000"/>
              <a:chOff x="3398196" y="2073825"/>
              <a:chExt cx="2751300" cy="3048000"/>
            </a:xfrm>
          </p:grpSpPr>
          <p:cxnSp>
            <p:nvCxnSpPr>
              <p:cNvPr id="249" name="Shape 249"/>
              <p:cNvCxnSpPr/>
              <p:nvPr/>
            </p:nvCxnSpPr>
            <p:spPr>
              <a:xfrm>
                <a:off x="3398196" y="20738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50" name="Shape 250"/>
              <p:cNvCxnSpPr/>
              <p:nvPr/>
            </p:nvCxnSpPr>
            <p:spPr>
              <a:xfrm>
                <a:off x="3398196" y="26834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51" name="Shape 251"/>
              <p:cNvCxnSpPr/>
              <p:nvPr/>
            </p:nvCxnSpPr>
            <p:spPr>
              <a:xfrm>
                <a:off x="3398196" y="3293025"/>
                <a:ext cx="1663200" cy="0"/>
              </a:xfrm>
              <a:prstGeom prst="straightConnector1">
                <a:avLst/>
              </a:prstGeom>
              <a:noFill/>
              <a:ln cap="flat" cmpd="sng" w="38100">
                <a:solidFill>
                  <a:srgbClr val="000000"/>
                </a:solidFill>
                <a:prstDash val="solid"/>
                <a:round/>
                <a:headEnd len="lg" w="lg" type="none"/>
                <a:tailEnd len="lg" w="lg" type="none"/>
              </a:ln>
            </p:spPr>
          </p:cxnSp>
          <p:cxnSp>
            <p:nvCxnSpPr>
              <p:cNvPr id="252" name="Shape 252"/>
              <p:cNvCxnSpPr/>
              <p:nvPr/>
            </p:nvCxnSpPr>
            <p:spPr>
              <a:xfrm>
                <a:off x="3398196" y="39026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53" name="Shape 253"/>
              <p:cNvCxnSpPr/>
              <p:nvPr/>
            </p:nvCxnSpPr>
            <p:spPr>
              <a:xfrm>
                <a:off x="3398196" y="4512225"/>
                <a:ext cx="1653000" cy="0"/>
              </a:xfrm>
              <a:prstGeom prst="straightConnector1">
                <a:avLst/>
              </a:prstGeom>
              <a:noFill/>
              <a:ln cap="flat" cmpd="sng" w="38100">
                <a:solidFill>
                  <a:srgbClr val="FF0000"/>
                </a:solidFill>
                <a:prstDash val="solid"/>
                <a:round/>
                <a:headEnd len="lg" w="lg" type="none"/>
                <a:tailEnd len="lg" w="lg" type="none"/>
              </a:ln>
            </p:spPr>
          </p:cxnSp>
          <p:cxnSp>
            <p:nvCxnSpPr>
              <p:cNvPr id="254" name="Shape 254"/>
              <p:cNvCxnSpPr/>
              <p:nvPr/>
            </p:nvCxnSpPr>
            <p:spPr>
              <a:xfrm>
                <a:off x="3398196" y="5121825"/>
                <a:ext cx="2751300" cy="0"/>
              </a:xfrm>
              <a:prstGeom prst="straightConnector1">
                <a:avLst/>
              </a:prstGeom>
              <a:noFill/>
              <a:ln cap="flat" cmpd="sng" w="38100">
                <a:solidFill>
                  <a:srgbClr val="FF0000"/>
                </a:solidFill>
                <a:prstDash val="solid"/>
                <a:round/>
                <a:headEnd len="lg" w="lg" type="none"/>
                <a:tailEnd len="lg" w="lg" type="none"/>
              </a:ln>
            </p:spPr>
          </p:cxnSp>
        </p:grpSp>
      </p:grpSp>
      <p:grpSp>
        <p:nvGrpSpPr>
          <p:cNvPr id="255" name="Shape 255"/>
          <p:cNvGrpSpPr/>
          <p:nvPr/>
        </p:nvGrpSpPr>
        <p:grpSpPr>
          <a:xfrm>
            <a:off x="7633037" y="3455264"/>
            <a:ext cx="814634" cy="1039665"/>
            <a:chOff x="2946475" y="1149850"/>
            <a:chExt cx="3716400" cy="4743000"/>
          </a:xfrm>
        </p:grpSpPr>
        <p:sp>
          <p:nvSpPr>
            <p:cNvPr id="256" name="Shape 256"/>
            <p:cNvSpPr/>
            <p:nvPr/>
          </p:nvSpPr>
          <p:spPr>
            <a:xfrm flipH="1" rot="10800000">
              <a:off x="2946475" y="1149850"/>
              <a:ext cx="3716400" cy="4743000"/>
            </a:xfrm>
            <a:prstGeom prst="foldedCorner">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57" name="Shape 257"/>
            <p:cNvGrpSpPr/>
            <p:nvPr/>
          </p:nvGrpSpPr>
          <p:grpSpPr>
            <a:xfrm>
              <a:off x="3398196" y="2073824"/>
              <a:ext cx="2751300" cy="2432966"/>
              <a:chOff x="3398196" y="2073825"/>
              <a:chExt cx="2751300" cy="2432966"/>
            </a:xfrm>
          </p:grpSpPr>
          <p:cxnSp>
            <p:nvCxnSpPr>
              <p:cNvPr id="258" name="Shape 258"/>
              <p:cNvCxnSpPr/>
              <p:nvPr/>
            </p:nvCxnSpPr>
            <p:spPr>
              <a:xfrm>
                <a:off x="3398196" y="20738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59" name="Shape 259"/>
              <p:cNvCxnSpPr/>
              <p:nvPr/>
            </p:nvCxnSpPr>
            <p:spPr>
              <a:xfrm>
                <a:off x="3398196" y="2683425"/>
                <a:ext cx="2751300" cy="0"/>
              </a:xfrm>
              <a:prstGeom prst="straightConnector1">
                <a:avLst/>
              </a:prstGeom>
              <a:noFill/>
              <a:ln cap="flat" cmpd="sng" w="38100">
                <a:solidFill>
                  <a:srgbClr val="FF0000"/>
                </a:solidFill>
                <a:prstDash val="solid"/>
                <a:round/>
                <a:headEnd len="lg" w="lg" type="none"/>
                <a:tailEnd len="lg" w="lg" type="none"/>
              </a:ln>
            </p:spPr>
          </p:cxnSp>
          <p:cxnSp>
            <p:nvCxnSpPr>
              <p:cNvPr id="260" name="Shape 260"/>
              <p:cNvCxnSpPr/>
              <p:nvPr/>
            </p:nvCxnSpPr>
            <p:spPr>
              <a:xfrm>
                <a:off x="3398196" y="3293025"/>
                <a:ext cx="1663200" cy="0"/>
              </a:xfrm>
              <a:prstGeom prst="straightConnector1">
                <a:avLst/>
              </a:prstGeom>
              <a:noFill/>
              <a:ln cap="flat" cmpd="sng" w="38100">
                <a:solidFill>
                  <a:srgbClr val="000000"/>
                </a:solidFill>
                <a:prstDash val="solid"/>
                <a:round/>
                <a:headEnd len="lg" w="lg" type="none"/>
                <a:tailEnd len="lg" w="lg" type="none"/>
              </a:ln>
            </p:spPr>
          </p:cxnSp>
          <p:cxnSp>
            <p:nvCxnSpPr>
              <p:cNvPr id="261" name="Shape 261"/>
              <p:cNvCxnSpPr/>
              <p:nvPr/>
            </p:nvCxnSpPr>
            <p:spPr>
              <a:xfrm>
                <a:off x="3398196" y="39026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62" name="Shape 262"/>
              <p:cNvCxnSpPr/>
              <p:nvPr/>
            </p:nvCxnSpPr>
            <p:spPr>
              <a:xfrm>
                <a:off x="3398196" y="4506791"/>
                <a:ext cx="2751300" cy="0"/>
              </a:xfrm>
              <a:prstGeom prst="straightConnector1">
                <a:avLst/>
              </a:prstGeom>
              <a:noFill/>
              <a:ln cap="flat" cmpd="sng" w="38100">
                <a:solidFill>
                  <a:srgbClr val="00FF00"/>
                </a:solidFill>
                <a:prstDash val="solid"/>
                <a:round/>
                <a:headEnd len="lg" w="lg" type="none"/>
                <a:tailEnd len="lg" w="lg" type="none"/>
              </a:ln>
            </p:spPr>
          </p:cxnSp>
        </p:grpSp>
      </p:grpSp>
      <p:grpSp>
        <p:nvGrpSpPr>
          <p:cNvPr id="263" name="Shape 263"/>
          <p:cNvGrpSpPr/>
          <p:nvPr/>
        </p:nvGrpSpPr>
        <p:grpSpPr>
          <a:xfrm>
            <a:off x="1256388" y="1929969"/>
            <a:ext cx="1162070" cy="1435960"/>
            <a:chOff x="2919899" y="465650"/>
            <a:chExt cx="4423565" cy="5466159"/>
          </a:xfrm>
        </p:grpSpPr>
        <p:grpSp>
          <p:nvGrpSpPr>
            <p:cNvPr id="264" name="Shape 264"/>
            <p:cNvGrpSpPr/>
            <p:nvPr/>
          </p:nvGrpSpPr>
          <p:grpSpPr>
            <a:xfrm>
              <a:off x="3398196" y="2073825"/>
              <a:ext cx="2751300" cy="3048000"/>
              <a:chOff x="3398196" y="2073825"/>
              <a:chExt cx="2751300" cy="3048000"/>
            </a:xfrm>
          </p:grpSpPr>
          <p:cxnSp>
            <p:nvCxnSpPr>
              <p:cNvPr id="265" name="Shape 265"/>
              <p:cNvCxnSpPr/>
              <p:nvPr/>
            </p:nvCxnSpPr>
            <p:spPr>
              <a:xfrm>
                <a:off x="3398196" y="20738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66" name="Shape 266"/>
              <p:cNvCxnSpPr/>
              <p:nvPr/>
            </p:nvCxnSpPr>
            <p:spPr>
              <a:xfrm>
                <a:off x="3398196" y="26834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67" name="Shape 267"/>
              <p:cNvCxnSpPr/>
              <p:nvPr/>
            </p:nvCxnSpPr>
            <p:spPr>
              <a:xfrm>
                <a:off x="3398196" y="3293025"/>
                <a:ext cx="1663200" cy="0"/>
              </a:xfrm>
              <a:prstGeom prst="straightConnector1">
                <a:avLst/>
              </a:prstGeom>
              <a:noFill/>
              <a:ln cap="flat" cmpd="sng" w="38100">
                <a:solidFill>
                  <a:srgbClr val="000000"/>
                </a:solidFill>
                <a:prstDash val="solid"/>
                <a:round/>
                <a:headEnd len="lg" w="lg" type="none"/>
                <a:tailEnd len="lg" w="lg" type="none"/>
              </a:ln>
            </p:spPr>
          </p:cxnSp>
          <p:cxnSp>
            <p:nvCxnSpPr>
              <p:cNvPr id="268" name="Shape 268"/>
              <p:cNvCxnSpPr/>
              <p:nvPr/>
            </p:nvCxnSpPr>
            <p:spPr>
              <a:xfrm>
                <a:off x="3398196" y="39026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269" name="Shape 269"/>
              <p:cNvCxnSpPr/>
              <p:nvPr/>
            </p:nvCxnSpPr>
            <p:spPr>
              <a:xfrm>
                <a:off x="3398196" y="4512225"/>
                <a:ext cx="1653000" cy="0"/>
              </a:xfrm>
              <a:prstGeom prst="straightConnector1">
                <a:avLst/>
              </a:prstGeom>
              <a:noFill/>
              <a:ln cap="flat" cmpd="sng" w="38100">
                <a:solidFill>
                  <a:srgbClr val="000000"/>
                </a:solidFill>
                <a:prstDash val="solid"/>
                <a:round/>
                <a:headEnd len="lg" w="lg" type="none"/>
                <a:tailEnd len="lg" w="lg" type="none"/>
              </a:ln>
            </p:spPr>
          </p:cxnSp>
          <p:cxnSp>
            <p:nvCxnSpPr>
              <p:cNvPr id="270" name="Shape 270"/>
              <p:cNvCxnSpPr/>
              <p:nvPr/>
            </p:nvCxnSpPr>
            <p:spPr>
              <a:xfrm>
                <a:off x="3398196" y="5121825"/>
                <a:ext cx="2751300" cy="0"/>
              </a:xfrm>
              <a:prstGeom prst="straightConnector1">
                <a:avLst/>
              </a:prstGeom>
              <a:noFill/>
              <a:ln cap="flat" cmpd="sng" w="38100">
                <a:solidFill>
                  <a:srgbClr val="000000"/>
                </a:solidFill>
                <a:prstDash val="solid"/>
                <a:round/>
                <a:headEnd len="lg" w="lg" type="none"/>
                <a:tailEnd len="lg" w="lg" type="none"/>
              </a:ln>
            </p:spPr>
          </p:cxnSp>
        </p:grpSp>
        <p:grpSp>
          <p:nvGrpSpPr>
            <p:cNvPr id="271" name="Shape 271"/>
            <p:cNvGrpSpPr/>
            <p:nvPr/>
          </p:nvGrpSpPr>
          <p:grpSpPr>
            <a:xfrm>
              <a:off x="2919899" y="1144402"/>
              <a:ext cx="3769679" cy="4787407"/>
              <a:chOff x="2919815" y="1139575"/>
              <a:chExt cx="3773452" cy="4792200"/>
            </a:xfrm>
          </p:grpSpPr>
          <p:cxnSp>
            <p:nvCxnSpPr>
              <p:cNvPr id="272" name="Shape 272"/>
              <p:cNvCxnSpPr/>
              <p:nvPr/>
            </p:nvCxnSpPr>
            <p:spPr>
              <a:xfrm>
                <a:off x="2956750" y="1139575"/>
                <a:ext cx="0" cy="4792200"/>
              </a:xfrm>
              <a:prstGeom prst="straightConnector1">
                <a:avLst/>
              </a:prstGeom>
              <a:noFill/>
              <a:ln cap="flat" cmpd="sng" w="19050">
                <a:solidFill>
                  <a:srgbClr val="000000"/>
                </a:solidFill>
                <a:prstDash val="solid"/>
                <a:round/>
                <a:headEnd len="lg" w="lg" type="none"/>
                <a:tailEnd len="lg" w="lg" type="none"/>
              </a:ln>
            </p:spPr>
          </p:cxnSp>
          <p:cxnSp>
            <p:nvCxnSpPr>
              <p:cNvPr id="273" name="Shape 273"/>
              <p:cNvCxnSpPr/>
              <p:nvPr/>
            </p:nvCxnSpPr>
            <p:spPr>
              <a:xfrm>
                <a:off x="6654925" y="1741299"/>
                <a:ext cx="0" cy="4170300"/>
              </a:xfrm>
              <a:prstGeom prst="straightConnector1">
                <a:avLst/>
              </a:prstGeom>
              <a:noFill/>
              <a:ln cap="flat" cmpd="sng" w="19050">
                <a:solidFill>
                  <a:srgbClr val="000000"/>
                </a:solidFill>
                <a:prstDash val="solid"/>
                <a:round/>
                <a:headEnd len="lg" w="lg" type="none"/>
                <a:tailEnd len="lg" w="lg" type="none"/>
              </a:ln>
            </p:spPr>
          </p:cxnSp>
          <p:cxnSp>
            <p:nvCxnSpPr>
              <p:cNvPr id="274" name="Shape 274"/>
              <p:cNvCxnSpPr/>
              <p:nvPr/>
            </p:nvCxnSpPr>
            <p:spPr>
              <a:xfrm>
                <a:off x="2919815" y="1144177"/>
                <a:ext cx="3159599" cy="0"/>
              </a:xfrm>
              <a:prstGeom prst="straightConnector1">
                <a:avLst/>
              </a:prstGeom>
              <a:noFill/>
              <a:ln cap="flat" cmpd="sng" w="19050">
                <a:solidFill>
                  <a:srgbClr val="000000"/>
                </a:solidFill>
                <a:prstDash val="solid"/>
                <a:round/>
                <a:headEnd len="lg" w="lg" type="none"/>
                <a:tailEnd len="lg" w="lg" type="none"/>
              </a:ln>
            </p:spPr>
          </p:cxnSp>
          <p:cxnSp>
            <p:nvCxnSpPr>
              <p:cNvPr id="275" name="Shape 275"/>
              <p:cNvCxnSpPr/>
              <p:nvPr/>
            </p:nvCxnSpPr>
            <p:spPr>
              <a:xfrm>
                <a:off x="2922568" y="5898606"/>
                <a:ext cx="3770700" cy="0"/>
              </a:xfrm>
              <a:prstGeom prst="straightConnector1">
                <a:avLst/>
              </a:prstGeom>
              <a:noFill/>
              <a:ln cap="flat" cmpd="sng" w="19050">
                <a:solidFill>
                  <a:srgbClr val="000000"/>
                </a:solidFill>
                <a:prstDash val="solid"/>
                <a:round/>
                <a:headEnd len="lg" w="lg" type="none"/>
                <a:tailEnd len="lg" w="lg" type="none"/>
              </a:ln>
            </p:spPr>
          </p:cxnSp>
        </p:grpSp>
        <p:sp>
          <p:nvSpPr>
            <p:cNvPr id="276" name="Shape 276"/>
            <p:cNvSpPr/>
            <p:nvPr/>
          </p:nvSpPr>
          <p:spPr>
            <a:xfrm>
              <a:off x="5963765" y="465650"/>
              <a:ext cx="1379700" cy="1379700"/>
            </a:xfrm>
            <a:prstGeom prst="mathPlus">
              <a:avLst>
                <a:gd fmla="val 6993" name="adj1"/>
              </a:avLst>
            </a:prstGeom>
            <a:solidFill>
              <a:srgbClr val="00FF00"/>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00FF00"/>
                </a:solidFill>
              </a:endParaRPr>
            </a:p>
          </p:txBody>
        </p:sp>
      </p:grpSp>
      <p:cxnSp>
        <p:nvCxnSpPr>
          <p:cNvPr id="277" name="Shape 277"/>
          <p:cNvCxnSpPr/>
          <p:nvPr/>
        </p:nvCxnSpPr>
        <p:spPr>
          <a:xfrm flipH="1" rot="10800000">
            <a:off x="2340900" y="1888325"/>
            <a:ext cx="1159500" cy="772800"/>
          </a:xfrm>
          <a:prstGeom prst="straightConnector1">
            <a:avLst/>
          </a:prstGeom>
          <a:noFill/>
          <a:ln cap="flat" cmpd="sng" w="19050">
            <a:solidFill>
              <a:schemeClr val="dk2"/>
            </a:solidFill>
            <a:prstDash val="solid"/>
            <a:round/>
            <a:headEnd len="lg" w="lg" type="none"/>
            <a:tailEnd len="lg" w="lg" type="triangle"/>
          </a:ln>
        </p:spPr>
      </p:cxnSp>
      <p:cxnSp>
        <p:nvCxnSpPr>
          <p:cNvPr id="278" name="Shape 278"/>
          <p:cNvCxnSpPr/>
          <p:nvPr/>
        </p:nvCxnSpPr>
        <p:spPr>
          <a:xfrm>
            <a:off x="2374025" y="2981325"/>
            <a:ext cx="1137600" cy="971700"/>
          </a:xfrm>
          <a:prstGeom prst="straightConnector1">
            <a:avLst/>
          </a:prstGeom>
          <a:noFill/>
          <a:ln cap="flat" cmpd="sng" w="19050">
            <a:solidFill>
              <a:schemeClr val="dk2"/>
            </a:solidFill>
            <a:prstDash val="solid"/>
            <a:round/>
            <a:headEnd len="lg" w="lg" type="none"/>
            <a:tailEnd len="lg" w="lg" type="triangle"/>
          </a:ln>
        </p:spPr>
      </p:cxnSp>
      <p:sp>
        <p:nvSpPr>
          <p:cNvPr id="279" name="Shape 279"/>
          <p:cNvSpPr txBox="1"/>
          <p:nvPr/>
        </p:nvSpPr>
        <p:spPr>
          <a:xfrm>
            <a:off x="2598680" y="1567950"/>
            <a:ext cx="1014600" cy="474900"/>
          </a:xfrm>
          <a:prstGeom prst="rect">
            <a:avLst/>
          </a:prstGeom>
          <a:noFill/>
          <a:ln>
            <a:noFill/>
          </a:ln>
        </p:spPr>
        <p:txBody>
          <a:bodyPr anchorCtr="0" anchor="t" bIns="91425" lIns="91425" rIns="91425" tIns="91425">
            <a:noAutofit/>
          </a:bodyPr>
          <a:lstStyle/>
          <a:p>
            <a:pPr lvl="0" rtl="0">
              <a:spcBef>
                <a:spcPts val="0"/>
              </a:spcBef>
              <a:buNone/>
            </a:pPr>
            <a:r>
              <a:rPr lang="en" sz="1800"/>
              <a:t>w/o git</a:t>
            </a:r>
          </a:p>
        </p:txBody>
      </p:sp>
      <p:sp>
        <p:nvSpPr>
          <p:cNvPr id="280" name="Shape 280"/>
          <p:cNvSpPr txBox="1"/>
          <p:nvPr/>
        </p:nvSpPr>
        <p:spPr>
          <a:xfrm>
            <a:off x="2494650" y="3608525"/>
            <a:ext cx="1014600" cy="474900"/>
          </a:xfrm>
          <a:prstGeom prst="rect">
            <a:avLst/>
          </a:prstGeom>
          <a:noFill/>
          <a:ln>
            <a:noFill/>
          </a:ln>
        </p:spPr>
        <p:txBody>
          <a:bodyPr anchorCtr="0" anchor="t" bIns="91425" lIns="91425" rIns="91425" tIns="91425">
            <a:noAutofit/>
          </a:bodyPr>
          <a:lstStyle/>
          <a:p>
            <a:pPr lvl="0" rtl="0">
              <a:spcBef>
                <a:spcPts val="0"/>
              </a:spcBef>
              <a:buNone/>
            </a:pPr>
            <a:r>
              <a:rPr lang="en" sz="1800"/>
              <a:t>w/ git</a:t>
            </a:r>
          </a:p>
        </p:txBody>
      </p:sp>
      <p:cxnSp>
        <p:nvCxnSpPr>
          <p:cNvPr id="281" name="Shape 281"/>
          <p:cNvCxnSpPr/>
          <p:nvPr/>
        </p:nvCxnSpPr>
        <p:spPr>
          <a:xfrm>
            <a:off x="4565984" y="3975097"/>
            <a:ext cx="1020300" cy="0"/>
          </a:xfrm>
          <a:prstGeom prst="straightConnector1">
            <a:avLst/>
          </a:prstGeom>
          <a:noFill/>
          <a:ln cap="flat" cmpd="sng" w="19050">
            <a:solidFill>
              <a:schemeClr val="dk2"/>
            </a:solidFill>
            <a:prstDash val="solid"/>
            <a:round/>
            <a:headEnd len="lg" w="lg" type="none"/>
            <a:tailEnd len="lg" w="lg" type="triangle"/>
          </a:ln>
        </p:spPr>
      </p:cxnSp>
      <p:cxnSp>
        <p:nvCxnSpPr>
          <p:cNvPr id="282" name="Shape 282"/>
          <p:cNvCxnSpPr/>
          <p:nvPr/>
        </p:nvCxnSpPr>
        <p:spPr>
          <a:xfrm>
            <a:off x="6547184" y="3975097"/>
            <a:ext cx="1020300" cy="0"/>
          </a:xfrm>
          <a:prstGeom prst="straightConnector1">
            <a:avLst/>
          </a:prstGeom>
          <a:noFill/>
          <a:ln cap="flat" cmpd="sng" w="19050">
            <a:solidFill>
              <a:schemeClr val="dk2"/>
            </a:solidFill>
            <a:prstDash val="solid"/>
            <a:round/>
            <a:headEnd len="lg" w="lg" type="none"/>
            <a:tailEnd len="lg" w="lg" type="triangle"/>
          </a:ln>
        </p:spPr>
      </p:cxnSp>
      <p:cxnSp>
        <p:nvCxnSpPr>
          <p:cNvPr id="283" name="Shape 283"/>
          <p:cNvCxnSpPr/>
          <p:nvPr/>
        </p:nvCxnSpPr>
        <p:spPr>
          <a:xfrm>
            <a:off x="4565984" y="1881597"/>
            <a:ext cx="1020300" cy="0"/>
          </a:xfrm>
          <a:prstGeom prst="straightConnector1">
            <a:avLst/>
          </a:prstGeom>
          <a:noFill/>
          <a:ln cap="flat" cmpd="sng" w="19050">
            <a:solidFill>
              <a:schemeClr val="dk2"/>
            </a:solidFill>
            <a:prstDash val="solid"/>
            <a:round/>
            <a:headEnd len="lg" w="lg" type="none"/>
            <a:tailEnd len="lg" w="lg" type="triangle"/>
          </a:ln>
        </p:spPr>
      </p:cxnSp>
      <p:sp>
        <p:nvSpPr>
          <p:cNvPr id="284" name="Shape 284"/>
          <p:cNvSpPr txBox="1"/>
          <p:nvPr/>
        </p:nvSpPr>
        <p:spPr>
          <a:xfrm>
            <a:off x="3819250" y="3133075"/>
            <a:ext cx="453300" cy="322200"/>
          </a:xfrm>
          <a:prstGeom prst="rect">
            <a:avLst/>
          </a:prstGeom>
          <a:noFill/>
          <a:ln>
            <a:noFill/>
          </a:ln>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v</a:t>
            </a:r>
            <a:r>
              <a:rPr lang="en">
                <a:latin typeface="Open Sans"/>
                <a:ea typeface="Open Sans"/>
                <a:cs typeface="Open Sans"/>
                <a:sym typeface="Open Sans"/>
              </a:rPr>
              <a:t>1</a:t>
            </a:r>
          </a:p>
        </p:txBody>
      </p:sp>
      <p:sp>
        <p:nvSpPr>
          <p:cNvPr id="285" name="Shape 285"/>
          <p:cNvSpPr txBox="1"/>
          <p:nvPr/>
        </p:nvSpPr>
        <p:spPr>
          <a:xfrm>
            <a:off x="5834762" y="3133075"/>
            <a:ext cx="453300" cy="322200"/>
          </a:xfrm>
          <a:prstGeom prst="rect">
            <a:avLst/>
          </a:prstGeom>
          <a:noFill/>
          <a:ln>
            <a:noFill/>
          </a:ln>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v2</a:t>
            </a:r>
          </a:p>
        </p:txBody>
      </p:sp>
      <p:sp>
        <p:nvSpPr>
          <p:cNvPr id="286" name="Shape 286"/>
          <p:cNvSpPr txBox="1"/>
          <p:nvPr/>
        </p:nvSpPr>
        <p:spPr>
          <a:xfrm>
            <a:off x="7772162" y="3133075"/>
            <a:ext cx="453300" cy="322200"/>
          </a:xfrm>
          <a:prstGeom prst="rect">
            <a:avLst/>
          </a:prstGeom>
          <a:noFill/>
          <a:ln>
            <a:noFill/>
          </a:ln>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v3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581825" y="3835975"/>
            <a:ext cx="1009500" cy="384300"/>
          </a:xfrm>
          <a:prstGeom prst="rect">
            <a:avLst/>
          </a:prstGeom>
        </p:spPr>
        <p:txBody>
          <a:bodyPr anchorCtr="0" anchor="b" bIns="91425" lIns="91425" rIns="91425" tIns="91425">
            <a:noAutofit/>
          </a:bodyPr>
          <a:lstStyle/>
          <a:p>
            <a:pPr lvl="0" rtl="0">
              <a:spcBef>
                <a:spcPts val="0"/>
              </a:spcBef>
              <a:buNone/>
            </a:pPr>
            <a:r>
              <a:rPr lang="en" sz="1600">
                <a:solidFill>
                  <a:srgbClr val="000000"/>
                </a:solidFill>
                <a:latin typeface="Consolas"/>
                <a:ea typeface="Consolas"/>
                <a:cs typeface="Consolas"/>
                <a:sym typeface="Consolas"/>
              </a:rPr>
              <a:t>git add</a:t>
            </a:r>
          </a:p>
        </p:txBody>
      </p:sp>
      <p:sp>
        <p:nvSpPr>
          <p:cNvPr id="292" name="Shape 292"/>
          <p:cNvSpPr txBox="1"/>
          <p:nvPr>
            <p:ph type="title"/>
          </p:nvPr>
        </p:nvSpPr>
        <p:spPr>
          <a:xfrm>
            <a:off x="893700" y="206000"/>
            <a:ext cx="70914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How Git Works Locally - Adding</a:t>
            </a:r>
          </a:p>
        </p:txBody>
      </p:sp>
      <p:cxnSp>
        <p:nvCxnSpPr>
          <p:cNvPr id="293" name="Shape 293"/>
          <p:cNvCxnSpPr/>
          <p:nvPr/>
        </p:nvCxnSpPr>
        <p:spPr>
          <a:xfrm>
            <a:off x="2593062" y="1972387"/>
            <a:ext cx="1050300" cy="606300"/>
          </a:xfrm>
          <a:prstGeom prst="straightConnector1">
            <a:avLst/>
          </a:prstGeom>
          <a:noFill/>
          <a:ln cap="flat" cmpd="sng" w="19050">
            <a:solidFill>
              <a:schemeClr val="dk2"/>
            </a:solidFill>
            <a:prstDash val="solid"/>
            <a:round/>
            <a:headEnd len="lg" w="lg" type="none"/>
            <a:tailEnd len="lg" w="lg" type="triangle"/>
          </a:ln>
        </p:spPr>
      </p:cxnSp>
      <p:cxnSp>
        <p:nvCxnSpPr>
          <p:cNvPr id="294" name="Shape 294"/>
          <p:cNvCxnSpPr/>
          <p:nvPr/>
        </p:nvCxnSpPr>
        <p:spPr>
          <a:xfrm>
            <a:off x="2549862" y="3141212"/>
            <a:ext cx="919200" cy="0"/>
          </a:xfrm>
          <a:prstGeom prst="straightConnector1">
            <a:avLst/>
          </a:prstGeom>
          <a:noFill/>
          <a:ln cap="flat" cmpd="sng" w="19050">
            <a:solidFill>
              <a:schemeClr val="dk2"/>
            </a:solidFill>
            <a:prstDash val="solid"/>
            <a:round/>
            <a:headEnd len="lg" w="lg" type="none"/>
            <a:tailEnd len="lg" w="lg" type="triangle"/>
          </a:ln>
        </p:spPr>
      </p:cxnSp>
      <p:cxnSp>
        <p:nvCxnSpPr>
          <p:cNvPr id="295" name="Shape 295"/>
          <p:cNvCxnSpPr/>
          <p:nvPr/>
        </p:nvCxnSpPr>
        <p:spPr>
          <a:xfrm>
            <a:off x="4637444" y="2976832"/>
            <a:ext cx="762000" cy="0"/>
          </a:xfrm>
          <a:prstGeom prst="straightConnector1">
            <a:avLst/>
          </a:prstGeom>
          <a:noFill/>
          <a:ln cap="flat" cmpd="sng" w="19050">
            <a:solidFill>
              <a:schemeClr val="dk2"/>
            </a:solidFill>
            <a:prstDash val="solid"/>
            <a:round/>
            <a:headEnd len="lg" w="lg" type="none"/>
            <a:tailEnd len="lg" w="lg" type="triangle"/>
          </a:ln>
        </p:spPr>
      </p:cxnSp>
      <p:grpSp>
        <p:nvGrpSpPr>
          <p:cNvPr id="296" name="Shape 296"/>
          <p:cNvGrpSpPr/>
          <p:nvPr/>
        </p:nvGrpSpPr>
        <p:grpSpPr>
          <a:xfrm>
            <a:off x="1605000" y="1299327"/>
            <a:ext cx="5933996" cy="3576302"/>
            <a:chOff x="553062" y="1265502"/>
            <a:chExt cx="5933996" cy="3576302"/>
          </a:xfrm>
        </p:grpSpPr>
        <p:grpSp>
          <p:nvGrpSpPr>
            <p:cNvPr id="297" name="Shape 297"/>
            <p:cNvGrpSpPr/>
            <p:nvPr/>
          </p:nvGrpSpPr>
          <p:grpSpPr>
            <a:xfrm>
              <a:off x="2497680" y="2535778"/>
              <a:ext cx="978540" cy="814456"/>
              <a:chOff x="1247825" y="322750"/>
              <a:chExt cx="443300" cy="369000"/>
            </a:xfrm>
          </p:grpSpPr>
          <p:sp>
            <p:nvSpPr>
              <p:cNvPr id="298" name="Shape 298"/>
              <p:cNvSpPr/>
              <p:nvPr/>
            </p:nvSpPr>
            <p:spPr>
              <a:xfrm>
                <a:off x="1247825" y="322750"/>
                <a:ext cx="443300" cy="369000"/>
              </a:xfrm>
              <a:custGeom>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1398225" y="386675"/>
                <a:ext cx="142500" cy="25"/>
              </a:xfrm>
              <a:custGeom>
                <a:pathLst>
                  <a:path extrusionOk="0" fill="none" h="1" w="5700">
                    <a:moveTo>
                      <a:pt x="5700" y="1"/>
                    </a:moveTo>
                    <a:lnTo>
                      <a:pt x="1" y="1"/>
                    </a:lnTo>
                  </a:path>
                </a:pathLst>
              </a:custGeom>
              <a:noFill/>
              <a:ln cap="rnd"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1370225" y="450000"/>
                <a:ext cx="198500" cy="197900"/>
              </a:xfrm>
              <a:custGeom>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1403100" y="482875"/>
                <a:ext cx="132750" cy="132150"/>
              </a:xfrm>
              <a:custGeom>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02" name="Shape 302"/>
            <p:cNvSpPr/>
            <p:nvPr/>
          </p:nvSpPr>
          <p:spPr>
            <a:xfrm rot="2401710">
              <a:off x="3246281" y="2659852"/>
              <a:ext cx="270097" cy="270097"/>
            </a:xfrm>
            <a:prstGeom prst="irregularSeal2">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303" name="Shape 303"/>
            <p:cNvGrpSpPr/>
            <p:nvPr/>
          </p:nvGrpSpPr>
          <p:grpSpPr>
            <a:xfrm>
              <a:off x="4493920" y="1934316"/>
              <a:ext cx="1993139" cy="2238492"/>
              <a:chOff x="2482183" y="1282925"/>
              <a:chExt cx="4257025" cy="4294881"/>
            </a:xfrm>
          </p:grpSpPr>
          <p:sp>
            <p:nvSpPr>
              <p:cNvPr id="304" name="Shape 304"/>
              <p:cNvSpPr/>
              <p:nvPr/>
            </p:nvSpPr>
            <p:spPr>
              <a:xfrm>
                <a:off x="2984975" y="1968725"/>
                <a:ext cx="2000100" cy="26157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a:off x="3501525" y="1968725"/>
                <a:ext cx="1483500" cy="19233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6" name="Shape 306"/>
              <p:cNvSpPr/>
              <p:nvPr/>
            </p:nvSpPr>
            <p:spPr>
              <a:xfrm>
                <a:off x="2984974" y="1282925"/>
                <a:ext cx="2500525" cy="685800"/>
              </a:xfrm>
              <a:prstGeom prst="flowChartInputOutpu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p:nvPr/>
            </p:nvSpPr>
            <p:spPr>
              <a:xfrm flipH="1" rot="5400000">
                <a:off x="3593050" y="2680825"/>
                <a:ext cx="3289800" cy="502500"/>
              </a:xfrm>
              <a:prstGeom prst="parallelogram">
                <a:avLst>
                  <a:gd fmla="val 135790"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8" name="Shape 308"/>
              <p:cNvCxnSpPr/>
              <p:nvPr/>
            </p:nvCxnSpPr>
            <p:spPr>
              <a:xfrm flipH="1">
                <a:off x="2984975" y="3894625"/>
                <a:ext cx="516900" cy="692700"/>
              </a:xfrm>
              <a:prstGeom prst="straightConnector1">
                <a:avLst/>
              </a:prstGeom>
              <a:noFill/>
              <a:ln cap="flat" cmpd="sng" w="19050">
                <a:solidFill>
                  <a:srgbClr val="000000"/>
                </a:solidFill>
                <a:prstDash val="solid"/>
                <a:round/>
                <a:headEnd len="lg" w="lg" type="none"/>
                <a:tailEnd len="lg" w="lg" type="none"/>
              </a:ln>
            </p:spPr>
          </p:cxnSp>
          <p:sp>
            <p:nvSpPr>
              <p:cNvPr id="309" name="Shape 309"/>
              <p:cNvSpPr/>
              <p:nvPr/>
            </p:nvSpPr>
            <p:spPr>
              <a:xfrm flipH="1" rot="5400000">
                <a:off x="4098200" y="2540950"/>
                <a:ext cx="2319300" cy="364500"/>
              </a:xfrm>
              <a:prstGeom prst="parallelogram">
                <a:avLst>
                  <a:gd fmla="val 135790" name="adj"/>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flipH="1" rot="5400000">
                <a:off x="969615" y="3564056"/>
                <a:ext cx="3609000" cy="418500"/>
              </a:xfrm>
              <a:prstGeom prst="parallelogram">
                <a:avLst>
                  <a:gd fmla="val 271302"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rot="-5400000">
                <a:off x="2342251" y="4023500"/>
                <a:ext cx="418500" cy="26100"/>
              </a:xfrm>
              <a:prstGeom prst="round2SameRect">
                <a:avLst>
                  <a:gd fmla="val 27029" name="adj1"/>
                  <a:gd fmla="val 0" name="adj2"/>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2" name="Shape 312"/>
              <p:cNvSpPr/>
              <p:nvPr/>
            </p:nvSpPr>
            <p:spPr>
              <a:xfrm rot="-5400000">
                <a:off x="2404483" y="4008200"/>
                <a:ext cx="212100" cy="56700"/>
              </a:xfrm>
              <a:prstGeom prst="round2SameRect">
                <a:avLst>
                  <a:gd fmla="val 39209" name="adj1"/>
                  <a:gd fmla="val 0" name="adj2"/>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3" name="Shape 313"/>
              <p:cNvSpPr/>
              <p:nvPr/>
            </p:nvSpPr>
            <p:spPr>
              <a:xfrm>
                <a:off x="4984550" y="4085425"/>
                <a:ext cx="1483500" cy="501900"/>
              </a:xfrm>
              <a:prstGeom prst="rtTriangl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14" name="Shape 314"/>
              <p:cNvCxnSpPr>
                <a:stCxn id="313" idx="0"/>
              </p:cNvCxnSpPr>
              <p:nvPr/>
            </p:nvCxnSpPr>
            <p:spPr>
              <a:xfrm flipH="1" rot="10800000">
                <a:off x="4984550" y="3392425"/>
                <a:ext cx="506700" cy="693000"/>
              </a:xfrm>
              <a:prstGeom prst="straightConnector1">
                <a:avLst/>
              </a:prstGeom>
              <a:noFill/>
              <a:ln cap="flat" cmpd="sng" w="19050">
                <a:solidFill>
                  <a:srgbClr val="000000"/>
                </a:solidFill>
                <a:prstDash val="solid"/>
                <a:round/>
                <a:headEnd len="lg" w="lg" type="none"/>
                <a:tailEnd len="lg" w="lg" type="none"/>
              </a:ln>
            </p:spPr>
          </p:cxnSp>
          <p:sp>
            <p:nvSpPr>
              <p:cNvPr id="315" name="Shape 315"/>
              <p:cNvSpPr/>
              <p:nvPr/>
            </p:nvSpPr>
            <p:spPr>
              <a:xfrm rot="1089356">
                <a:off x="5073177" y="3542217"/>
                <a:ext cx="1577963" cy="817965"/>
              </a:xfrm>
              <a:prstGeom prst="trapezoid">
                <a:avLst>
                  <a:gd fmla="val 31978"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6" name="Shape 316"/>
              <p:cNvSpPr/>
              <p:nvPr/>
            </p:nvSpPr>
            <p:spPr>
              <a:xfrm rot="1089208">
                <a:off x="5156993" y="3581553"/>
                <a:ext cx="1409665" cy="706872"/>
              </a:xfrm>
              <a:prstGeom prst="trapezoid">
                <a:avLst>
                  <a:gd fmla="val 31978"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17" name="Shape 317"/>
              <p:cNvCxnSpPr/>
              <p:nvPr/>
            </p:nvCxnSpPr>
            <p:spPr>
              <a:xfrm flipH="1" rot="10800000">
                <a:off x="5239675" y="3485300"/>
                <a:ext cx="386400" cy="611400"/>
              </a:xfrm>
              <a:prstGeom prst="straightConnector1">
                <a:avLst/>
              </a:prstGeom>
              <a:noFill/>
              <a:ln cap="flat" cmpd="sng" w="19050">
                <a:solidFill>
                  <a:srgbClr val="000000"/>
                </a:solidFill>
                <a:prstDash val="solid"/>
                <a:round/>
                <a:headEnd len="lg" w="lg" type="none"/>
                <a:tailEnd len="lg" w="lg" type="none"/>
              </a:ln>
            </p:spPr>
          </p:cxnSp>
          <p:cxnSp>
            <p:nvCxnSpPr>
              <p:cNvPr id="318" name="Shape 318"/>
              <p:cNvCxnSpPr/>
              <p:nvPr/>
            </p:nvCxnSpPr>
            <p:spPr>
              <a:xfrm flipH="1" rot="10800000">
                <a:off x="5412250" y="3518775"/>
                <a:ext cx="322800" cy="641700"/>
              </a:xfrm>
              <a:prstGeom prst="straightConnector1">
                <a:avLst/>
              </a:prstGeom>
              <a:noFill/>
              <a:ln cap="flat" cmpd="sng" w="19050">
                <a:solidFill>
                  <a:srgbClr val="000000"/>
                </a:solidFill>
                <a:prstDash val="solid"/>
                <a:round/>
                <a:headEnd len="lg" w="lg" type="none"/>
                <a:tailEnd len="lg" w="lg" type="none"/>
              </a:ln>
            </p:spPr>
          </p:cxnSp>
          <p:cxnSp>
            <p:nvCxnSpPr>
              <p:cNvPr id="319" name="Shape 319"/>
              <p:cNvCxnSpPr/>
              <p:nvPr/>
            </p:nvCxnSpPr>
            <p:spPr>
              <a:xfrm flipH="1" rot="10800000">
                <a:off x="5588575" y="3548950"/>
                <a:ext cx="270000" cy="660300"/>
              </a:xfrm>
              <a:prstGeom prst="straightConnector1">
                <a:avLst/>
              </a:prstGeom>
              <a:noFill/>
              <a:ln cap="flat" cmpd="sng" w="19050">
                <a:solidFill>
                  <a:srgbClr val="000000"/>
                </a:solidFill>
                <a:prstDash val="solid"/>
                <a:round/>
                <a:headEnd len="lg" w="lg" type="none"/>
                <a:tailEnd len="lg" w="lg" type="none"/>
              </a:ln>
            </p:spPr>
          </p:cxnSp>
          <p:cxnSp>
            <p:nvCxnSpPr>
              <p:cNvPr id="320" name="Shape 320"/>
              <p:cNvCxnSpPr/>
              <p:nvPr/>
            </p:nvCxnSpPr>
            <p:spPr>
              <a:xfrm flipH="1" rot="10800000">
                <a:off x="6256375" y="3717800"/>
                <a:ext cx="60000" cy="712800"/>
              </a:xfrm>
              <a:prstGeom prst="straightConnector1">
                <a:avLst/>
              </a:prstGeom>
              <a:noFill/>
              <a:ln cap="flat" cmpd="sng" w="19050">
                <a:solidFill>
                  <a:srgbClr val="000000"/>
                </a:solidFill>
                <a:prstDash val="solid"/>
                <a:round/>
                <a:headEnd len="lg" w="lg" type="none"/>
                <a:tailEnd len="lg" w="lg" type="none"/>
              </a:ln>
            </p:spPr>
          </p:cxnSp>
          <p:cxnSp>
            <p:nvCxnSpPr>
              <p:cNvPr id="321" name="Shape 321"/>
              <p:cNvCxnSpPr/>
              <p:nvPr/>
            </p:nvCxnSpPr>
            <p:spPr>
              <a:xfrm flipH="1" rot="10800000">
                <a:off x="6098800" y="3680275"/>
                <a:ext cx="116400" cy="697800"/>
              </a:xfrm>
              <a:prstGeom prst="straightConnector1">
                <a:avLst/>
              </a:prstGeom>
              <a:noFill/>
              <a:ln cap="flat" cmpd="sng" w="19050">
                <a:solidFill>
                  <a:srgbClr val="000000"/>
                </a:solidFill>
                <a:prstDash val="solid"/>
                <a:round/>
                <a:headEnd len="lg" w="lg" type="none"/>
                <a:tailEnd len="lg" w="lg" type="none"/>
              </a:ln>
            </p:spPr>
          </p:cxnSp>
          <p:cxnSp>
            <p:nvCxnSpPr>
              <p:cNvPr id="322" name="Shape 322"/>
              <p:cNvCxnSpPr/>
              <p:nvPr/>
            </p:nvCxnSpPr>
            <p:spPr>
              <a:xfrm flipH="1" rot="10800000">
                <a:off x="5933744" y="3646350"/>
                <a:ext cx="168900" cy="686700"/>
              </a:xfrm>
              <a:prstGeom prst="straightConnector1">
                <a:avLst/>
              </a:prstGeom>
              <a:noFill/>
              <a:ln cap="flat" cmpd="sng" w="19050">
                <a:solidFill>
                  <a:srgbClr val="000000"/>
                </a:solidFill>
                <a:prstDash val="solid"/>
                <a:round/>
                <a:headEnd len="lg" w="lg" type="none"/>
                <a:tailEnd len="lg" w="lg" type="none"/>
              </a:ln>
            </p:spPr>
          </p:cxnSp>
          <p:cxnSp>
            <p:nvCxnSpPr>
              <p:cNvPr id="323" name="Shape 323"/>
              <p:cNvCxnSpPr>
                <a:stCxn id="316" idx="2"/>
              </p:cNvCxnSpPr>
              <p:nvPr/>
            </p:nvCxnSpPr>
            <p:spPr>
              <a:xfrm flipH="1" rot="10800000">
                <a:off x="5751725" y="3600339"/>
                <a:ext cx="220500" cy="670500"/>
              </a:xfrm>
              <a:prstGeom prst="straightConnector1">
                <a:avLst/>
              </a:prstGeom>
              <a:noFill/>
              <a:ln cap="flat" cmpd="sng" w="19050">
                <a:solidFill>
                  <a:srgbClr val="000000"/>
                </a:solidFill>
                <a:prstDash val="solid"/>
                <a:round/>
                <a:headEnd len="lg" w="lg" type="none"/>
                <a:tailEnd len="lg" w="lg" type="none"/>
              </a:ln>
            </p:spPr>
          </p:cxnSp>
          <p:cxnSp>
            <p:nvCxnSpPr>
              <p:cNvPr id="324" name="Shape 324"/>
              <p:cNvCxnSpPr/>
              <p:nvPr/>
            </p:nvCxnSpPr>
            <p:spPr>
              <a:xfrm>
                <a:off x="5229580" y="3841835"/>
                <a:ext cx="1198500" cy="396600"/>
              </a:xfrm>
              <a:prstGeom prst="straightConnector1">
                <a:avLst/>
              </a:prstGeom>
              <a:noFill/>
              <a:ln cap="flat" cmpd="sng" w="19050">
                <a:solidFill>
                  <a:srgbClr val="000000"/>
                </a:solidFill>
                <a:prstDash val="solid"/>
                <a:round/>
                <a:headEnd len="lg" w="lg" type="none"/>
                <a:tailEnd len="lg" w="lg" type="none"/>
              </a:ln>
            </p:spPr>
          </p:cxnSp>
          <p:cxnSp>
            <p:nvCxnSpPr>
              <p:cNvPr id="325" name="Shape 325"/>
              <p:cNvCxnSpPr/>
              <p:nvPr/>
            </p:nvCxnSpPr>
            <p:spPr>
              <a:xfrm>
                <a:off x="5158298" y="3940545"/>
                <a:ext cx="1267500" cy="421200"/>
              </a:xfrm>
              <a:prstGeom prst="straightConnector1">
                <a:avLst/>
              </a:prstGeom>
              <a:noFill/>
              <a:ln cap="flat" cmpd="sng" w="19050">
                <a:solidFill>
                  <a:srgbClr val="000000"/>
                </a:solidFill>
                <a:prstDash val="solid"/>
                <a:round/>
                <a:headEnd len="lg" w="lg" type="none"/>
                <a:tailEnd len="lg" w="lg" type="none"/>
              </a:ln>
            </p:spPr>
          </p:cxnSp>
          <p:cxnSp>
            <p:nvCxnSpPr>
              <p:cNvPr id="326" name="Shape 326"/>
              <p:cNvCxnSpPr>
                <a:endCxn id="316" idx="3"/>
              </p:cNvCxnSpPr>
              <p:nvPr/>
            </p:nvCxnSpPr>
            <p:spPr>
              <a:xfrm>
                <a:off x="5293099" y="3746002"/>
                <a:ext cx="1121400" cy="370200"/>
              </a:xfrm>
              <a:prstGeom prst="straightConnector1">
                <a:avLst/>
              </a:prstGeom>
              <a:noFill/>
              <a:ln cap="flat" cmpd="sng" w="19050">
                <a:solidFill>
                  <a:srgbClr val="000000"/>
                </a:solidFill>
                <a:prstDash val="solid"/>
                <a:round/>
                <a:headEnd len="lg" w="lg" type="none"/>
                <a:tailEnd len="lg" w="lg" type="none"/>
              </a:ln>
            </p:spPr>
          </p:cxnSp>
          <p:cxnSp>
            <p:nvCxnSpPr>
              <p:cNvPr id="327" name="Shape 327"/>
              <p:cNvCxnSpPr/>
              <p:nvPr/>
            </p:nvCxnSpPr>
            <p:spPr>
              <a:xfrm>
                <a:off x="5355718" y="3666925"/>
                <a:ext cx="1072500" cy="356700"/>
              </a:xfrm>
              <a:prstGeom prst="straightConnector1">
                <a:avLst/>
              </a:prstGeom>
              <a:noFill/>
              <a:ln cap="flat" cmpd="sng" w="19050">
                <a:solidFill>
                  <a:srgbClr val="000000"/>
                </a:solidFill>
                <a:prstDash val="solid"/>
                <a:round/>
                <a:headEnd len="lg" w="lg" type="none"/>
                <a:tailEnd len="lg" w="lg" type="none"/>
              </a:ln>
            </p:spPr>
          </p:cxnSp>
          <p:cxnSp>
            <p:nvCxnSpPr>
              <p:cNvPr id="328" name="Shape 328"/>
              <p:cNvCxnSpPr/>
              <p:nvPr/>
            </p:nvCxnSpPr>
            <p:spPr>
              <a:xfrm>
                <a:off x="5412575" y="3596275"/>
                <a:ext cx="1017900" cy="333600"/>
              </a:xfrm>
              <a:prstGeom prst="straightConnector1">
                <a:avLst/>
              </a:prstGeom>
              <a:noFill/>
              <a:ln cap="flat" cmpd="sng" w="19050">
                <a:solidFill>
                  <a:srgbClr val="000000"/>
                </a:solidFill>
                <a:prstDash val="solid"/>
                <a:round/>
                <a:headEnd len="lg" w="lg" type="none"/>
                <a:tailEnd len="lg" w="lg" type="none"/>
              </a:ln>
            </p:spPr>
          </p:cxnSp>
          <p:cxnSp>
            <p:nvCxnSpPr>
              <p:cNvPr id="329" name="Shape 329"/>
              <p:cNvCxnSpPr/>
              <p:nvPr/>
            </p:nvCxnSpPr>
            <p:spPr>
              <a:xfrm>
                <a:off x="5451843" y="3540786"/>
                <a:ext cx="976200" cy="324900"/>
              </a:xfrm>
              <a:prstGeom prst="straightConnector1">
                <a:avLst/>
              </a:prstGeom>
              <a:noFill/>
              <a:ln cap="flat" cmpd="sng" w="19050">
                <a:solidFill>
                  <a:srgbClr val="000000"/>
                </a:solidFill>
                <a:prstDash val="solid"/>
                <a:round/>
                <a:headEnd len="lg" w="lg" type="none"/>
                <a:tailEnd len="lg" w="lg" type="none"/>
              </a:ln>
            </p:spPr>
          </p:cxnSp>
          <p:cxnSp>
            <p:nvCxnSpPr>
              <p:cNvPr id="330" name="Shape 330"/>
              <p:cNvCxnSpPr/>
              <p:nvPr/>
            </p:nvCxnSpPr>
            <p:spPr>
              <a:xfrm>
                <a:off x="5484189" y="3488263"/>
                <a:ext cx="943800" cy="313500"/>
              </a:xfrm>
              <a:prstGeom prst="straightConnector1">
                <a:avLst/>
              </a:prstGeom>
              <a:noFill/>
              <a:ln cap="flat" cmpd="sng" w="19050">
                <a:solidFill>
                  <a:srgbClr val="000000"/>
                </a:solidFill>
                <a:prstDash val="solid"/>
                <a:round/>
                <a:headEnd len="lg" w="lg" type="none"/>
                <a:tailEnd len="lg" w="lg" type="none"/>
              </a:ln>
            </p:spPr>
          </p:cxnSp>
          <p:sp>
            <p:nvSpPr>
              <p:cNvPr id="331" name="Shape 331"/>
              <p:cNvSpPr/>
              <p:nvPr/>
            </p:nvSpPr>
            <p:spPr>
              <a:xfrm rot="-3232568">
                <a:off x="4962157" y="2110945"/>
                <a:ext cx="497682"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2" name="Shape 332"/>
              <p:cNvSpPr/>
              <p:nvPr/>
            </p:nvSpPr>
            <p:spPr>
              <a:xfrm rot="-3232491">
                <a:off x="4931672" y="2355745"/>
                <a:ext cx="646254"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rot="-3233414">
                <a:off x="4991864" y="2931444"/>
                <a:ext cx="352771"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rot="-3232784">
                <a:off x="5132923" y="2704294"/>
                <a:ext cx="408154"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rot="-3233107">
                <a:off x="4960537" y="3122196"/>
                <a:ext cx="505423"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36" name="Shape 336"/>
            <p:cNvGrpSpPr/>
            <p:nvPr/>
          </p:nvGrpSpPr>
          <p:grpSpPr>
            <a:xfrm>
              <a:off x="5002384" y="2465273"/>
              <a:ext cx="563562" cy="696388"/>
              <a:chOff x="2919899" y="465650"/>
              <a:chExt cx="4423565" cy="5466159"/>
            </a:xfrm>
          </p:grpSpPr>
          <p:grpSp>
            <p:nvGrpSpPr>
              <p:cNvPr id="337" name="Shape 337"/>
              <p:cNvGrpSpPr/>
              <p:nvPr/>
            </p:nvGrpSpPr>
            <p:grpSpPr>
              <a:xfrm>
                <a:off x="3398196" y="2073825"/>
                <a:ext cx="2751300" cy="3048000"/>
                <a:chOff x="3398196" y="2073825"/>
                <a:chExt cx="2751300" cy="3048000"/>
              </a:xfrm>
            </p:grpSpPr>
            <p:cxnSp>
              <p:nvCxnSpPr>
                <p:cNvPr id="338" name="Shape 338"/>
                <p:cNvCxnSpPr/>
                <p:nvPr/>
              </p:nvCxnSpPr>
              <p:spPr>
                <a:xfrm>
                  <a:off x="3398196" y="20738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339" name="Shape 339"/>
                <p:cNvCxnSpPr/>
                <p:nvPr/>
              </p:nvCxnSpPr>
              <p:spPr>
                <a:xfrm>
                  <a:off x="3398196" y="26834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340" name="Shape 340"/>
                <p:cNvCxnSpPr/>
                <p:nvPr/>
              </p:nvCxnSpPr>
              <p:spPr>
                <a:xfrm>
                  <a:off x="3398196" y="3293025"/>
                  <a:ext cx="1663200" cy="0"/>
                </a:xfrm>
                <a:prstGeom prst="straightConnector1">
                  <a:avLst/>
                </a:prstGeom>
                <a:noFill/>
                <a:ln cap="flat" cmpd="sng" w="19050">
                  <a:solidFill>
                    <a:srgbClr val="000000"/>
                  </a:solidFill>
                  <a:prstDash val="solid"/>
                  <a:round/>
                  <a:headEnd len="lg" w="lg" type="none"/>
                  <a:tailEnd len="lg" w="lg" type="none"/>
                </a:ln>
              </p:spPr>
            </p:cxnSp>
            <p:cxnSp>
              <p:nvCxnSpPr>
                <p:cNvPr id="341" name="Shape 341"/>
                <p:cNvCxnSpPr/>
                <p:nvPr/>
              </p:nvCxnSpPr>
              <p:spPr>
                <a:xfrm>
                  <a:off x="3398196" y="39026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342" name="Shape 342"/>
                <p:cNvCxnSpPr/>
                <p:nvPr/>
              </p:nvCxnSpPr>
              <p:spPr>
                <a:xfrm>
                  <a:off x="3398196" y="4512225"/>
                  <a:ext cx="1653000" cy="0"/>
                </a:xfrm>
                <a:prstGeom prst="straightConnector1">
                  <a:avLst/>
                </a:prstGeom>
                <a:noFill/>
                <a:ln cap="flat" cmpd="sng" w="19050">
                  <a:solidFill>
                    <a:srgbClr val="000000"/>
                  </a:solidFill>
                  <a:prstDash val="solid"/>
                  <a:round/>
                  <a:headEnd len="lg" w="lg" type="none"/>
                  <a:tailEnd len="lg" w="lg" type="none"/>
                </a:ln>
              </p:spPr>
            </p:cxnSp>
            <p:cxnSp>
              <p:nvCxnSpPr>
                <p:cNvPr id="343" name="Shape 343"/>
                <p:cNvCxnSpPr/>
                <p:nvPr/>
              </p:nvCxnSpPr>
              <p:spPr>
                <a:xfrm>
                  <a:off x="3398196" y="5121825"/>
                  <a:ext cx="2751300" cy="0"/>
                </a:xfrm>
                <a:prstGeom prst="straightConnector1">
                  <a:avLst/>
                </a:prstGeom>
                <a:noFill/>
                <a:ln cap="flat" cmpd="sng" w="19050">
                  <a:solidFill>
                    <a:srgbClr val="000000"/>
                  </a:solidFill>
                  <a:prstDash val="solid"/>
                  <a:round/>
                  <a:headEnd len="lg" w="lg" type="none"/>
                  <a:tailEnd len="lg" w="lg" type="none"/>
                </a:ln>
              </p:spPr>
            </p:cxnSp>
          </p:grpSp>
          <p:grpSp>
            <p:nvGrpSpPr>
              <p:cNvPr id="344" name="Shape 344"/>
              <p:cNvGrpSpPr/>
              <p:nvPr/>
            </p:nvGrpSpPr>
            <p:grpSpPr>
              <a:xfrm>
                <a:off x="2919899" y="1144402"/>
                <a:ext cx="3769679" cy="4787407"/>
                <a:chOff x="2919815" y="1139575"/>
                <a:chExt cx="3773452" cy="4792200"/>
              </a:xfrm>
            </p:grpSpPr>
            <p:cxnSp>
              <p:nvCxnSpPr>
                <p:cNvPr id="345" name="Shape 345"/>
                <p:cNvCxnSpPr/>
                <p:nvPr/>
              </p:nvCxnSpPr>
              <p:spPr>
                <a:xfrm>
                  <a:off x="2956750" y="1139575"/>
                  <a:ext cx="0" cy="4792200"/>
                </a:xfrm>
                <a:prstGeom prst="straightConnector1">
                  <a:avLst/>
                </a:prstGeom>
                <a:noFill/>
                <a:ln cap="flat" cmpd="sng" w="19050">
                  <a:solidFill>
                    <a:srgbClr val="000000"/>
                  </a:solidFill>
                  <a:prstDash val="solid"/>
                  <a:round/>
                  <a:headEnd len="lg" w="lg" type="none"/>
                  <a:tailEnd len="lg" w="lg" type="none"/>
                </a:ln>
              </p:spPr>
            </p:cxnSp>
            <p:cxnSp>
              <p:nvCxnSpPr>
                <p:cNvPr id="346" name="Shape 346"/>
                <p:cNvCxnSpPr/>
                <p:nvPr/>
              </p:nvCxnSpPr>
              <p:spPr>
                <a:xfrm>
                  <a:off x="6654925" y="1741299"/>
                  <a:ext cx="0" cy="4170300"/>
                </a:xfrm>
                <a:prstGeom prst="straightConnector1">
                  <a:avLst/>
                </a:prstGeom>
                <a:noFill/>
                <a:ln cap="flat" cmpd="sng" w="19050">
                  <a:solidFill>
                    <a:srgbClr val="000000"/>
                  </a:solidFill>
                  <a:prstDash val="solid"/>
                  <a:round/>
                  <a:headEnd len="lg" w="lg" type="none"/>
                  <a:tailEnd len="lg" w="lg" type="none"/>
                </a:ln>
              </p:spPr>
            </p:cxnSp>
            <p:cxnSp>
              <p:nvCxnSpPr>
                <p:cNvPr id="347" name="Shape 347"/>
                <p:cNvCxnSpPr/>
                <p:nvPr/>
              </p:nvCxnSpPr>
              <p:spPr>
                <a:xfrm>
                  <a:off x="2919815" y="1144177"/>
                  <a:ext cx="3159599" cy="0"/>
                </a:xfrm>
                <a:prstGeom prst="straightConnector1">
                  <a:avLst/>
                </a:prstGeom>
                <a:noFill/>
                <a:ln cap="flat" cmpd="sng" w="19050">
                  <a:solidFill>
                    <a:srgbClr val="000000"/>
                  </a:solidFill>
                  <a:prstDash val="solid"/>
                  <a:round/>
                  <a:headEnd len="lg" w="lg" type="none"/>
                  <a:tailEnd len="lg" w="lg" type="none"/>
                </a:ln>
              </p:spPr>
            </p:cxnSp>
            <p:cxnSp>
              <p:nvCxnSpPr>
                <p:cNvPr id="348" name="Shape 348"/>
                <p:cNvCxnSpPr/>
                <p:nvPr/>
              </p:nvCxnSpPr>
              <p:spPr>
                <a:xfrm>
                  <a:off x="2922568" y="5898606"/>
                  <a:ext cx="3770700" cy="0"/>
                </a:xfrm>
                <a:prstGeom prst="straightConnector1">
                  <a:avLst/>
                </a:prstGeom>
                <a:noFill/>
                <a:ln cap="flat" cmpd="sng" w="19050">
                  <a:solidFill>
                    <a:srgbClr val="000000"/>
                  </a:solidFill>
                  <a:prstDash val="solid"/>
                  <a:round/>
                  <a:headEnd len="lg" w="lg" type="none"/>
                  <a:tailEnd len="lg" w="lg" type="none"/>
                </a:ln>
              </p:spPr>
            </p:cxnSp>
          </p:grpSp>
          <p:sp>
            <p:nvSpPr>
              <p:cNvPr id="349" name="Shape 349"/>
              <p:cNvSpPr/>
              <p:nvPr/>
            </p:nvSpPr>
            <p:spPr>
              <a:xfrm>
                <a:off x="5963765" y="465650"/>
                <a:ext cx="1379700" cy="1379700"/>
              </a:xfrm>
              <a:prstGeom prst="mathPlus">
                <a:avLst>
                  <a:gd fmla="val 6993" name="adj1"/>
                </a:avLst>
              </a:prstGeom>
              <a:solidFill>
                <a:srgbClr val="00FF00"/>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00FF00"/>
                  </a:solidFill>
                </a:endParaRPr>
              </a:p>
            </p:txBody>
          </p:sp>
        </p:grpSp>
        <p:grpSp>
          <p:nvGrpSpPr>
            <p:cNvPr id="350" name="Shape 350"/>
            <p:cNvGrpSpPr/>
            <p:nvPr/>
          </p:nvGrpSpPr>
          <p:grpSpPr>
            <a:xfrm>
              <a:off x="5097235" y="2577823"/>
              <a:ext cx="563562" cy="700376"/>
              <a:chOff x="5154784" y="3836873"/>
              <a:chExt cx="563562" cy="700376"/>
            </a:xfrm>
          </p:grpSpPr>
          <p:sp>
            <p:nvSpPr>
              <p:cNvPr id="351" name="Shape 351"/>
              <p:cNvSpPr/>
              <p:nvPr/>
            </p:nvSpPr>
            <p:spPr>
              <a:xfrm>
                <a:off x="5163653" y="3930950"/>
                <a:ext cx="463800" cy="6063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352" name="Shape 352"/>
              <p:cNvGrpSpPr/>
              <p:nvPr/>
            </p:nvGrpSpPr>
            <p:grpSpPr>
              <a:xfrm>
                <a:off x="5154784" y="3836873"/>
                <a:ext cx="563562" cy="696388"/>
                <a:chOff x="2919899" y="465650"/>
                <a:chExt cx="4423565" cy="5466159"/>
              </a:xfrm>
            </p:grpSpPr>
            <p:grpSp>
              <p:nvGrpSpPr>
                <p:cNvPr id="353" name="Shape 353"/>
                <p:cNvGrpSpPr/>
                <p:nvPr/>
              </p:nvGrpSpPr>
              <p:grpSpPr>
                <a:xfrm>
                  <a:off x="3398196" y="2073825"/>
                  <a:ext cx="2751300" cy="3048000"/>
                  <a:chOff x="3398196" y="2073825"/>
                  <a:chExt cx="2751300" cy="3048000"/>
                </a:xfrm>
              </p:grpSpPr>
              <p:cxnSp>
                <p:nvCxnSpPr>
                  <p:cNvPr id="354" name="Shape 354"/>
                  <p:cNvCxnSpPr/>
                  <p:nvPr/>
                </p:nvCxnSpPr>
                <p:spPr>
                  <a:xfrm>
                    <a:off x="3398196" y="20738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355" name="Shape 355"/>
                  <p:cNvCxnSpPr/>
                  <p:nvPr/>
                </p:nvCxnSpPr>
                <p:spPr>
                  <a:xfrm>
                    <a:off x="3398196" y="26834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356" name="Shape 356"/>
                  <p:cNvCxnSpPr/>
                  <p:nvPr/>
                </p:nvCxnSpPr>
                <p:spPr>
                  <a:xfrm>
                    <a:off x="3398196" y="3293025"/>
                    <a:ext cx="1663200" cy="0"/>
                  </a:xfrm>
                  <a:prstGeom prst="straightConnector1">
                    <a:avLst/>
                  </a:prstGeom>
                  <a:noFill/>
                  <a:ln cap="flat" cmpd="sng" w="19050">
                    <a:solidFill>
                      <a:srgbClr val="000000"/>
                    </a:solidFill>
                    <a:prstDash val="solid"/>
                    <a:round/>
                    <a:headEnd len="lg" w="lg" type="none"/>
                    <a:tailEnd len="lg" w="lg" type="none"/>
                  </a:ln>
                </p:spPr>
              </p:cxnSp>
              <p:cxnSp>
                <p:nvCxnSpPr>
                  <p:cNvPr id="357" name="Shape 357"/>
                  <p:cNvCxnSpPr/>
                  <p:nvPr/>
                </p:nvCxnSpPr>
                <p:spPr>
                  <a:xfrm>
                    <a:off x="3398196" y="39026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358" name="Shape 358"/>
                  <p:cNvCxnSpPr/>
                  <p:nvPr/>
                </p:nvCxnSpPr>
                <p:spPr>
                  <a:xfrm>
                    <a:off x="3398196" y="4512225"/>
                    <a:ext cx="1653000" cy="0"/>
                  </a:xfrm>
                  <a:prstGeom prst="straightConnector1">
                    <a:avLst/>
                  </a:prstGeom>
                  <a:noFill/>
                  <a:ln cap="flat" cmpd="sng" w="19050">
                    <a:solidFill>
                      <a:srgbClr val="000000"/>
                    </a:solidFill>
                    <a:prstDash val="solid"/>
                    <a:round/>
                    <a:headEnd len="lg" w="lg" type="none"/>
                    <a:tailEnd len="lg" w="lg" type="none"/>
                  </a:ln>
                </p:spPr>
              </p:cxnSp>
              <p:cxnSp>
                <p:nvCxnSpPr>
                  <p:cNvPr id="359" name="Shape 359"/>
                  <p:cNvCxnSpPr/>
                  <p:nvPr/>
                </p:nvCxnSpPr>
                <p:spPr>
                  <a:xfrm>
                    <a:off x="3398196" y="5121825"/>
                    <a:ext cx="2751300" cy="0"/>
                  </a:xfrm>
                  <a:prstGeom prst="straightConnector1">
                    <a:avLst/>
                  </a:prstGeom>
                  <a:noFill/>
                  <a:ln cap="flat" cmpd="sng" w="19050">
                    <a:solidFill>
                      <a:srgbClr val="000000"/>
                    </a:solidFill>
                    <a:prstDash val="solid"/>
                    <a:round/>
                    <a:headEnd len="lg" w="lg" type="none"/>
                    <a:tailEnd len="lg" w="lg" type="none"/>
                  </a:ln>
                </p:spPr>
              </p:cxnSp>
            </p:grpSp>
            <p:grpSp>
              <p:nvGrpSpPr>
                <p:cNvPr id="360" name="Shape 360"/>
                <p:cNvGrpSpPr/>
                <p:nvPr/>
              </p:nvGrpSpPr>
              <p:grpSpPr>
                <a:xfrm>
                  <a:off x="2919899" y="1144402"/>
                  <a:ext cx="3769679" cy="4787407"/>
                  <a:chOff x="2919815" y="1139575"/>
                  <a:chExt cx="3773452" cy="4792200"/>
                </a:xfrm>
              </p:grpSpPr>
              <p:cxnSp>
                <p:nvCxnSpPr>
                  <p:cNvPr id="361" name="Shape 361"/>
                  <p:cNvCxnSpPr/>
                  <p:nvPr/>
                </p:nvCxnSpPr>
                <p:spPr>
                  <a:xfrm>
                    <a:off x="2956750" y="1139575"/>
                    <a:ext cx="0" cy="4792200"/>
                  </a:xfrm>
                  <a:prstGeom prst="straightConnector1">
                    <a:avLst/>
                  </a:prstGeom>
                  <a:noFill/>
                  <a:ln cap="flat" cmpd="sng" w="19050">
                    <a:solidFill>
                      <a:srgbClr val="000000"/>
                    </a:solidFill>
                    <a:prstDash val="solid"/>
                    <a:round/>
                    <a:headEnd len="lg" w="lg" type="none"/>
                    <a:tailEnd len="lg" w="lg" type="none"/>
                  </a:ln>
                </p:spPr>
              </p:cxnSp>
              <p:cxnSp>
                <p:nvCxnSpPr>
                  <p:cNvPr id="362" name="Shape 362"/>
                  <p:cNvCxnSpPr/>
                  <p:nvPr/>
                </p:nvCxnSpPr>
                <p:spPr>
                  <a:xfrm>
                    <a:off x="6654925" y="1741299"/>
                    <a:ext cx="0" cy="4170300"/>
                  </a:xfrm>
                  <a:prstGeom prst="straightConnector1">
                    <a:avLst/>
                  </a:prstGeom>
                  <a:noFill/>
                  <a:ln cap="flat" cmpd="sng" w="19050">
                    <a:solidFill>
                      <a:srgbClr val="000000"/>
                    </a:solidFill>
                    <a:prstDash val="solid"/>
                    <a:round/>
                    <a:headEnd len="lg" w="lg" type="none"/>
                    <a:tailEnd len="lg" w="lg" type="none"/>
                  </a:ln>
                </p:spPr>
              </p:cxnSp>
              <p:cxnSp>
                <p:nvCxnSpPr>
                  <p:cNvPr id="363" name="Shape 363"/>
                  <p:cNvCxnSpPr/>
                  <p:nvPr/>
                </p:nvCxnSpPr>
                <p:spPr>
                  <a:xfrm>
                    <a:off x="2919815" y="1144177"/>
                    <a:ext cx="3159599" cy="0"/>
                  </a:xfrm>
                  <a:prstGeom prst="straightConnector1">
                    <a:avLst/>
                  </a:prstGeom>
                  <a:noFill/>
                  <a:ln cap="flat" cmpd="sng" w="19050">
                    <a:solidFill>
                      <a:srgbClr val="000000"/>
                    </a:solidFill>
                    <a:prstDash val="solid"/>
                    <a:round/>
                    <a:headEnd len="lg" w="lg" type="none"/>
                    <a:tailEnd len="lg" w="lg" type="none"/>
                  </a:ln>
                </p:spPr>
              </p:cxnSp>
              <p:cxnSp>
                <p:nvCxnSpPr>
                  <p:cNvPr id="364" name="Shape 364"/>
                  <p:cNvCxnSpPr/>
                  <p:nvPr/>
                </p:nvCxnSpPr>
                <p:spPr>
                  <a:xfrm>
                    <a:off x="2922568" y="5898606"/>
                    <a:ext cx="3770700" cy="0"/>
                  </a:xfrm>
                  <a:prstGeom prst="straightConnector1">
                    <a:avLst/>
                  </a:prstGeom>
                  <a:noFill/>
                  <a:ln cap="flat" cmpd="sng" w="19050">
                    <a:solidFill>
                      <a:srgbClr val="000000"/>
                    </a:solidFill>
                    <a:prstDash val="solid"/>
                    <a:round/>
                    <a:headEnd len="lg" w="lg" type="none"/>
                    <a:tailEnd len="lg" w="lg" type="none"/>
                  </a:ln>
                </p:spPr>
              </p:cxnSp>
            </p:grpSp>
            <p:sp>
              <p:nvSpPr>
                <p:cNvPr id="365" name="Shape 365"/>
                <p:cNvSpPr/>
                <p:nvPr/>
              </p:nvSpPr>
              <p:spPr>
                <a:xfrm>
                  <a:off x="5963765" y="465650"/>
                  <a:ext cx="1379700" cy="1379700"/>
                </a:xfrm>
                <a:prstGeom prst="mathPlus">
                  <a:avLst>
                    <a:gd fmla="val 6993" name="adj1"/>
                  </a:avLst>
                </a:prstGeom>
                <a:solidFill>
                  <a:srgbClr val="00FF00"/>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00FF00"/>
                    </a:solidFill>
                  </a:endParaRPr>
                </a:p>
              </p:txBody>
            </p:sp>
          </p:grpSp>
        </p:grpSp>
        <p:sp>
          <p:nvSpPr>
            <p:cNvPr id="366" name="Shape 366"/>
            <p:cNvSpPr/>
            <p:nvPr/>
          </p:nvSpPr>
          <p:spPr>
            <a:xfrm flipH="1" rot="10800000">
              <a:off x="559378" y="2600290"/>
              <a:ext cx="801999" cy="1023539"/>
            </a:xfrm>
            <a:prstGeom prst="foldedCorner">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367" name="Shape 367"/>
            <p:cNvGrpSpPr/>
            <p:nvPr/>
          </p:nvGrpSpPr>
          <p:grpSpPr>
            <a:xfrm>
              <a:off x="656859" y="2799684"/>
              <a:ext cx="593730" cy="525034"/>
              <a:chOff x="3398196" y="2073825"/>
              <a:chExt cx="2751300" cy="2432966"/>
            </a:xfrm>
          </p:grpSpPr>
          <p:cxnSp>
            <p:nvCxnSpPr>
              <p:cNvPr id="368" name="Shape 368"/>
              <p:cNvCxnSpPr/>
              <p:nvPr/>
            </p:nvCxnSpPr>
            <p:spPr>
              <a:xfrm>
                <a:off x="3398196" y="20738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369" name="Shape 369"/>
              <p:cNvCxnSpPr/>
              <p:nvPr/>
            </p:nvCxnSpPr>
            <p:spPr>
              <a:xfrm>
                <a:off x="3398196" y="2683425"/>
                <a:ext cx="2751300" cy="0"/>
              </a:xfrm>
              <a:prstGeom prst="straightConnector1">
                <a:avLst/>
              </a:prstGeom>
              <a:noFill/>
              <a:ln cap="flat" cmpd="sng" w="38100">
                <a:solidFill>
                  <a:srgbClr val="FF0000"/>
                </a:solidFill>
                <a:prstDash val="solid"/>
                <a:round/>
                <a:headEnd len="lg" w="lg" type="none"/>
                <a:tailEnd len="lg" w="lg" type="none"/>
              </a:ln>
            </p:spPr>
          </p:cxnSp>
          <p:cxnSp>
            <p:nvCxnSpPr>
              <p:cNvPr id="370" name="Shape 370"/>
              <p:cNvCxnSpPr/>
              <p:nvPr/>
            </p:nvCxnSpPr>
            <p:spPr>
              <a:xfrm>
                <a:off x="3398196" y="3293025"/>
                <a:ext cx="1663200" cy="0"/>
              </a:xfrm>
              <a:prstGeom prst="straightConnector1">
                <a:avLst/>
              </a:prstGeom>
              <a:noFill/>
              <a:ln cap="flat" cmpd="sng" w="38100">
                <a:solidFill>
                  <a:srgbClr val="000000"/>
                </a:solidFill>
                <a:prstDash val="solid"/>
                <a:round/>
                <a:headEnd len="lg" w="lg" type="none"/>
                <a:tailEnd len="lg" w="lg" type="none"/>
              </a:ln>
            </p:spPr>
          </p:cxnSp>
          <p:cxnSp>
            <p:nvCxnSpPr>
              <p:cNvPr id="371" name="Shape 371"/>
              <p:cNvCxnSpPr/>
              <p:nvPr/>
            </p:nvCxnSpPr>
            <p:spPr>
              <a:xfrm>
                <a:off x="3398196" y="39026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372" name="Shape 372"/>
              <p:cNvCxnSpPr/>
              <p:nvPr/>
            </p:nvCxnSpPr>
            <p:spPr>
              <a:xfrm>
                <a:off x="3398196" y="4506791"/>
                <a:ext cx="2751300" cy="0"/>
              </a:xfrm>
              <a:prstGeom prst="straightConnector1">
                <a:avLst/>
              </a:prstGeom>
              <a:noFill/>
              <a:ln cap="flat" cmpd="sng" w="38100">
                <a:solidFill>
                  <a:srgbClr val="00FF00"/>
                </a:solidFill>
                <a:prstDash val="solid"/>
                <a:round/>
                <a:headEnd len="lg" w="lg" type="none"/>
                <a:tailEnd len="lg" w="lg" type="none"/>
              </a:ln>
            </p:spPr>
          </p:cxnSp>
        </p:grpSp>
        <p:sp>
          <p:nvSpPr>
            <p:cNvPr id="373" name="Shape 373"/>
            <p:cNvSpPr/>
            <p:nvPr/>
          </p:nvSpPr>
          <p:spPr>
            <a:xfrm flipH="1" rot="10800000">
              <a:off x="553062" y="3802139"/>
              <a:ext cx="814634" cy="1039665"/>
            </a:xfrm>
            <a:prstGeom prst="foldedCorner">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374" name="Shape 374"/>
            <p:cNvGrpSpPr/>
            <p:nvPr/>
          </p:nvGrpSpPr>
          <p:grpSpPr>
            <a:xfrm>
              <a:off x="652079" y="4004674"/>
              <a:ext cx="603084" cy="668121"/>
              <a:chOff x="3398196" y="2073825"/>
              <a:chExt cx="2751300" cy="3048000"/>
            </a:xfrm>
          </p:grpSpPr>
          <p:cxnSp>
            <p:nvCxnSpPr>
              <p:cNvPr id="375" name="Shape 375"/>
              <p:cNvCxnSpPr/>
              <p:nvPr/>
            </p:nvCxnSpPr>
            <p:spPr>
              <a:xfrm>
                <a:off x="3398196" y="20738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376" name="Shape 376"/>
              <p:cNvCxnSpPr/>
              <p:nvPr/>
            </p:nvCxnSpPr>
            <p:spPr>
              <a:xfrm>
                <a:off x="3398196" y="2683425"/>
                <a:ext cx="2751300" cy="0"/>
              </a:xfrm>
              <a:prstGeom prst="straightConnector1">
                <a:avLst/>
              </a:prstGeom>
              <a:noFill/>
              <a:ln cap="flat" cmpd="sng" w="38100">
                <a:solidFill>
                  <a:srgbClr val="FF0000"/>
                </a:solidFill>
                <a:prstDash val="solid"/>
                <a:round/>
                <a:headEnd len="lg" w="lg" type="none"/>
                <a:tailEnd len="lg" w="lg" type="none"/>
              </a:ln>
            </p:spPr>
          </p:cxnSp>
          <p:cxnSp>
            <p:nvCxnSpPr>
              <p:cNvPr id="377" name="Shape 377"/>
              <p:cNvCxnSpPr/>
              <p:nvPr/>
            </p:nvCxnSpPr>
            <p:spPr>
              <a:xfrm>
                <a:off x="3398196" y="3293025"/>
                <a:ext cx="1663200" cy="0"/>
              </a:xfrm>
              <a:prstGeom prst="straightConnector1">
                <a:avLst/>
              </a:prstGeom>
              <a:noFill/>
              <a:ln cap="flat" cmpd="sng" w="38100">
                <a:solidFill>
                  <a:srgbClr val="000000"/>
                </a:solidFill>
                <a:prstDash val="solid"/>
                <a:round/>
                <a:headEnd len="lg" w="lg" type="none"/>
                <a:tailEnd len="lg" w="lg" type="none"/>
              </a:ln>
            </p:spPr>
          </p:cxnSp>
          <p:cxnSp>
            <p:nvCxnSpPr>
              <p:cNvPr id="378" name="Shape 378"/>
              <p:cNvCxnSpPr/>
              <p:nvPr/>
            </p:nvCxnSpPr>
            <p:spPr>
              <a:xfrm>
                <a:off x="3398196" y="39026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379" name="Shape 379"/>
              <p:cNvCxnSpPr/>
              <p:nvPr/>
            </p:nvCxnSpPr>
            <p:spPr>
              <a:xfrm>
                <a:off x="3398196" y="4512225"/>
                <a:ext cx="1653000" cy="0"/>
              </a:xfrm>
              <a:prstGeom prst="straightConnector1">
                <a:avLst/>
              </a:prstGeom>
              <a:noFill/>
              <a:ln cap="flat" cmpd="sng" w="38100">
                <a:solidFill>
                  <a:srgbClr val="00FF00"/>
                </a:solidFill>
                <a:prstDash val="solid"/>
                <a:round/>
                <a:headEnd len="lg" w="lg" type="none"/>
                <a:tailEnd len="lg" w="lg" type="none"/>
              </a:ln>
            </p:spPr>
          </p:cxnSp>
          <p:cxnSp>
            <p:nvCxnSpPr>
              <p:cNvPr id="380" name="Shape 380"/>
              <p:cNvCxnSpPr/>
              <p:nvPr/>
            </p:nvCxnSpPr>
            <p:spPr>
              <a:xfrm>
                <a:off x="3398196" y="5121825"/>
                <a:ext cx="2751300" cy="0"/>
              </a:xfrm>
              <a:prstGeom prst="straightConnector1">
                <a:avLst/>
              </a:prstGeom>
              <a:noFill/>
              <a:ln cap="flat" cmpd="sng" w="38100">
                <a:solidFill>
                  <a:srgbClr val="FF0000"/>
                </a:solidFill>
                <a:prstDash val="solid"/>
                <a:round/>
                <a:headEnd len="lg" w="lg" type="none"/>
                <a:tailEnd len="lg" w="lg" type="none"/>
              </a:ln>
            </p:spPr>
          </p:cxnSp>
        </p:grpSp>
        <p:grpSp>
          <p:nvGrpSpPr>
            <p:cNvPr id="381" name="Shape 381"/>
            <p:cNvGrpSpPr/>
            <p:nvPr/>
          </p:nvGrpSpPr>
          <p:grpSpPr>
            <a:xfrm>
              <a:off x="655655" y="1608847"/>
              <a:ext cx="587402" cy="650748"/>
              <a:chOff x="3398196" y="2073825"/>
              <a:chExt cx="2751300" cy="3048000"/>
            </a:xfrm>
          </p:grpSpPr>
          <p:cxnSp>
            <p:nvCxnSpPr>
              <p:cNvPr id="382" name="Shape 382"/>
              <p:cNvCxnSpPr/>
              <p:nvPr/>
            </p:nvCxnSpPr>
            <p:spPr>
              <a:xfrm>
                <a:off x="3398196" y="20738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383" name="Shape 383"/>
              <p:cNvCxnSpPr/>
              <p:nvPr/>
            </p:nvCxnSpPr>
            <p:spPr>
              <a:xfrm>
                <a:off x="3398196" y="26834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384" name="Shape 384"/>
              <p:cNvCxnSpPr/>
              <p:nvPr/>
            </p:nvCxnSpPr>
            <p:spPr>
              <a:xfrm>
                <a:off x="3398196" y="3293025"/>
                <a:ext cx="1663200" cy="0"/>
              </a:xfrm>
              <a:prstGeom prst="straightConnector1">
                <a:avLst/>
              </a:prstGeom>
              <a:noFill/>
              <a:ln cap="flat" cmpd="sng" w="38100">
                <a:solidFill>
                  <a:srgbClr val="000000"/>
                </a:solidFill>
                <a:prstDash val="solid"/>
                <a:round/>
                <a:headEnd len="lg" w="lg" type="none"/>
                <a:tailEnd len="lg" w="lg" type="none"/>
              </a:ln>
            </p:spPr>
          </p:cxnSp>
          <p:cxnSp>
            <p:nvCxnSpPr>
              <p:cNvPr id="385" name="Shape 385"/>
              <p:cNvCxnSpPr/>
              <p:nvPr/>
            </p:nvCxnSpPr>
            <p:spPr>
              <a:xfrm>
                <a:off x="3398196" y="3902625"/>
                <a:ext cx="2751300" cy="0"/>
              </a:xfrm>
              <a:prstGeom prst="straightConnector1">
                <a:avLst/>
              </a:prstGeom>
              <a:noFill/>
              <a:ln cap="flat" cmpd="sng" w="38100">
                <a:solidFill>
                  <a:srgbClr val="000000"/>
                </a:solidFill>
                <a:prstDash val="solid"/>
                <a:round/>
                <a:headEnd len="lg" w="lg" type="none"/>
                <a:tailEnd len="lg" w="lg" type="none"/>
              </a:ln>
            </p:spPr>
          </p:cxnSp>
          <p:cxnSp>
            <p:nvCxnSpPr>
              <p:cNvPr id="386" name="Shape 386"/>
              <p:cNvCxnSpPr/>
              <p:nvPr/>
            </p:nvCxnSpPr>
            <p:spPr>
              <a:xfrm>
                <a:off x="3398196" y="4512225"/>
                <a:ext cx="1653000" cy="0"/>
              </a:xfrm>
              <a:prstGeom prst="straightConnector1">
                <a:avLst/>
              </a:prstGeom>
              <a:noFill/>
              <a:ln cap="flat" cmpd="sng" w="38100">
                <a:solidFill>
                  <a:srgbClr val="000000"/>
                </a:solidFill>
                <a:prstDash val="solid"/>
                <a:round/>
                <a:headEnd len="lg" w="lg" type="none"/>
                <a:tailEnd len="lg" w="lg" type="none"/>
              </a:ln>
            </p:spPr>
          </p:cxnSp>
          <p:cxnSp>
            <p:nvCxnSpPr>
              <p:cNvPr id="387" name="Shape 387"/>
              <p:cNvCxnSpPr/>
              <p:nvPr/>
            </p:nvCxnSpPr>
            <p:spPr>
              <a:xfrm>
                <a:off x="3398196" y="5121825"/>
                <a:ext cx="2751300" cy="0"/>
              </a:xfrm>
              <a:prstGeom prst="straightConnector1">
                <a:avLst/>
              </a:prstGeom>
              <a:noFill/>
              <a:ln cap="flat" cmpd="sng" w="38100">
                <a:solidFill>
                  <a:srgbClr val="000000"/>
                </a:solidFill>
                <a:prstDash val="solid"/>
                <a:round/>
                <a:headEnd len="lg" w="lg" type="none"/>
                <a:tailEnd len="lg" w="lg" type="none"/>
              </a:ln>
            </p:spPr>
          </p:cxnSp>
        </p:grpSp>
        <p:grpSp>
          <p:nvGrpSpPr>
            <p:cNvPr id="388" name="Shape 388"/>
            <p:cNvGrpSpPr/>
            <p:nvPr/>
          </p:nvGrpSpPr>
          <p:grpSpPr>
            <a:xfrm>
              <a:off x="553538" y="1410416"/>
              <a:ext cx="804826" cy="1022111"/>
              <a:chOff x="2919815" y="1139575"/>
              <a:chExt cx="3773452" cy="4792200"/>
            </a:xfrm>
          </p:grpSpPr>
          <p:cxnSp>
            <p:nvCxnSpPr>
              <p:cNvPr id="389" name="Shape 389"/>
              <p:cNvCxnSpPr/>
              <p:nvPr/>
            </p:nvCxnSpPr>
            <p:spPr>
              <a:xfrm>
                <a:off x="2956750" y="1139575"/>
                <a:ext cx="0" cy="4792200"/>
              </a:xfrm>
              <a:prstGeom prst="straightConnector1">
                <a:avLst/>
              </a:prstGeom>
              <a:noFill/>
              <a:ln cap="flat" cmpd="sng" w="19050">
                <a:solidFill>
                  <a:srgbClr val="000000"/>
                </a:solidFill>
                <a:prstDash val="solid"/>
                <a:round/>
                <a:headEnd len="lg" w="lg" type="none"/>
                <a:tailEnd len="lg" w="lg" type="none"/>
              </a:ln>
            </p:spPr>
          </p:cxnSp>
          <p:cxnSp>
            <p:nvCxnSpPr>
              <p:cNvPr id="390" name="Shape 390"/>
              <p:cNvCxnSpPr/>
              <p:nvPr/>
            </p:nvCxnSpPr>
            <p:spPr>
              <a:xfrm>
                <a:off x="6654925" y="1741299"/>
                <a:ext cx="0" cy="4170300"/>
              </a:xfrm>
              <a:prstGeom prst="straightConnector1">
                <a:avLst/>
              </a:prstGeom>
              <a:noFill/>
              <a:ln cap="flat" cmpd="sng" w="19050">
                <a:solidFill>
                  <a:srgbClr val="000000"/>
                </a:solidFill>
                <a:prstDash val="solid"/>
                <a:round/>
                <a:headEnd len="lg" w="lg" type="none"/>
                <a:tailEnd len="lg" w="lg" type="none"/>
              </a:ln>
            </p:spPr>
          </p:cxnSp>
          <p:cxnSp>
            <p:nvCxnSpPr>
              <p:cNvPr id="391" name="Shape 391"/>
              <p:cNvCxnSpPr/>
              <p:nvPr/>
            </p:nvCxnSpPr>
            <p:spPr>
              <a:xfrm>
                <a:off x="2919815" y="1144177"/>
                <a:ext cx="3159599" cy="0"/>
              </a:xfrm>
              <a:prstGeom prst="straightConnector1">
                <a:avLst/>
              </a:prstGeom>
              <a:noFill/>
              <a:ln cap="flat" cmpd="sng" w="19050">
                <a:solidFill>
                  <a:srgbClr val="000000"/>
                </a:solidFill>
                <a:prstDash val="solid"/>
                <a:round/>
                <a:headEnd len="lg" w="lg" type="none"/>
                <a:tailEnd len="lg" w="lg" type="none"/>
              </a:ln>
            </p:spPr>
          </p:cxnSp>
          <p:cxnSp>
            <p:nvCxnSpPr>
              <p:cNvPr id="392" name="Shape 392"/>
              <p:cNvCxnSpPr/>
              <p:nvPr/>
            </p:nvCxnSpPr>
            <p:spPr>
              <a:xfrm>
                <a:off x="2922568" y="5898606"/>
                <a:ext cx="3770700" cy="0"/>
              </a:xfrm>
              <a:prstGeom prst="straightConnector1">
                <a:avLst/>
              </a:prstGeom>
              <a:noFill/>
              <a:ln cap="flat" cmpd="sng" w="19050">
                <a:solidFill>
                  <a:srgbClr val="000000"/>
                </a:solidFill>
                <a:prstDash val="solid"/>
                <a:round/>
                <a:headEnd len="lg" w="lg" type="none"/>
                <a:tailEnd len="lg" w="lg" type="none"/>
              </a:ln>
            </p:spPr>
          </p:cxnSp>
        </p:grpSp>
        <p:sp>
          <p:nvSpPr>
            <p:cNvPr id="393" name="Shape 393"/>
            <p:cNvSpPr/>
            <p:nvPr/>
          </p:nvSpPr>
          <p:spPr>
            <a:xfrm>
              <a:off x="1203403" y="1265502"/>
              <a:ext cx="294565" cy="294565"/>
            </a:xfrm>
            <a:prstGeom prst="mathPlus">
              <a:avLst>
                <a:gd fmla="val 6993" name="adj1"/>
              </a:avLst>
            </a:prstGeom>
            <a:solidFill>
              <a:srgbClr val="00FF00"/>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00FF00"/>
                </a:solidFill>
              </a:endParaRPr>
            </a:p>
          </p:txBody>
        </p:sp>
      </p:grpSp>
      <p:sp>
        <p:nvSpPr>
          <p:cNvPr id="394" name="Shape 394"/>
          <p:cNvSpPr txBox="1"/>
          <p:nvPr>
            <p:ph type="title"/>
          </p:nvPr>
        </p:nvSpPr>
        <p:spPr>
          <a:xfrm>
            <a:off x="5781475" y="1588100"/>
            <a:ext cx="1383000" cy="384300"/>
          </a:xfrm>
          <a:prstGeom prst="rect">
            <a:avLst/>
          </a:prstGeom>
        </p:spPr>
        <p:txBody>
          <a:bodyPr anchorCtr="0" anchor="b" bIns="91425" lIns="91425" rIns="91425" tIns="91425">
            <a:noAutofit/>
          </a:bodyPr>
          <a:lstStyle/>
          <a:p>
            <a:pPr lvl="0" rtl="0">
              <a:spcBef>
                <a:spcPts val="0"/>
              </a:spcBef>
              <a:buNone/>
            </a:pPr>
            <a:r>
              <a:rPr lang="en" sz="1600">
                <a:solidFill>
                  <a:srgbClr val="000000"/>
                </a:solidFill>
                <a:latin typeface="Open Sans"/>
                <a:ea typeface="Open Sans"/>
                <a:cs typeface="Open Sans"/>
                <a:sym typeface="Open Sans"/>
              </a:rPr>
              <a:t>Staging Area</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How Git Works Locally - Committing</a:t>
            </a:r>
          </a:p>
        </p:txBody>
      </p:sp>
      <p:sp>
        <p:nvSpPr>
          <p:cNvPr id="400" name="Shape 400"/>
          <p:cNvSpPr txBox="1"/>
          <p:nvPr>
            <p:ph type="title"/>
          </p:nvPr>
        </p:nvSpPr>
        <p:spPr>
          <a:xfrm>
            <a:off x="4244737" y="3865200"/>
            <a:ext cx="1330200" cy="384300"/>
          </a:xfrm>
          <a:prstGeom prst="rect">
            <a:avLst/>
          </a:prstGeom>
        </p:spPr>
        <p:txBody>
          <a:bodyPr anchorCtr="0" anchor="b" bIns="91425" lIns="91425" rIns="91425" tIns="91425">
            <a:noAutofit/>
          </a:bodyPr>
          <a:lstStyle/>
          <a:p>
            <a:pPr lvl="0" rtl="0">
              <a:spcBef>
                <a:spcPts val="0"/>
              </a:spcBef>
              <a:buNone/>
            </a:pPr>
            <a:r>
              <a:rPr lang="en" sz="1600">
                <a:solidFill>
                  <a:srgbClr val="000000"/>
                </a:solidFill>
                <a:latin typeface="Consolas"/>
                <a:ea typeface="Consolas"/>
                <a:cs typeface="Consolas"/>
                <a:sym typeface="Consolas"/>
              </a:rPr>
              <a:t>git commit</a:t>
            </a:r>
          </a:p>
        </p:txBody>
      </p:sp>
      <p:cxnSp>
        <p:nvCxnSpPr>
          <p:cNvPr id="401" name="Shape 401"/>
          <p:cNvCxnSpPr/>
          <p:nvPr/>
        </p:nvCxnSpPr>
        <p:spPr>
          <a:xfrm>
            <a:off x="4450144" y="2699657"/>
            <a:ext cx="762000" cy="0"/>
          </a:xfrm>
          <a:prstGeom prst="straightConnector1">
            <a:avLst/>
          </a:prstGeom>
          <a:noFill/>
          <a:ln cap="flat" cmpd="sng" w="19050">
            <a:solidFill>
              <a:schemeClr val="dk2"/>
            </a:solidFill>
            <a:prstDash val="solid"/>
            <a:round/>
            <a:headEnd len="lg" w="lg" type="none"/>
            <a:tailEnd len="lg" w="lg" type="triangle"/>
          </a:ln>
        </p:spPr>
      </p:cxnSp>
      <p:grpSp>
        <p:nvGrpSpPr>
          <p:cNvPr id="402" name="Shape 402"/>
          <p:cNvGrpSpPr/>
          <p:nvPr/>
        </p:nvGrpSpPr>
        <p:grpSpPr>
          <a:xfrm>
            <a:off x="5448012" y="1880394"/>
            <a:ext cx="1758483" cy="1705400"/>
            <a:chOff x="2837449" y="1505825"/>
            <a:chExt cx="3754234" cy="3304400"/>
          </a:xfrm>
        </p:grpSpPr>
        <p:sp>
          <p:nvSpPr>
            <p:cNvPr id="403" name="Shape 403"/>
            <p:cNvSpPr/>
            <p:nvPr/>
          </p:nvSpPr>
          <p:spPr>
            <a:xfrm>
              <a:off x="2837450" y="2191625"/>
              <a:ext cx="2000100" cy="26157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2837449" y="1505825"/>
              <a:ext cx="2500525" cy="685800"/>
            </a:xfrm>
            <a:prstGeom prst="flowChartInputOutpu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5" name="Shape 405"/>
            <p:cNvSpPr/>
            <p:nvPr/>
          </p:nvSpPr>
          <p:spPr>
            <a:xfrm flipH="1" rot="5400000">
              <a:off x="3445525" y="2903725"/>
              <a:ext cx="3289800" cy="502500"/>
            </a:xfrm>
            <a:prstGeom prst="parallelogram">
              <a:avLst>
                <a:gd fmla="val 135790"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6" name="Shape 406"/>
            <p:cNvSpPr/>
            <p:nvPr/>
          </p:nvSpPr>
          <p:spPr>
            <a:xfrm flipH="1" rot="5400000">
              <a:off x="3950675" y="2763850"/>
              <a:ext cx="2319300" cy="364500"/>
            </a:xfrm>
            <a:prstGeom prst="parallelogram">
              <a:avLst>
                <a:gd fmla="val 135790" name="adj"/>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7" name="Shape 407"/>
            <p:cNvSpPr/>
            <p:nvPr/>
          </p:nvSpPr>
          <p:spPr>
            <a:xfrm>
              <a:off x="4837025" y="4308325"/>
              <a:ext cx="1483500" cy="501900"/>
            </a:xfrm>
            <a:prstGeom prst="rtTriangl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8" name="Shape 408"/>
            <p:cNvCxnSpPr>
              <a:stCxn id="407" idx="0"/>
            </p:cNvCxnSpPr>
            <p:nvPr/>
          </p:nvCxnSpPr>
          <p:spPr>
            <a:xfrm flipH="1" rot="10800000">
              <a:off x="4837025" y="3615325"/>
              <a:ext cx="506700" cy="693000"/>
            </a:xfrm>
            <a:prstGeom prst="straightConnector1">
              <a:avLst/>
            </a:prstGeom>
            <a:noFill/>
            <a:ln cap="flat" cmpd="sng" w="19050">
              <a:solidFill>
                <a:srgbClr val="000000"/>
              </a:solidFill>
              <a:prstDash val="solid"/>
              <a:round/>
              <a:headEnd len="lg" w="lg" type="none"/>
              <a:tailEnd len="lg" w="lg" type="none"/>
            </a:ln>
          </p:spPr>
        </p:cxnSp>
        <p:sp>
          <p:nvSpPr>
            <p:cNvPr id="409" name="Shape 409"/>
            <p:cNvSpPr/>
            <p:nvPr/>
          </p:nvSpPr>
          <p:spPr>
            <a:xfrm rot="1089356">
              <a:off x="4925652" y="3765117"/>
              <a:ext cx="1577963" cy="817965"/>
            </a:xfrm>
            <a:prstGeom prst="trapezoid">
              <a:avLst>
                <a:gd fmla="val 31978"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rot="1089208">
              <a:off x="5009468" y="3804453"/>
              <a:ext cx="1409665" cy="706872"/>
            </a:xfrm>
            <a:prstGeom prst="trapezoid">
              <a:avLst>
                <a:gd fmla="val 31978"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1" name="Shape 411"/>
            <p:cNvCxnSpPr/>
            <p:nvPr/>
          </p:nvCxnSpPr>
          <p:spPr>
            <a:xfrm flipH="1" rot="10800000">
              <a:off x="5092150" y="3708200"/>
              <a:ext cx="386400" cy="611400"/>
            </a:xfrm>
            <a:prstGeom prst="straightConnector1">
              <a:avLst/>
            </a:prstGeom>
            <a:noFill/>
            <a:ln cap="flat" cmpd="sng" w="19050">
              <a:solidFill>
                <a:srgbClr val="000000"/>
              </a:solidFill>
              <a:prstDash val="solid"/>
              <a:round/>
              <a:headEnd len="lg" w="lg" type="none"/>
              <a:tailEnd len="lg" w="lg" type="none"/>
            </a:ln>
          </p:spPr>
        </p:cxnSp>
        <p:cxnSp>
          <p:nvCxnSpPr>
            <p:cNvPr id="412" name="Shape 412"/>
            <p:cNvCxnSpPr/>
            <p:nvPr/>
          </p:nvCxnSpPr>
          <p:spPr>
            <a:xfrm flipH="1" rot="10800000">
              <a:off x="5264725" y="3741675"/>
              <a:ext cx="322800" cy="641700"/>
            </a:xfrm>
            <a:prstGeom prst="straightConnector1">
              <a:avLst/>
            </a:prstGeom>
            <a:noFill/>
            <a:ln cap="flat" cmpd="sng" w="19050">
              <a:solidFill>
                <a:srgbClr val="000000"/>
              </a:solidFill>
              <a:prstDash val="solid"/>
              <a:round/>
              <a:headEnd len="lg" w="lg" type="none"/>
              <a:tailEnd len="lg" w="lg" type="none"/>
            </a:ln>
          </p:spPr>
        </p:cxnSp>
        <p:cxnSp>
          <p:nvCxnSpPr>
            <p:cNvPr id="413" name="Shape 413"/>
            <p:cNvCxnSpPr/>
            <p:nvPr/>
          </p:nvCxnSpPr>
          <p:spPr>
            <a:xfrm flipH="1" rot="10800000">
              <a:off x="5441050" y="3771850"/>
              <a:ext cx="270000" cy="660300"/>
            </a:xfrm>
            <a:prstGeom prst="straightConnector1">
              <a:avLst/>
            </a:prstGeom>
            <a:noFill/>
            <a:ln cap="flat" cmpd="sng" w="19050">
              <a:solidFill>
                <a:srgbClr val="000000"/>
              </a:solidFill>
              <a:prstDash val="solid"/>
              <a:round/>
              <a:headEnd len="lg" w="lg" type="none"/>
              <a:tailEnd len="lg" w="lg" type="none"/>
            </a:ln>
          </p:spPr>
        </p:cxnSp>
        <p:cxnSp>
          <p:nvCxnSpPr>
            <p:cNvPr id="414" name="Shape 414"/>
            <p:cNvCxnSpPr/>
            <p:nvPr/>
          </p:nvCxnSpPr>
          <p:spPr>
            <a:xfrm flipH="1" rot="10800000">
              <a:off x="6108850" y="3940700"/>
              <a:ext cx="60000" cy="712800"/>
            </a:xfrm>
            <a:prstGeom prst="straightConnector1">
              <a:avLst/>
            </a:prstGeom>
            <a:noFill/>
            <a:ln cap="flat" cmpd="sng" w="19050">
              <a:solidFill>
                <a:srgbClr val="000000"/>
              </a:solidFill>
              <a:prstDash val="solid"/>
              <a:round/>
              <a:headEnd len="lg" w="lg" type="none"/>
              <a:tailEnd len="lg" w="lg" type="none"/>
            </a:ln>
          </p:spPr>
        </p:cxnSp>
        <p:cxnSp>
          <p:nvCxnSpPr>
            <p:cNvPr id="415" name="Shape 415"/>
            <p:cNvCxnSpPr/>
            <p:nvPr/>
          </p:nvCxnSpPr>
          <p:spPr>
            <a:xfrm flipH="1" rot="10800000">
              <a:off x="5951275" y="3903175"/>
              <a:ext cx="116400" cy="697800"/>
            </a:xfrm>
            <a:prstGeom prst="straightConnector1">
              <a:avLst/>
            </a:prstGeom>
            <a:noFill/>
            <a:ln cap="flat" cmpd="sng" w="19050">
              <a:solidFill>
                <a:srgbClr val="000000"/>
              </a:solidFill>
              <a:prstDash val="solid"/>
              <a:round/>
              <a:headEnd len="lg" w="lg" type="none"/>
              <a:tailEnd len="lg" w="lg" type="none"/>
            </a:ln>
          </p:spPr>
        </p:cxnSp>
        <p:cxnSp>
          <p:nvCxnSpPr>
            <p:cNvPr id="416" name="Shape 416"/>
            <p:cNvCxnSpPr/>
            <p:nvPr/>
          </p:nvCxnSpPr>
          <p:spPr>
            <a:xfrm flipH="1" rot="10800000">
              <a:off x="5786219" y="3869250"/>
              <a:ext cx="168900" cy="686700"/>
            </a:xfrm>
            <a:prstGeom prst="straightConnector1">
              <a:avLst/>
            </a:prstGeom>
            <a:noFill/>
            <a:ln cap="flat" cmpd="sng" w="19050">
              <a:solidFill>
                <a:srgbClr val="000000"/>
              </a:solidFill>
              <a:prstDash val="solid"/>
              <a:round/>
              <a:headEnd len="lg" w="lg" type="none"/>
              <a:tailEnd len="lg" w="lg" type="none"/>
            </a:ln>
          </p:spPr>
        </p:cxnSp>
        <p:cxnSp>
          <p:nvCxnSpPr>
            <p:cNvPr id="417" name="Shape 417"/>
            <p:cNvCxnSpPr>
              <a:stCxn id="410" idx="2"/>
            </p:cNvCxnSpPr>
            <p:nvPr/>
          </p:nvCxnSpPr>
          <p:spPr>
            <a:xfrm flipH="1" rot="10800000">
              <a:off x="5604200" y="3821739"/>
              <a:ext cx="220200" cy="672000"/>
            </a:xfrm>
            <a:prstGeom prst="straightConnector1">
              <a:avLst/>
            </a:prstGeom>
            <a:noFill/>
            <a:ln cap="flat" cmpd="sng" w="19050">
              <a:solidFill>
                <a:srgbClr val="000000"/>
              </a:solidFill>
              <a:prstDash val="solid"/>
              <a:round/>
              <a:headEnd len="lg" w="lg" type="none"/>
              <a:tailEnd len="lg" w="lg" type="none"/>
            </a:ln>
          </p:spPr>
        </p:cxnSp>
        <p:cxnSp>
          <p:nvCxnSpPr>
            <p:cNvPr id="418" name="Shape 418"/>
            <p:cNvCxnSpPr/>
            <p:nvPr/>
          </p:nvCxnSpPr>
          <p:spPr>
            <a:xfrm>
              <a:off x="5082055" y="4064735"/>
              <a:ext cx="1198500" cy="396600"/>
            </a:xfrm>
            <a:prstGeom prst="straightConnector1">
              <a:avLst/>
            </a:prstGeom>
            <a:noFill/>
            <a:ln cap="flat" cmpd="sng" w="19050">
              <a:solidFill>
                <a:srgbClr val="000000"/>
              </a:solidFill>
              <a:prstDash val="solid"/>
              <a:round/>
              <a:headEnd len="lg" w="lg" type="none"/>
              <a:tailEnd len="lg" w="lg" type="none"/>
            </a:ln>
          </p:spPr>
        </p:cxnSp>
        <p:cxnSp>
          <p:nvCxnSpPr>
            <p:cNvPr id="419" name="Shape 419"/>
            <p:cNvCxnSpPr/>
            <p:nvPr/>
          </p:nvCxnSpPr>
          <p:spPr>
            <a:xfrm>
              <a:off x="5010773" y="4163445"/>
              <a:ext cx="1267500" cy="421200"/>
            </a:xfrm>
            <a:prstGeom prst="straightConnector1">
              <a:avLst/>
            </a:prstGeom>
            <a:noFill/>
            <a:ln cap="flat" cmpd="sng" w="19050">
              <a:solidFill>
                <a:srgbClr val="000000"/>
              </a:solidFill>
              <a:prstDash val="solid"/>
              <a:round/>
              <a:headEnd len="lg" w="lg" type="none"/>
              <a:tailEnd len="lg" w="lg" type="none"/>
            </a:ln>
          </p:spPr>
        </p:cxnSp>
        <p:cxnSp>
          <p:nvCxnSpPr>
            <p:cNvPr id="420" name="Shape 420"/>
            <p:cNvCxnSpPr>
              <a:endCxn id="410" idx="3"/>
            </p:cNvCxnSpPr>
            <p:nvPr/>
          </p:nvCxnSpPr>
          <p:spPr>
            <a:xfrm>
              <a:off x="5145934" y="3971017"/>
              <a:ext cx="1122000" cy="368400"/>
            </a:xfrm>
            <a:prstGeom prst="straightConnector1">
              <a:avLst/>
            </a:prstGeom>
            <a:noFill/>
            <a:ln cap="flat" cmpd="sng" w="19050">
              <a:solidFill>
                <a:srgbClr val="000000"/>
              </a:solidFill>
              <a:prstDash val="solid"/>
              <a:round/>
              <a:headEnd len="lg" w="lg" type="none"/>
              <a:tailEnd len="lg" w="lg" type="none"/>
            </a:ln>
          </p:spPr>
        </p:cxnSp>
        <p:cxnSp>
          <p:nvCxnSpPr>
            <p:cNvPr id="421" name="Shape 421"/>
            <p:cNvCxnSpPr/>
            <p:nvPr/>
          </p:nvCxnSpPr>
          <p:spPr>
            <a:xfrm>
              <a:off x="5208193" y="3889825"/>
              <a:ext cx="1072500" cy="356700"/>
            </a:xfrm>
            <a:prstGeom prst="straightConnector1">
              <a:avLst/>
            </a:prstGeom>
            <a:noFill/>
            <a:ln cap="flat" cmpd="sng" w="19050">
              <a:solidFill>
                <a:srgbClr val="000000"/>
              </a:solidFill>
              <a:prstDash val="solid"/>
              <a:round/>
              <a:headEnd len="lg" w="lg" type="none"/>
              <a:tailEnd len="lg" w="lg" type="none"/>
            </a:ln>
          </p:spPr>
        </p:cxnSp>
        <p:cxnSp>
          <p:nvCxnSpPr>
            <p:cNvPr id="422" name="Shape 422"/>
            <p:cNvCxnSpPr/>
            <p:nvPr/>
          </p:nvCxnSpPr>
          <p:spPr>
            <a:xfrm>
              <a:off x="5265050" y="3819175"/>
              <a:ext cx="1017900" cy="333600"/>
            </a:xfrm>
            <a:prstGeom prst="straightConnector1">
              <a:avLst/>
            </a:prstGeom>
            <a:noFill/>
            <a:ln cap="flat" cmpd="sng" w="19050">
              <a:solidFill>
                <a:srgbClr val="000000"/>
              </a:solidFill>
              <a:prstDash val="solid"/>
              <a:round/>
              <a:headEnd len="lg" w="lg" type="none"/>
              <a:tailEnd len="lg" w="lg" type="none"/>
            </a:ln>
          </p:spPr>
        </p:cxnSp>
        <p:cxnSp>
          <p:nvCxnSpPr>
            <p:cNvPr id="423" name="Shape 423"/>
            <p:cNvCxnSpPr/>
            <p:nvPr/>
          </p:nvCxnSpPr>
          <p:spPr>
            <a:xfrm>
              <a:off x="5304318" y="3763686"/>
              <a:ext cx="976200" cy="324900"/>
            </a:xfrm>
            <a:prstGeom prst="straightConnector1">
              <a:avLst/>
            </a:prstGeom>
            <a:noFill/>
            <a:ln cap="flat" cmpd="sng" w="19050">
              <a:solidFill>
                <a:srgbClr val="000000"/>
              </a:solidFill>
              <a:prstDash val="solid"/>
              <a:round/>
              <a:headEnd len="lg" w="lg" type="none"/>
              <a:tailEnd len="lg" w="lg" type="none"/>
            </a:ln>
          </p:spPr>
        </p:cxnSp>
        <p:cxnSp>
          <p:nvCxnSpPr>
            <p:cNvPr id="424" name="Shape 424"/>
            <p:cNvCxnSpPr/>
            <p:nvPr/>
          </p:nvCxnSpPr>
          <p:spPr>
            <a:xfrm>
              <a:off x="5336664" y="3711163"/>
              <a:ext cx="943800" cy="313500"/>
            </a:xfrm>
            <a:prstGeom prst="straightConnector1">
              <a:avLst/>
            </a:prstGeom>
            <a:noFill/>
            <a:ln cap="flat" cmpd="sng" w="19050">
              <a:solidFill>
                <a:srgbClr val="000000"/>
              </a:solidFill>
              <a:prstDash val="solid"/>
              <a:round/>
              <a:headEnd len="lg" w="lg" type="none"/>
              <a:tailEnd len="lg" w="lg" type="none"/>
            </a:ln>
          </p:spPr>
        </p:cxnSp>
        <p:sp>
          <p:nvSpPr>
            <p:cNvPr id="425" name="Shape 425"/>
            <p:cNvSpPr/>
            <p:nvPr/>
          </p:nvSpPr>
          <p:spPr>
            <a:xfrm rot="-3232568">
              <a:off x="4814632" y="2333845"/>
              <a:ext cx="497682"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6" name="Shape 426"/>
            <p:cNvSpPr/>
            <p:nvPr/>
          </p:nvSpPr>
          <p:spPr>
            <a:xfrm rot="-3232491">
              <a:off x="4784147" y="2578645"/>
              <a:ext cx="646254"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7" name="Shape 427"/>
            <p:cNvSpPr/>
            <p:nvPr/>
          </p:nvSpPr>
          <p:spPr>
            <a:xfrm rot="-3233414">
              <a:off x="4844339" y="3154344"/>
              <a:ext cx="352771"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rot="-3232784">
              <a:off x="4985398" y="2927194"/>
              <a:ext cx="408154"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rot="-3233107">
              <a:off x="4813012" y="3345096"/>
              <a:ext cx="505423"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0" name="Shape 430"/>
            <p:cNvSpPr/>
            <p:nvPr/>
          </p:nvSpPr>
          <p:spPr>
            <a:xfrm>
              <a:off x="4333875" y="3289700"/>
              <a:ext cx="418500" cy="418500"/>
            </a:xfrm>
            <a:prstGeom prst="ellipse">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1" name="Shape 431"/>
            <p:cNvSpPr/>
            <p:nvPr/>
          </p:nvSpPr>
          <p:spPr>
            <a:xfrm>
              <a:off x="4431315" y="3391390"/>
              <a:ext cx="220200" cy="220200"/>
            </a:xfrm>
            <a:prstGeom prst="ellipse">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2" name="Shape 432"/>
            <p:cNvSpPr/>
            <p:nvPr/>
          </p:nvSpPr>
          <p:spPr>
            <a:xfrm>
              <a:off x="2839578" y="2510475"/>
              <a:ext cx="95700" cy="5865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3" name="Shape 433"/>
            <p:cNvSpPr/>
            <p:nvPr/>
          </p:nvSpPr>
          <p:spPr>
            <a:xfrm>
              <a:off x="2839579" y="3808750"/>
              <a:ext cx="95700" cy="5865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34" name="Shape 434"/>
          <p:cNvGrpSpPr/>
          <p:nvPr/>
        </p:nvGrpSpPr>
        <p:grpSpPr>
          <a:xfrm>
            <a:off x="2556407" y="1858166"/>
            <a:ext cx="1993139" cy="2238492"/>
            <a:chOff x="4493920" y="1934316"/>
            <a:chExt cx="1993139" cy="2238492"/>
          </a:xfrm>
        </p:grpSpPr>
        <p:grpSp>
          <p:nvGrpSpPr>
            <p:cNvPr id="435" name="Shape 435"/>
            <p:cNvGrpSpPr/>
            <p:nvPr/>
          </p:nvGrpSpPr>
          <p:grpSpPr>
            <a:xfrm>
              <a:off x="4493920" y="1934316"/>
              <a:ext cx="1993139" cy="2238492"/>
              <a:chOff x="2482183" y="1282925"/>
              <a:chExt cx="4257025" cy="4294881"/>
            </a:xfrm>
          </p:grpSpPr>
          <p:sp>
            <p:nvSpPr>
              <p:cNvPr id="436" name="Shape 436"/>
              <p:cNvSpPr/>
              <p:nvPr/>
            </p:nvSpPr>
            <p:spPr>
              <a:xfrm>
                <a:off x="2984975" y="1968725"/>
                <a:ext cx="2000100" cy="26157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7" name="Shape 437"/>
              <p:cNvSpPr/>
              <p:nvPr/>
            </p:nvSpPr>
            <p:spPr>
              <a:xfrm>
                <a:off x="3501525" y="1968725"/>
                <a:ext cx="1483500" cy="19233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8" name="Shape 438"/>
              <p:cNvSpPr/>
              <p:nvPr/>
            </p:nvSpPr>
            <p:spPr>
              <a:xfrm>
                <a:off x="2984974" y="1282925"/>
                <a:ext cx="2500525" cy="685800"/>
              </a:xfrm>
              <a:prstGeom prst="flowChartInputOutpu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9" name="Shape 439"/>
              <p:cNvSpPr/>
              <p:nvPr/>
            </p:nvSpPr>
            <p:spPr>
              <a:xfrm flipH="1" rot="5400000">
                <a:off x="3593050" y="2680825"/>
                <a:ext cx="3289800" cy="502500"/>
              </a:xfrm>
              <a:prstGeom prst="parallelogram">
                <a:avLst>
                  <a:gd fmla="val 135790"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0" name="Shape 440"/>
              <p:cNvCxnSpPr/>
              <p:nvPr/>
            </p:nvCxnSpPr>
            <p:spPr>
              <a:xfrm flipH="1">
                <a:off x="2984975" y="3894625"/>
                <a:ext cx="516900" cy="692700"/>
              </a:xfrm>
              <a:prstGeom prst="straightConnector1">
                <a:avLst/>
              </a:prstGeom>
              <a:noFill/>
              <a:ln cap="flat" cmpd="sng" w="19050">
                <a:solidFill>
                  <a:srgbClr val="000000"/>
                </a:solidFill>
                <a:prstDash val="solid"/>
                <a:round/>
                <a:headEnd len="lg" w="lg" type="none"/>
                <a:tailEnd len="lg" w="lg" type="none"/>
              </a:ln>
            </p:spPr>
          </p:cxnSp>
          <p:sp>
            <p:nvSpPr>
              <p:cNvPr id="441" name="Shape 441"/>
              <p:cNvSpPr/>
              <p:nvPr/>
            </p:nvSpPr>
            <p:spPr>
              <a:xfrm flipH="1" rot="5400000">
                <a:off x="4098200" y="2540950"/>
                <a:ext cx="2319300" cy="364500"/>
              </a:xfrm>
              <a:prstGeom prst="parallelogram">
                <a:avLst>
                  <a:gd fmla="val 135790" name="adj"/>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2" name="Shape 442"/>
              <p:cNvSpPr/>
              <p:nvPr/>
            </p:nvSpPr>
            <p:spPr>
              <a:xfrm flipH="1" rot="5400000">
                <a:off x="969615" y="3564056"/>
                <a:ext cx="3609000" cy="418500"/>
              </a:xfrm>
              <a:prstGeom prst="parallelogram">
                <a:avLst>
                  <a:gd fmla="val 271302"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3" name="Shape 443"/>
              <p:cNvSpPr/>
              <p:nvPr/>
            </p:nvSpPr>
            <p:spPr>
              <a:xfrm rot="-5400000">
                <a:off x="2342251" y="4023500"/>
                <a:ext cx="418500" cy="26100"/>
              </a:xfrm>
              <a:prstGeom prst="round2SameRect">
                <a:avLst>
                  <a:gd fmla="val 27029" name="adj1"/>
                  <a:gd fmla="val 0" name="adj2"/>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4" name="Shape 444"/>
              <p:cNvSpPr/>
              <p:nvPr/>
            </p:nvSpPr>
            <p:spPr>
              <a:xfrm rot="-5400000">
                <a:off x="2404483" y="4008200"/>
                <a:ext cx="212100" cy="56700"/>
              </a:xfrm>
              <a:prstGeom prst="round2SameRect">
                <a:avLst>
                  <a:gd fmla="val 39209" name="adj1"/>
                  <a:gd fmla="val 0" name="adj2"/>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4984550" y="4085425"/>
                <a:ext cx="1483500" cy="501900"/>
              </a:xfrm>
              <a:prstGeom prst="rtTriangl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6" name="Shape 446"/>
              <p:cNvCxnSpPr>
                <a:stCxn id="445" idx="0"/>
              </p:cNvCxnSpPr>
              <p:nvPr/>
            </p:nvCxnSpPr>
            <p:spPr>
              <a:xfrm flipH="1" rot="10800000">
                <a:off x="4984550" y="3392425"/>
                <a:ext cx="506700" cy="693000"/>
              </a:xfrm>
              <a:prstGeom prst="straightConnector1">
                <a:avLst/>
              </a:prstGeom>
              <a:noFill/>
              <a:ln cap="flat" cmpd="sng" w="19050">
                <a:solidFill>
                  <a:srgbClr val="000000"/>
                </a:solidFill>
                <a:prstDash val="solid"/>
                <a:round/>
                <a:headEnd len="lg" w="lg" type="none"/>
                <a:tailEnd len="lg" w="lg" type="none"/>
              </a:ln>
            </p:spPr>
          </p:cxnSp>
          <p:sp>
            <p:nvSpPr>
              <p:cNvPr id="447" name="Shape 447"/>
              <p:cNvSpPr/>
              <p:nvPr/>
            </p:nvSpPr>
            <p:spPr>
              <a:xfrm rot="1089356">
                <a:off x="5073177" y="3542217"/>
                <a:ext cx="1577963" cy="817965"/>
              </a:xfrm>
              <a:prstGeom prst="trapezoid">
                <a:avLst>
                  <a:gd fmla="val 31978"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8" name="Shape 448"/>
              <p:cNvSpPr/>
              <p:nvPr/>
            </p:nvSpPr>
            <p:spPr>
              <a:xfrm rot="1089208">
                <a:off x="5156993" y="3581553"/>
                <a:ext cx="1409665" cy="706872"/>
              </a:xfrm>
              <a:prstGeom prst="trapezoid">
                <a:avLst>
                  <a:gd fmla="val 31978"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9" name="Shape 449"/>
              <p:cNvCxnSpPr/>
              <p:nvPr/>
            </p:nvCxnSpPr>
            <p:spPr>
              <a:xfrm flipH="1" rot="10800000">
                <a:off x="5239675" y="3485300"/>
                <a:ext cx="386400" cy="611400"/>
              </a:xfrm>
              <a:prstGeom prst="straightConnector1">
                <a:avLst/>
              </a:prstGeom>
              <a:noFill/>
              <a:ln cap="flat" cmpd="sng" w="19050">
                <a:solidFill>
                  <a:srgbClr val="000000"/>
                </a:solidFill>
                <a:prstDash val="solid"/>
                <a:round/>
                <a:headEnd len="lg" w="lg" type="none"/>
                <a:tailEnd len="lg" w="lg" type="none"/>
              </a:ln>
            </p:spPr>
          </p:cxnSp>
          <p:cxnSp>
            <p:nvCxnSpPr>
              <p:cNvPr id="450" name="Shape 450"/>
              <p:cNvCxnSpPr/>
              <p:nvPr/>
            </p:nvCxnSpPr>
            <p:spPr>
              <a:xfrm flipH="1" rot="10800000">
                <a:off x="5412250" y="3518775"/>
                <a:ext cx="322800" cy="641700"/>
              </a:xfrm>
              <a:prstGeom prst="straightConnector1">
                <a:avLst/>
              </a:prstGeom>
              <a:noFill/>
              <a:ln cap="flat" cmpd="sng" w="19050">
                <a:solidFill>
                  <a:srgbClr val="000000"/>
                </a:solidFill>
                <a:prstDash val="solid"/>
                <a:round/>
                <a:headEnd len="lg" w="lg" type="none"/>
                <a:tailEnd len="lg" w="lg" type="none"/>
              </a:ln>
            </p:spPr>
          </p:cxnSp>
          <p:cxnSp>
            <p:nvCxnSpPr>
              <p:cNvPr id="451" name="Shape 451"/>
              <p:cNvCxnSpPr/>
              <p:nvPr/>
            </p:nvCxnSpPr>
            <p:spPr>
              <a:xfrm flipH="1" rot="10800000">
                <a:off x="5588575" y="3548950"/>
                <a:ext cx="270000" cy="660300"/>
              </a:xfrm>
              <a:prstGeom prst="straightConnector1">
                <a:avLst/>
              </a:prstGeom>
              <a:noFill/>
              <a:ln cap="flat" cmpd="sng" w="19050">
                <a:solidFill>
                  <a:srgbClr val="000000"/>
                </a:solidFill>
                <a:prstDash val="solid"/>
                <a:round/>
                <a:headEnd len="lg" w="lg" type="none"/>
                <a:tailEnd len="lg" w="lg" type="none"/>
              </a:ln>
            </p:spPr>
          </p:cxnSp>
          <p:cxnSp>
            <p:nvCxnSpPr>
              <p:cNvPr id="452" name="Shape 452"/>
              <p:cNvCxnSpPr/>
              <p:nvPr/>
            </p:nvCxnSpPr>
            <p:spPr>
              <a:xfrm flipH="1" rot="10800000">
                <a:off x="6256375" y="3717800"/>
                <a:ext cx="60000" cy="712800"/>
              </a:xfrm>
              <a:prstGeom prst="straightConnector1">
                <a:avLst/>
              </a:prstGeom>
              <a:noFill/>
              <a:ln cap="flat" cmpd="sng" w="19050">
                <a:solidFill>
                  <a:srgbClr val="000000"/>
                </a:solidFill>
                <a:prstDash val="solid"/>
                <a:round/>
                <a:headEnd len="lg" w="lg" type="none"/>
                <a:tailEnd len="lg" w="lg" type="none"/>
              </a:ln>
            </p:spPr>
          </p:cxnSp>
          <p:cxnSp>
            <p:nvCxnSpPr>
              <p:cNvPr id="453" name="Shape 453"/>
              <p:cNvCxnSpPr/>
              <p:nvPr/>
            </p:nvCxnSpPr>
            <p:spPr>
              <a:xfrm flipH="1" rot="10800000">
                <a:off x="6098800" y="3680275"/>
                <a:ext cx="116400" cy="697800"/>
              </a:xfrm>
              <a:prstGeom prst="straightConnector1">
                <a:avLst/>
              </a:prstGeom>
              <a:noFill/>
              <a:ln cap="flat" cmpd="sng" w="19050">
                <a:solidFill>
                  <a:srgbClr val="000000"/>
                </a:solidFill>
                <a:prstDash val="solid"/>
                <a:round/>
                <a:headEnd len="lg" w="lg" type="none"/>
                <a:tailEnd len="lg" w="lg" type="none"/>
              </a:ln>
            </p:spPr>
          </p:cxnSp>
          <p:cxnSp>
            <p:nvCxnSpPr>
              <p:cNvPr id="454" name="Shape 454"/>
              <p:cNvCxnSpPr/>
              <p:nvPr/>
            </p:nvCxnSpPr>
            <p:spPr>
              <a:xfrm flipH="1" rot="10800000">
                <a:off x="5933744" y="3646350"/>
                <a:ext cx="168900" cy="686700"/>
              </a:xfrm>
              <a:prstGeom prst="straightConnector1">
                <a:avLst/>
              </a:prstGeom>
              <a:noFill/>
              <a:ln cap="flat" cmpd="sng" w="19050">
                <a:solidFill>
                  <a:srgbClr val="000000"/>
                </a:solidFill>
                <a:prstDash val="solid"/>
                <a:round/>
                <a:headEnd len="lg" w="lg" type="none"/>
                <a:tailEnd len="lg" w="lg" type="none"/>
              </a:ln>
            </p:spPr>
          </p:cxnSp>
          <p:cxnSp>
            <p:nvCxnSpPr>
              <p:cNvPr id="455" name="Shape 455"/>
              <p:cNvCxnSpPr>
                <a:stCxn id="448" idx="2"/>
              </p:cNvCxnSpPr>
              <p:nvPr/>
            </p:nvCxnSpPr>
            <p:spPr>
              <a:xfrm flipH="1" rot="10800000">
                <a:off x="5751725" y="3600339"/>
                <a:ext cx="220500" cy="670500"/>
              </a:xfrm>
              <a:prstGeom prst="straightConnector1">
                <a:avLst/>
              </a:prstGeom>
              <a:noFill/>
              <a:ln cap="flat" cmpd="sng" w="19050">
                <a:solidFill>
                  <a:srgbClr val="000000"/>
                </a:solidFill>
                <a:prstDash val="solid"/>
                <a:round/>
                <a:headEnd len="lg" w="lg" type="none"/>
                <a:tailEnd len="lg" w="lg" type="none"/>
              </a:ln>
            </p:spPr>
          </p:cxnSp>
          <p:cxnSp>
            <p:nvCxnSpPr>
              <p:cNvPr id="456" name="Shape 456"/>
              <p:cNvCxnSpPr/>
              <p:nvPr/>
            </p:nvCxnSpPr>
            <p:spPr>
              <a:xfrm>
                <a:off x="5229580" y="3841835"/>
                <a:ext cx="1198500" cy="396600"/>
              </a:xfrm>
              <a:prstGeom prst="straightConnector1">
                <a:avLst/>
              </a:prstGeom>
              <a:noFill/>
              <a:ln cap="flat" cmpd="sng" w="19050">
                <a:solidFill>
                  <a:srgbClr val="000000"/>
                </a:solidFill>
                <a:prstDash val="solid"/>
                <a:round/>
                <a:headEnd len="lg" w="lg" type="none"/>
                <a:tailEnd len="lg" w="lg" type="none"/>
              </a:ln>
            </p:spPr>
          </p:cxnSp>
          <p:cxnSp>
            <p:nvCxnSpPr>
              <p:cNvPr id="457" name="Shape 457"/>
              <p:cNvCxnSpPr/>
              <p:nvPr/>
            </p:nvCxnSpPr>
            <p:spPr>
              <a:xfrm>
                <a:off x="5158298" y="3940545"/>
                <a:ext cx="1267500" cy="421200"/>
              </a:xfrm>
              <a:prstGeom prst="straightConnector1">
                <a:avLst/>
              </a:prstGeom>
              <a:noFill/>
              <a:ln cap="flat" cmpd="sng" w="19050">
                <a:solidFill>
                  <a:srgbClr val="000000"/>
                </a:solidFill>
                <a:prstDash val="solid"/>
                <a:round/>
                <a:headEnd len="lg" w="lg" type="none"/>
                <a:tailEnd len="lg" w="lg" type="none"/>
              </a:ln>
            </p:spPr>
          </p:cxnSp>
          <p:cxnSp>
            <p:nvCxnSpPr>
              <p:cNvPr id="458" name="Shape 458"/>
              <p:cNvCxnSpPr>
                <a:endCxn id="448" idx="3"/>
              </p:cNvCxnSpPr>
              <p:nvPr/>
            </p:nvCxnSpPr>
            <p:spPr>
              <a:xfrm>
                <a:off x="5293099" y="3746002"/>
                <a:ext cx="1121400" cy="370200"/>
              </a:xfrm>
              <a:prstGeom prst="straightConnector1">
                <a:avLst/>
              </a:prstGeom>
              <a:noFill/>
              <a:ln cap="flat" cmpd="sng" w="19050">
                <a:solidFill>
                  <a:srgbClr val="000000"/>
                </a:solidFill>
                <a:prstDash val="solid"/>
                <a:round/>
                <a:headEnd len="lg" w="lg" type="none"/>
                <a:tailEnd len="lg" w="lg" type="none"/>
              </a:ln>
            </p:spPr>
          </p:cxnSp>
          <p:cxnSp>
            <p:nvCxnSpPr>
              <p:cNvPr id="459" name="Shape 459"/>
              <p:cNvCxnSpPr/>
              <p:nvPr/>
            </p:nvCxnSpPr>
            <p:spPr>
              <a:xfrm>
                <a:off x="5355718" y="3666925"/>
                <a:ext cx="1072500" cy="356700"/>
              </a:xfrm>
              <a:prstGeom prst="straightConnector1">
                <a:avLst/>
              </a:prstGeom>
              <a:noFill/>
              <a:ln cap="flat" cmpd="sng" w="19050">
                <a:solidFill>
                  <a:srgbClr val="000000"/>
                </a:solidFill>
                <a:prstDash val="solid"/>
                <a:round/>
                <a:headEnd len="lg" w="lg" type="none"/>
                <a:tailEnd len="lg" w="lg" type="none"/>
              </a:ln>
            </p:spPr>
          </p:cxnSp>
          <p:cxnSp>
            <p:nvCxnSpPr>
              <p:cNvPr id="460" name="Shape 460"/>
              <p:cNvCxnSpPr/>
              <p:nvPr/>
            </p:nvCxnSpPr>
            <p:spPr>
              <a:xfrm>
                <a:off x="5412575" y="3596275"/>
                <a:ext cx="1017900" cy="333600"/>
              </a:xfrm>
              <a:prstGeom prst="straightConnector1">
                <a:avLst/>
              </a:prstGeom>
              <a:noFill/>
              <a:ln cap="flat" cmpd="sng" w="19050">
                <a:solidFill>
                  <a:srgbClr val="000000"/>
                </a:solidFill>
                <a:prstDash val="solid"/>
                <a:round/>
                <a:headEnd len="lg" w="lg" type="none"/>
                <a:tailEnd len="lg" w="lg" type="none"/>
              </a:ln>
            </p:spPr>
          </p:cxnSp>
          <p:cxnSp>
            <p:nvCxnSpPr>
              <p:cNvPr id="461" name="Shape 461"/>
              <p:cNvCxnSpPr/>
              <p:nvPr/>
            </p:nvCxnSpPr>
            <p:spPr>
              <a:xfrm>
                <a:off x="5451843" y="3540786"/>
                <a:ext cx="976200" cy="324900"/>
              </a:xfrm>
              <a:prstGeom prst="straightConnector1">
                <a:avLst/>
              </a:prstGeom>
              <a:noFill/>
              <a:ln cap="flat" cmpd="sng" w="19050">
                <a:solidFill>
                  <a:srgbClr val="000000"/>
                </a:solidFill>
                <a:prstDash val="solid"/>
                <a:round/>
                <a:headEnd len="lg" w="lg" type="none"/>
                <a:tailEnd len="lg" w="lg" type="none"/>
              </a:ln>
            </p:spPr>
          </p:cxnSp>
          <p:cxnSp>
            <p:nvCxnSpPr>
              <p:cNvPr id="462" name="Shape 462"/>
              <p:cNvCxnSpPr/>
              <p:nvPr/>
            </p:nvCxnSpPr>
            <p:spPr>
              <a:xfrm>
                <a:off x="5484189" y="3488263"/>
                <a:ext cx="943800" cy="313500"/>
              </a:xfrm>
              <a:prstGeom prst="straightConnector1">
                <a:avLst/>
              </a:prstGeom>
              <a:noFill/>
              <a:ln cap="flat" cmpd="sng" w="19050">
                <a:solidFill>
                  <a:srgbClr val="000000"/>
                </a:solidFill>
                <a:prstDash val="solid"/>
                <a:round/>
                <a:headEnd len="lg" w="lg" type="none"/>
                <a:tailEnd len="lg" w="lg" type="none"/>
              </a:ln>
            </p:spPr>
          </p:cxnSp>
          <p:sp>
            <p:nvSpPr>
              <p:cNvPr id="463" name="Shape 463"/>
              <p:cNvSpPr/>
              <p:nvPr/>
            </p:nvSpPr>
            <p:spPr>
              <a:xfrm rot="-3232568">
                <a:off x="4962157" y="2110945"/>
                <a:ext cx="497682"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rot="-3232491">
                <a:off x="4931672" y="2355745"/>
                <a:ext cx="646254"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rot="-3233414">
                <a:off x="4991864" y="2931444"/>
                <a:ext cx="352771"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rot="-3232784">
                <a:off x="5132923" y="2704294"/>
                <a:ext cx="408154"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7" name="Shape 467"/>
              <p:cNvSpPr/>
              <p:nvPr/>
            </p:nvSpPr>
            <p:spPr>
              <a:xfrm rot="-3233107">
                <a:off x="4960537" y="3122196"/>
                <a:ext cx="505423"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68" name="Shape 468"/>
            <p:cNvGrpSpPr/>
            <p:nvPr/>
          </p:nvGrpSpPr>
          <p:grpSpPr>
            <a:xfrm>
              <a:off x="5002384" y="2465273"/>
              <a:ext cx="563562" cy="696388"/>
              <a:chOff x="2919899" y="465650"/>
              <a:chExt cx="4423565" cy="5466159"/>
            </a:xfrm>
          </p:grpSpPr>
          <p:grpSp>
            <p:nvGrpSpPr>
              <p:cNvPr id="469" name="Shape 469"/>
              <p:cNvGrpSpPr/>
              <p:nvPr/>
            </p:nvGrpSpPr>
            <p:grpSpPr>
              <a:xfrm>
                <a:off x="3398196" y="2073825"/>
                <a:ext cx="2751300" cy="3048000"/>
                <a:chOff x="3398196" y="2073825"/>
                <a:chExt cx="2751300" cy="3048000"/>
              </a:xfrm>
            </p:grpSpPr>
            <p:cxnSp>
              <p:nvCxnSpPr>
                <p:cNvPr id="470" name="Shape 470"/>
                <p:cNvCxnSpPr/>
                <p:nvPr/>
              </p:nvCxnSpPr>
              <p:spPr>
                <a:xfrm>
                  <a:off x="3398196" y="20738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471" name="Shape 471"/>
                <p:cNvCxnSpPr/>
                <p:nvPr/>
              </p:nvCxnSpPr>
              <p:spPr>
                <a:xfrm>
                  <a:off x="3398196" y="26834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472" name="Shape 472"/>
                <p:cNvCxnSpPr/>
                <p:nvPr/>
              </p:nvCxnSpPr>
              <p:spPr>
                <a:xfrm>
                  <a:off x="3398196" y="3293025"/>
                  <a:ext cx="1663200" cy="0"/>
                </a:xfrm>
                <a:prstGeom prst="straightConnector1">
                  <a:avLst/>
                </a:prstGeom>
                <a:noFill/>
                <a:ln cap="flat" cmpd="sng" w="19050">
                  <a:solidFill>
                    <a:srgbClr val="000000"/>
                  </a:solidFill>
                  <a:prstDash val="solid"/>
                  <a:round/>
                  <a:headEnd len="lg" w="lg" type="none"/>
                  <a:tailEnd len="lg" w="lg" type="none"/>
                </a:ln>
              </p:spPr>
            </p:cxnSp>
            <p:cxnSp>
              <p:nvCxnSpPr>
                <p:cNvPr id="473" name="Shape 473"/>
                <p:cNvCxnSpPr/>
                <p:nvPr/>
              </p:nvCxnSpPr>
              <p:spPr>
                <a:xfrm>
                  <a:off x="3398196" y="39026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474" name="Shape 474"/>
                <p:cNvCxnSpPr/>
                <p:nvPr/>
              </p:nvCxnSpPr>
              <p:spPr>
                <a:xfrm>
                  <a:off x="3398196" y="4512225"/>
                  <a:ext cx="1653000" cy="0"/>
                </a:xfrm>
                <a:prstGeom prst="straightConnector1">
                  <a:avLst/>
                </a:prstGeom>
                <a:noFill/>
                <a:ln cap="flat" cmpd="sng" w="19050">
                  <a:solidFill>
                    <a:srgbClr val="000000"/>
                  </a:solidFill>
                  <a:prstDash val="solid"/>
                  <a:round/>
                  <a:headEnd len="lg" w="lg" type="none"/>
                  <a:tailEnd len="lg" w="lg" type="none"/>
                </a:ln>
              </p:spPr>
            </p:cxnSp>
            <p:cxnSp>
              <p:nvCxnSpPr>
                <p:cNvPr id="475" name="Shape 475"/>
                <p:cNvCxnSpPr/>
                <p:nvPr/>
              </p:nvCxnSpPr>
              <p:spPr>
                <a:xfrm>
                  <a:off x="3398196" y="5121825"/>
                  <a:ext cx="2751300" cy="0"/>
                </a:xfrm>
                <a:prstGeom prst="straightConnector1">
                  <a:avLst/>
                </a:prstGeom>
                <a:noFill/>
                <a:ln cap="flat" cmpd="sng" w="19050">
                  <a:solidFill>
                    <a:srgbClr val="000000"/>
                  </a:solidFill>
                  <a:prstDash val="solid"/>
                  <a:round/>
                  <a:headEnd len="lg" w="lg" type="none"/>
                  <a:tailEnd len="lg" w="lg" type="none"/>
                </a:ln>
              </p:spPr>
            </p:cxnSp>
          </p:grpSp>
          <p:grpSp>
            <p:nvGrpSpPr>
              <p:cNvPr id="476" name="Shape 476"/>
              <p:cNvGrpSpPr/>
              <p:nvPr/>
            </p:nvGrpSpPr>
            <p:grpSpPr>
              <a:xfrm>
                <a:off x="2919899" y="1144402"/>
                <a:ext cx="3769679" cy="4787407"/>
                <a:chOff x="2919815" y="1139575"/>
                <a:chExt cx="3773452" cy="4792200"/>
              </a:xfrm>
            </p:grpSpPr>
            <p:cxnSp>
              <p:nvCxnSpPr>
                <p:cNvPr id="477" name="Shape 477"/>
                <p:cNvCxnSpPr/>
                <p:nvPr/>
              </p:nvCxnSpPr>
              <p:spPr>
                <a:xfrm>
                  <a:off x="2956750" y="1139575"/>
                  <a:ext cx="0" cy="4792200"/>
                </a:xfrm>
                <a:prstGeom prst="straightConnector1">
                  <a:avLst/>
                </a:prstGeom>
                <a:noFill/>
                <a:ln cap="flat" cmpd="sng" w="19050">
                  <a:solidFill>
                    <a:srgbClr val="000000"/>
                  </a:solidFill>
                  <a:prstDash val="solid"/>
                  <a:round/>
                  <a:headEnd len="lg" w="lg" type="none"/>
                  <a:tailEnd len="lg" w="lg" type="none"/>
                </a:ln>
              </p:spPr>
            </p:cxnSp>
            <p:cxnSp>
              <p:nvCxnSpPr>
                <p:cNvPr id="478" name="Shape 478"/>
                <p:cNvCxnSpPr/>
                <p:nvPr/>
              </p:nvCxnSpPr>
              <p:spPr>
                <a:xfrm>
                  <a:off x="6654925" y="1741299"/>
                  <a:ext cx="0" cy="4170300"/>
                </a:xfrm>
                <a:prstGeom prst="straightConnector1">
                  <a:avLst/>
                </a:prstGeom>
                <a:noFill/>
                <a:ln cap="flat" cmpd="sng" w="19050">
                  <a:solidFill>
                    <a:srgbClr val="000000"/>
                  </a:solidFill>
                  <a:prstDash val="solid"/>
                  <a:round/>
                  <a:headEnd len="lg" w="lg" type="none"/>
                  <a:tailEnd len="lg" w="lg" type="none"/>
                </a:ln>
              </p:spPr>
            </p:cxnSp>
            <p:cxnSp>
              <p:nvCxnSpPr>
                <p:cNvPr id="479" name="Shape 479"/>
                <p:cNvCxnSpPr/>
                <p:nvPr/>
              </p:nvCxnSpPr>
              <p:spPr>
                <a:xfrm>
                  <a:off x="2919815" y="1144177"/>
                  <a:ext cx="3159599" cy="0"/>
                </a:xfrm>
                <a:prstGeom prst="straightConnector1">
                  <a:avLst/>
                </a:prstGeom>
                <a:noFill/>
                <a:ln cap="flat" cmpd="sng" w="19050">
                  <a:solidFill>
                    <a:srgbClr val="000000"/>
                  </a:solidFill>
                  <a:prstDash val="solid"/>
                  <a:round/>
                  <a:headEnd len="lg" w="lg" type="none"/>
                  <a:tailEnd len="lg" w="lg" type="none"/>
                </a:ln>
              </p:spPr>
            </p:cxnSp>
            <p:cxnSp>
              <p:nvCxnSpPr>
                <p:cNvPr id="480" name="Shape 480"/>
                <p:cNvCxnSpPr/>
                <p:nvPr/>
              </p:nvCxnSpPr>
              <p:spPr>
                <a:xfrm>
                  <a:off x="2922568" y="5898606"/>
                  <a:ext cx="3770700" cy="0"/>
                </a:xfrm>
                <a:prstGeom prst="straightConnector1">
                  <a:avLst/>
                </a:prstGeom>
                <a:noFill/>
                <a:ln cap="flat" cmpd="sng" w="19050">
                  <a:solidFill>
                    <a:srgbClr val="000000"/>
                  </a:solidFill>
                  <a:prstDash val="solid"/>
                  <a:round/>
                  <a:headEnd len="lg" w="lg" type="none"/>
                  <a:tailEnd len="lg" w="lg" type="none"/>
                </a:ln>
              </p:spPr>
            </p:cxnSp>
          </p:grpSp>
          <p:sp>
            <p:nvSpPr>
              <p:cNvPr id="481" name="Shape 481"/>
              <p:cNvSpPr/>
              <p:nvPr/>
            </p:nvSpPr>
            <p:spPr>
              <a:xfrm>
                <a:off x="5963765" y="465650"/>
                <a:ext cx="1379700" cy="1379700"/>
              </a:xfrm>
              <a:prstGeom prst="mathPlus">
                <a:avLst>
                  <a:gd fmla="val 6993" name="adj1"/>
                </a:avLst>
              </a:prstGeom>
              <a:solidFill>
                <a:srgbClr val="00FF00"/>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00FF00"/>
                  </a:solidFill>
                </a:endParaRPr>
              </a:p>
            </p:txBody>
          </p:sp>
        </p:grpSp>
        <p:grpSp>
          <p:nvGrpSpPr>
            <p:cNvPr id="482" name="Shape 482"/>
            <p:cNvGrpSpPr/>
            <p:nvPr/>
          </p:nvGrpSpPr>
          <p:grpSpPr>
            <a:xfrm>
              <a:off x="5097235" y="2577823"/>
              <a:ext cx="563562" cy="700376"/>
              <a:chOff x="5154784" y="3836873"/>
              <a:chExt cx="563562" cy="700376"/>
            </a:xfrm>
          </p:grpSpPr>
          <p:sp>
            <p:nvSpPr>
              <p:cNvPr id="483" name="Shape 483"/>
              <p:cNvSpPr/>
              <p:nvPr/>
            </p:nvSpPr>
            <p:spPr>
              <a:xfrm>
                <a:off x="5163653" y="3930950"/>
                <a:ext cx="463800" cy="6063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484" name="Shape 484"/>
              <p:cNvGrpSpPr/>
              <p:nvPr/>
            </p:nvGrpSpPr>
            <p:grpSpPr>
              <a:xfrm>
                <a:off x="5154784" y="3836873"/>
                <a:ext cx="563562" cy="696388"/>
                <a:chOff x="2919899" y="465650"/>
                <a:chExt cx="4423565" cy="5466159"/>
              </a:xfrm>
            </p:grpSpPr>
            <p:grpSp>
              <p:nvGrpSpPr>
                <p:cNvPr id="485" name="Shape 485"/>
                <p:cNvGrpSpPr/>
                <p:nvPr/>
              </p:nvGrpSpPr>
              <p:grpSpPr>
                <a:xfrm>
                  <a:off x="3398196" y="2073825"/>
                  <a:ext cx="2751300" cy="3048000"/>
                  <a:chOff x="3398196" y="2073825"/>
                  <a:chExt cx="2751300" cy="3048000"/>
                </a:xfrm>
              </p:grpSpPr>
              <p:cxnSp>
                <p:nvCxnSpPr>
                  <p:cNvPr id="486" name="Shape 486"/>
                  <p:cNvCxnSpPr/>
                  <p:nvPr/>
                </p:nvCxnSpPr>
                <p:spPr>
                  <a:xfrm>
                    <a:off x="3398196" y="20738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487" name="Shape 487"/>
                  <p:cNvCxnSpPr/>
                  <p:nvPr/>
                </p:nvCxnSpPr>
                <p:spPr>
                  <a:xfrm>
                    <a:off x="3398196" y="26834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488" name="Shape 488"/>
                  <p:cNvCxnSpPr/>
                  <p:nvPr/>
                </p:nvCxnSpPr>
                <p:spPr>
                  <a:xfrm>
                    <a:off x="3398196" y="3293025"/>
                    <a:ext cx="1663200" cy="0"/>
                  </a:xfrm>
                  <a:prstGeom prst="straightConnector1">
                    <a:avLst/>
                  </a:prstGeom>
                  <a:noFill/>
                  <a:ln cap="flat" cmpd="sng" w="19050">
                    <a:solidFill>
                      <a:srgbClr val="000000"/>
                    </a:solidFill>
                    <a:prstDash val="solid"/>
                    <a:round/>
                    <a:headEnd len="lg" w="lg" type="none"/>
                    <a:tailEnd len="lg" w="lg" type="none"/>
                  </a:ln>
                </p:spPr>
              </p:cxnSp>
              <p:cxnSp>
                <p:nvCxnSpPr>
                  <p:cNvPr id="489" name="Shape 489"/>
                  <p:cNvCxnSpPr/>
                  <p:nvPr/>
                </p:nvCxnSpPr>
                <p:spPr>
                  <a:xfrm>
                    <a:off x="3398196" y="3902625"/>
                    <a:ext cx="2751300" cy="0"/>
                  </a:xfrm>
                  <a:prstGeom prst="straightConnector1">
                    <a:avLst/>
                  </a:prstGeom>
                  <a:noFill/>
                  <a:ln cap="flat" cmpd="sng" w="19050">
                    <a:solidFill>
                      <a:srgbClr val="000000"/>
                    </a:solidFill>
                    <a:prstDash val="solid"/>
                    <a:round/>
                    <a:headEnd len="lg" w="lg" type="none"/>
                    <a:tailEnd len="lg" w="lg" type="none"/>
                  </a:ln>
                </p:spPr>
              </p:cxnSp>
              <p:cxnSp>
                <p:nvCxnSpPr>
                  <p:cNvPr id="490" name="Shape 490"/>
                  <p:cNvCxnSpPr/>
                  <p:nvPr/>
                </p:nvCxnSpPr>
                <p:spPr>
                  <a:xfrm>
                    <a:off x="3398196" y="4512225"/>
                    <a:ext cx="1653000" cy="0"/>
                  </a:xfrm>
                  <a:prstGeom prst="straightConnector1">
                    <a:avLst/>
                  </a:prstGeom>
                  <a:noFill/>
                  <a:ln cap="flat" cmpd="sng" w="19050">
                    <a:solidFill>
                      <a:srgbClr val="000000"/>
                    </a:solidFill>
                    <a:prstDash val="solid"/>
                    <a:round/>
                    <a:headEnd len="lg" w="lg" type="none"/>
                    <a:tailEnd len="lg" w="lg" type="none"/>
                  </a:ln>
                </p:spPr>
              </p:cxnSp>
              <p:cxnSp>
                <p:nvCxnSpPr>
                  <p:cNvPr id="491" name="Shape 491"/>
                  <p:cNvCxnSpPr/>
                  <p:nvPr/>
                </p:nvCxnSpPr>
                <p:spPr>
                  <a:xfrm>
                    <a:off x="3398196" y="5121825"/>
                    <a:ext cx="2751300" cy="0"/>
                  </a:xfrm>
                  <a:prstGeom prst="straightConnector1">
                    <a:avLst/>
                  </a:prstGeom>
                  <a:noFill/>
                  <a:ln cap="flat" cmpd="sng" w="19050">
                    <a:solidFill>
                      <a:srgbClr val="000000"/>
                    </a:solidFill>
                    <a:prstDash val="solid"/>
                    <a:round/>
                    <a:headEnd len="lg" w="lg" type="none"/>
                    <a:tailEnd len="lg" w="lg" type="none"/>
                  </a:ln>
                </p:spPr>
              </p:cxnSp>
            </p:grpSp>
            <p:grpSp>
              <p:nvGrpSpPr>
                <p:cNvPr id="492" name="Shape 492"/>
                <p:cNvGrpSpPr/>
                <p:nvPr/>
              </p:nvGrpSpPr>
              <p:grpSpPr>
                <a:xfrm>
                  <a:off x="2919899" y="1144402"/>
                  <a:ext cx="3769679" cy="4787407"/>
                  <a:chOff x="2919815" y="1139575"/>
                  <a:chExt cx="3773452" cy="4792200"/>
                </a:xfrm>
              </p:grpSpPr>
              <p:cxnSp>
                <p:nvCxnSpPr>
                  <p:cNvPr id="493" name="Shape 493"/>
                  <p:cNvCxnSpPr/>
                  <p:nvPr/>
                </p:nvCxnSpPr>
                <p:spPr>
                  <a:xfrm>
                    <a:off x="2956750" y="1139575"/>
                    <a:ext cx="0" cy="4792200"/>
                  </a:xfrm>
                  <a:prstGeom prst="straightConnector1">
                    <a:avLst/>
                  </a:prstGeom>
                  <a:noFill/>
                  <a:ln cap="flat" cmpd="sng" w="19050">
                    <a:solidFill>
                      <a:srgbClr val="000000"/>
                    </a:solidFill>
                    <a:prstDash val="solid"/>
                    <a:round/>
                    <a:headEnd len="lg" w="lg" type="none"/>
                    <a:tailEnd len="lg" w="lg" type="none"/>
                  </a:ln>
                </p:spPr>
              </p:cxnSp>
              <p:cxnSp>
                <p:nvCxnSpPr>
                  <p:cNvPr id="494" name="Shape 494"/>
                  <p:cNvCxnSpPr/>
                  <p:nvPr/>
                </p:nvCxnSpPr>
                <p:spPr>
                  <a:xfrm>
                    <a:off x="6654925" y="1741299"/>
                    <a:ext cx="0" cy="4170300"/>
                  </a:xfrm>
                  <a:prstGeom prst="straightConnector1">
                    <a:avLst/>
                  </a:prstGeom>
                  <a:noFill/>
                  <a:ln cap="flat" cmpd="sng" w="19050">
                    <a:solidFill>
                      <a:srgbClr val="000000"/>
                    </a:solidFill>
                    <a:prstDash val="solid"/>
                    <a:round/>
                    <a:headEnd len="lg" w="lg" type="none"/>
                    <a:tailEnd len="lg" w="lg" type="none"/>
                  </a:ln>
                </p:spPr>
              </p:cxnSp>
              <p:cxnSp>
                <p:nvCxnSpPr>
                  <p:cNvPr id="495" name="Shape 495"/>
                  <p:cNvCxnSpPr/>
                  <p:nvPr/>
                </p:nvCxnSpPr>
                <p:spPr>
                  <a:xfrm>
                    <a:off x="2919815" y="1144177"/>
                    <a:ext cx="3159599" cy="0"/>
                  </a:xfrm>
                  <a:prstGeom prst="straightConnector1">
                    <a:avLst/>
                  </a:prstGeom>
                  <a:noFill/>
                  <a:ln cap="flat" cmpd="sng" w="19050">
                    <a:solidFill>
                      <a:srgbClr val="000000"/>
                    </a:solidFill>
                    <a:prstDash val="solid"/>
                    <a:round/>
                    <a:headEnd len="lg" w="lg" type="none"/>
                    <a:tailEnd len="lg" w="lg" type="none"/>
                  </a:ln>
                </p:spPr>
              </p:cxnSp>
              <p:cxnSp>
                <p:nvCxnSpPr>
                  <p:cNvPr id="496" name="Shape 496"/>
                  <p:cNvCxnSpPr/>
                  <p:nvPr/>
                </p:nvCxnSpPr>
                <p:spPr>
                  <a:xfrm>
                    <a:off x="2922568" y="5898606"/>
                    <a:ext cx="3770700" cy="0"/>
                  </a:xfrm>
                  <a:prstGeom prst="straightConnector1">
                    <a:avLst/>
                  </a:prstGeom>
                  <a:noFill/>
                  <a:ln cap="flat" cmpd="sng" w="19050">
                    <a:solidFill>
                      <a:srgbClr val="000000"/>
                    </a:solidFill>
                    <a:prstDash val="solid"/>
                    <a:round/>
                    <a:headEnd len="lg" w="lg" type="none"/>
                    <a:tailEnd len="lg" w="lg" type="none"/>
                  </a:ln>
                </p:spPr>
              </p:cxnSp>
            </p:grpSp>
            <p:sp>
              <p:nvSpPr>
                <p:cNvPr id="497" name="Shape 497"/>
                <p:cNvSpPr/>
                <p:nvPr/>
              </p:nvSpPr>
              <p:spPr>
                <a:xfrm>
                  <a:off x="5963765" y="465650"/>
                  <a:ext cx="1379700" cy="1379700"/>
                </a:xfrm>
                <a:prstGeom prst="mathPlus">
                  <a:avLst>
                    <a:gd fmla="val 6993" name="adj1"/>
                  </a:avLst>
                </a:prstGeom>
                <a:solidFill>
                  <a:srgbClr val="00FF00"/>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00FF00"/>
                    </a:solidFill>
                  </a:endParaRPr>
                </a:p>
              </p:txBody>
            </p:sp>
          </p:grpSp>
        </p:grpSp>
      </p:grpSp>
      <p:sp>
        <p:nvSpPr>
          <p:cNvPr id="498" name="Shape 498"/>
          <p:cNvSpPr txBox="1"/>
          <p:nvPr>
            <p:ph type="title"/>
          </p:nvPr>
        </p:nvSpPr>
        <p:spPr>
          <a:xfrm>
            <a:off x="2740900" y="1473875"/>
            <a:ext cx="1383000" cy="384300"/>
          </a:xfrm>
          <a:prstGeom prst="rect">
            <a:avLst/>
          </a:prstGeom>
        </p:spPr>
        <p:txBody>
          <a:bodyPr anchorCtr="0" anchor="b" bIns="91425" lIns="91425" rIns="91425" tIns="91425">
            <a:noAutofit/>
          </a:bodyPr>
          <a:lstStyle/>
          <a:p>
            <a:pPr lvl="0" rtl="0">
              <a:spcBef>
                <a:spcPts val="0"/>
              </a:spcBef>
              <a:buNone/>
            </a:pPr>
            <a:r>
              <a:rPr lang="en" sz="1600">
                <a:solidFill>
                  <a:srgbClr val="000000"/>
                </a:solidFill>
                <a:latin typeface="Open Sans"/>
                <a:ea typeface="Open Sans"/>
                <a:cs typeface="Open Sans"/>
                <a:sym typeface="Open Sans"/>
              </a:rPr>
              <a:t>Staging Area</a:t>
            </a:r>
          </a:p>
        </p:txBody>
      </p:sp>
      <p:sp>
        <p:nvSpPr>
          <p:cNvPr id="499" name="Shape 499"/>
          <p:cNvSpPr txBox="1"/>
          <p:nvPr>
            <p:ph type="title"/>
          </p:nvPr>
        </p:nvSpPr>
        <p:spPr>
          <a:xfrm>
            <a:off x="5674075" y="1473875"/>
            <a:ext cx="1102200" cy="384300"/>
          </a:xfrm>
          <a:prstGeom prst="rect">
            <a:avLst/>
          </a:prstGeom>
        </p:spPr>
        <p:txBody>
          <a:bodyPr anchorCtr="0" anchor="b" bIns="91425" lIns="91425" rIns="91425" tIns="91425">
            <a:noAutofit/>
          </a:bodyPr>
          <a:lstStyle/>
          <a:p>
            <a:pPr lvl="0">
              <a:spcBef>
                <a:spcPts val="0"/>
              </a:spcBef>
              <a:buNone/>
            </a:pPr>
            <a:r>
              <a:t/>
            </a:r>
            <a:endParaRPr sz="1600">
              <a:solidFill>
                <a:srgbClr val="000000"/>
              </a:solidFill>
              <a:latin typeface="Open Sans"/>
              <a:ea typeface="Open Sans"/>
              <a:cs typeface="Open Sans"/>
              <a:sym typeface="Open Sans"/>
            </a:endParaRPr>
          </a:p>
          <a:p>
            <a:pPr lvl="0" rtl="0">
              <a:spcBef>
                <a:spcPts val="0"/>
              </a:spcBef>
              <a:buNone/>
            </a:pPr>
            <a:r>
              <a:rPr lang="en" sz="1600">
                <a:solidFill>
                  <a:srgbClr val="000000"/>
                </a:solidFill>
                <a:latin typeface="Open Sans"/>
                <a:ea typeface="Open Sans"/>
                <a:cs typeface="Open Sans"/>
                <a:sym typeface="Open Sans"/>
              </a:rPr>
              <a:t>.git repo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How Git Works Locally - Pushing</a:t>
            </a:r>
          </a:p>
        </p:txBody>
      </p:sp>
      <p:sp>
        <p:nvSpPr>
          <p:cNvPr id="505" name="Shape 505"/>
          <p:cNvSpPr/>
          <p:nvPr/>
        </p:nvSpPr>
        <p:spPr>
          <a:xfrm>
            <a:off x="4860500" y="1128323"/>
            <a:ext cx="2669867" cy="1884816"/>
          </a:xfrm>
          <a:prstGeom prst="cloud">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506" name="Shape 506"/>
          <p:cNvPicPr preferRelativeResize="0"/>
          <p:nvPr/>
        </p:nvPicPr>
        <p:blipFill>
          <a:blip r:embed="rId3">
            <a:alphaModFix/>
          </a:blip>
          <a:stretch>
            <a:fillRect/>
          </a:stretch>
        </p:blipFill>
        <p:spPr>
          <a:xfrm>
            <a:off x="5075637" y="1205181"/>
            <a:ext cx="1907875" cy="1430906"/>
          </a:xfrm>
          <a:prstGeom prst="rect">
            <a:avLst/>
          </a:prstGeom>
          <a:noFill/>
          <a:ln>
            <a:noFill/>
          </a:ln>
        </p:spPr>
      </p:pic>
      <p:pic>
        <p:nvPicPr>
          <p:cNvPr id="507" name="Shape 507"/>
          <p:cNvPicPr preferRelativeResize="0"/>
          <p:nvPr/>
        </p:nvPicPr>
        <p:blipFill>
          <a:blip r:embed="rId3">
            <a:alphaModFix/>
          </a:blip>
          <a:stretch>
            <a:fillRect/>
          </a:stretch>
        </p:blipFill>
        <p:spPr>
          <a:xfrm>
            <a:off x="5304237" y="1357581"/>
            <a:ext cx="1907875" cy="1430906"/>
          </a:xfrm>
          <a:prstGeom prst="rect">
            <a:avLst/>
          </a:prstGeom>
          <a:noFill/>
          <a:ln>
            <a:noFill/>
          </a:ln>
        </p:spPr>
      </p:pic>
      <p:cxnSp>
        <p:nvCxnSpPr>
          <p:cNvPr id="508" name="Shape 508"/>
          <p:cNvCxnSpPr/>
          <p:nvPr/>
        </p:nvCxnSpPr>
        <p:spPr>
          <a:xfrm flipH="1" rot="10800000">
            <a:off x="3088050" y="2455725"/>
            <a:ext cx="2215800" cy="894300"/>
          </a:xfrm>
          <a:prstGeom prst="straightConnector1">
            <a:avLst/>
          </a:prstGeom>
          <a:noFill/>
          <a:ln cap="flat" cmpd="sng" w="19050">
            <a:solidFill>
              <a:schemeClr val="dk2"/>
            </a:solidFill>
            <a:prstDash val="solid"/>
            <a:round/>
            <a:headEnd len="lg" w="lg" type="none"/>
            <a:tailEnd len="lg" w="lg" type="triangle"/>
          </a:ln>
        </p:spPr>
      </p:cxnSp>
      <p:grpSp>
        <p:nvGrpSpPr>
          <p:cNvPr id="509" name="Shape 509"/>
          <p:cNvGrpSpPr/>
          <p:nvPr/>
        </p:nvGrpSpPr>
        <p:grpSpPr>
          <a:xfrm>
            <a:off x="1744224" y="3089344"/>
            <a:ext cx="1758483" cy="1705400"/>
            <a:chOff x="2837449" y="1505825"/>
            <a:chExt cx="3754234" cy="3304400"/>
          </a:xfrm>
        </p:grpSpPr>
        <p:sp>
          <p:nvSpPr>
            <p:cNvPr id="510" name="Shape 510"/>
            <p:cNvSpPr/>
            <p:nvPr/>
          </p:nvSpPr>
          <p:spPr>
            <a:xfrm>
              <a:off x="2837450" y="2191625"/>
              <a:ext cx="2000100" cy="26157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1" name="Shape 511"/>
            <p:cNvSpPr/>
            <p:nvPr/>
          </p:nvSpPr>
          <p:spPr>
            <a:xfrm>
              <a:off x="2837449" y="1505825"/>
              <a:ext cx="2500525" cy="685800"/>
            </a:xfrm>
            <a:prstGeom prst="flowChartInputOutpu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2" name="Shape 512"/>
            <p:cNvSpPr/>
            <p:nvPr/>
          </p:nvSpPr>
          <p:spPr>
            <a:xfrm flipH="1" rot="5400000">
              <a:off x="3445525" y="2903725"/>
              <a:ext cx="3289800" cy="502500"/>
            </a:xfrm>
            <a:prstGeom prst="parallelogram">
              <a:avLst>
                <a:gd fmla="val 135790"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3" name="Shape 513"/>
            <p:cNvSpPr/>
            <p:nvPr/>
          </p:nvSpPr>
          <p:spPr>
            <a:xfrm flipH="1" rot="5400000">
              <a:off x="3950675" y="2763850"/>
              <a:ext cx="2319300" cy="364500"/>
            </a:xfrm>
            <a:prstGeom prst="parallelogram">
              <a:avLst>
                <a:gd fmla="val 135790" name="adj"/>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4" name="Shape 514"/>
            <p:cNvSpPr/>
            <p:nvPr/>
          </p:nvSpPr>
          <p:spPr>
            <a:xfrm>
              <a:off x="4837025" y="4308325"/>
              <a:ext cx="1483500" cy="501900"/>
            </a:xfrm>
            <a:prstGeom prst="rtTriangl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5" name="Shape 515"/>
            <p:cNvCxnSpPr>
              <a:stCxn id="514" idx="0"/>
            </p:cNvCxnSpPr>
            <p:nvPr/>
          </p:nvCxnSpPr>
          <p:spPr>
            <a:xfrm flipH="1" rot="10800000">
              <a:off x="4837025" y="3615325"/>
              <a:ext cx="506700" cy="693000"/>
            </a:xfrm>
            <a:prstGeom prst="straightConnector1">
              <a:avLst/>
            </a:prstGeom>
            <a:noFill/>
            <a:ln cap="flat" cmpd="sng" w="19050">
              <a:solidFill>
                <a:srgbClr val="000000"/>
              </a:solidFill>
              <a:prstDash val="solid"/>
              <a:round/>
              <a:headEnd len="lg" w="lg" type="none"/>
              <a:tailEnd len="lg" w="lg" type="none"/>
            </a:ln>
          </p:spPr>
        </p:cxnSp>
        <p:sp>
          <p:nvSpPr>
            <p:cNvPr id="516" name="Shape 516"/>
            <p:cNvSpPr/>
            <p:nvPr/>
          </p:nvSpPr>
          <p:spPr>
            <a:xfrm rot="1089356">
              <a:off x="4925652" y="3765117"/>
              <a:ext cx="1577963" cy="817965"/>
            </a:xfrm>
            <a:prstGeom prst="trapezoid">
              <a:avLst>
                <a:gd fmla="val 31978"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7" name="Shape 517"/>
            <p:cNvSpPr/>
            <p:nvPr/>
          </p:nvSpPr>
          <p:spPr>
            <a:xfrm rot="1089208">
              <a:off x="5009468" y="3804453"/>
              <a:ext cx="1409665" cy="706872"/>
            </a:xfrm>
            <a:prstGeom prst="trapezoid">
              <a:avLst>
                <a:gd fmla="val 31978"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8" name="Shape 518"/>
            <p:cNvCxnSpPr/>
            <p:nvPr/>
          </p:nvCxnSpPr>
          <p:spPr>
            <a:xfrm flipH="1" rot="10800000">
              <a:off x="5092150" y="3708200"/>
              <a:ext cx="386400" cy="611400"/>
            </a:xfrm>
            <a:prstGeom prst="straightConnector1">
              <a:avLst/>
            </a:prstGeom>
            <a:noFill/>
            <a:ln cap="flat" cmpd="sng" w="19050">
              <a:solidFill>
                <a:srgbClr val="000000"/>
              </a:solidFill>
              <a:prstDash val="solid"/>
              <a:round/>
              <a:headEnd len="lg" w="lg" type="none"/>
              <a:tailEnd len="lg" w="lg" type="none"/>
            </a:ln>
          </p:spPr>
        </p:cxnSp>
        <p:cxnSp>
          <p:nvCxnSpPr>
            <p:cNvPr id="519" name="Shape 519"/>
            <p:cNvCxnSpPr/>
            <p:nvPr/>
          </p:nvCxnSpPr>
          <p:spPr>
            <a:xfrm flipH="1" rot="10800000">
              <a:off x="5264725" y="3741675"/>
              <a:ext cx="322800" cy="641700"/>
            </a:xfrm>
            <a:prstGeom prst="straightConnector1">
              <a:avLst/>
            </a:prstGeom>
            <a:noFill/>
            <a:ln cap="flat" cmpd="sng" w="19050">
              <a:solidFill>
                <a:srgbClr val="000000"/>
              </a:solidFill>
              <a:prstDash val="solid"/>
              <a:round/>
              <a:headEnd len="lg" w="lg" type="none"/>
              <a:tailEnd len="lg" w="lg" type="none"/>
            </a:ln>
          </p:spPr>
        </p:cxnSp>
        <p:cxnSp>
          <p:nvCxnSpPr>
            <p:cNvPr id="520" name="Shape 520"/>
            <p:cNvCxnSpPr/>
            <p:nvPr/>
          </p:nvCxnSpPr>
          <p:spPr>
            <a:xfrm flipH="1" rot="10800000">
              <a:off x="5441050" y="3771850"/>
              <a:ext cx="270000" cy="660300"/>
            </a:xfrm>
            <a:prstGeom prst="straightConnector1">
              <a:avLst/>
            </a:prstGeom>
            <a:noFill/>
            <a:ln cap="flat" cmpd="sng" w="19050">
              <a:solidFill>
                <a:srgbClr val="000000"/>
              </a:solidFill>
              <a:prstDash val="solid"/>
              <a:round/>
              <a:headEnd len="lg" w="lg" type="none"/>
              <a:tailEnd len="lg" w="lg" type="none"/>
            </a:ln>
          </p:spPr>
        </p:cxnSp>
        <p:cxnSp>
          <p:nvCxnSpPr>
            <p:cNvPr id="521" name="Shape 521"/>
            <p:cNvCxnSpPr/>
            <p:nvPr/>
          </p:nvCxnSpPr>
          <p:spPr>
            <a:xfrm flipH="1" rot="10800000">
              <a:off x="6108850" y="3940700"/>
              <a:ext cx="60000" cy="712800"/>
            </a:xfrm>
            <a:prstGeom prst="straightConnector1">
              <a:avLst/>
            </a:prstGeom>
            <a:noFill/>
            <a:ln cap="flat" cmpd="sng" w="19050">
              <a:solidFill>
                <a:srgbClr val="000000"/>
              </a:solidFill>
              <a:prstDash val="solid"/>
              <a:round/>
              <a:headEnd len="lg" w="lg" type="none"/>
              <a:tailEnd len="lg" w="lg" type="none"/>
            </a:ln>
          </p:spPr>
        </p:cxnSp>
        <p:cxnSp>
          <p:nvCxnSpPr>
            <p:cNvPr id="522" name="Shape 522"/>
            <p:cNvCxnSpPr/>
            <p:nvPr/>
          </p:nvCxnSpPr>
          <p:spPr>
            <a:xfrm flipH="1" rot="10800000">
              <a:off x="5951275" y="3903175"/>
              <a:ext cx="116400" cy="697800"/>
            </a:xfrm>
            <a:prstGeom prst="straightConnector1">
              <a:avLst/>
            </a:prstGeom>
            <a:noFill/>
            <a:ln cap="flat" cmpd="sng" w="19050">
              <a:solidFill>
                <a:srgbClr val="000000"/>
              </a:solidFill>
              <a:prstDash val="solid"/>
              <a:round/>
              <a:headEnd len="lg" w="lg" type="none"/>
              <a:tailEnd len="lg" w="lg" type="none"/>
            </a:ln>
          </p:spPr>
        </p:cxnSp>
        <p:cxnSp>
          <p:nvCxnSpPr>
            <p:cNvPr id="523" name="Shape 523"/>
            <p:cNvCxnSpPr/>
            <p:nvPr/>
          </p:nvCxnSpPr>
          <p:spPr>
            <a:xfrm flipH="1" rot="10800000">
              <a:off x="5786219" y="3869250"/>
              <a:ext cx="168900" cy="686700"/>
            </a:xfrm>
            <a:prstGeom prst="straightConnector1">
              <a:avLst/>
            </a:prstGeom>
            <a:noFill/>
            <a:ln cap="flat" cmpd="sng" w="19050">
              <a:solidFill>
                <a:srgbClr val="000000"/>
              </a:solidFill>
              <a:prstDash val="solid"/>
              <a:round/>
              <a:headEnd len="lg" w="lg" type="none"/>
              <a:tailEnd len="lg" w="lg" type="none"/>
            </a:ln>
          </p:spPr>
        </p:cxnSp>
        <p:cxnSp>
          <p:nvCxnSpPr>
            <p:cNvPr id="524" name="Shape 524"/>
            <p:cNvCxnSpPr>
              <a:stCxn id="517" idx="2"/>
            </p:cNvCxnSpPr>
            <p:nvPr/>
          </p:nvCxnSpPr>
          <p:spPr>
            <a:xfrm flipH="1" rot="10800000">
              <a:off x="5604200" y="3821739"/>
              <a:ext cx="220200" cy="672000"/>
            </a:xfrm>
            <a:prstGeom prst="straightConnector1">
              <a:avLst/>
            </a:prstGeom>
            <a:noFill/>
            <a:ln cap="flat" cmpd="sng" w="19050">
              <a:solidFill>
                <a:srgbClr val="000000"/>
              </a:solidFill>
              <a:prstDash val="solid"/>
              <a:round/>
              <a:headEnd len="lg" w="lg" type="none"/>
              <a:tailEnd len="lg" w="lg" type="none"/>
            </a:ln>
          </p:spPr>
        </p:cxnSp>
        <p:cxnSp>
          <p:nvCxnSpPr>
            <p:cNvPr id="525" name="Shape 525"/>
            <p:cNvCxnSpPr/>
            <p:nvPr/>
          </p:nvCxnSpPr>
          <p:spPr>
            <a:xfrm>
              <a:off x="5082055" y="4064735"/>
              <a:ext cx="1198500" cy="396600"/>
            </a:xfrm>
            <a:prstGeom prst="straightConnector1">
              <a:avLst/>
            </a:prstGeom>
            <a:noFill/>
            <a:ln cap="flat" cmpd="sng" w="19050">
              <a:solidFill>
                <a:srgbClr val="000000"/>
              </a:solidFill>
              <a:prstDash val="solid"/>
              <a:round/>
              <a:headEnd len="lg" w="lg" type="none"/>
              <a:tailEnd len="lg" w="lg" type="none"/>
            </a:ln>
          </p:spPr>
        </p:cxnSp>
        <p:cxnSp>
          <p:nvCxnSpPr>
            <p:cNvPr id="526" name="Shape 526"/>
            <p:cNvCxnSpPr/>
            <p:nvPr/>
          </p:nvCxnSpPr>
          <p:spPr>
            <a:xfrm>
              <a:off x="5010773" y="4163445"/>
              <a:ext cx="1267500" cy="421200"/>
            </a:xfrm>
            <a:prstGeom prst="straightConnector1">
              <a:avLst/>
            </a:prstGeom>
            <a:noFill/>
            <a:ln cap="flat" cmpd="sng" w="19050">
              <a:solidFill>
                <a:srgbClr val="000000"/>
              </a:solidFill>
              <a:prstDash val="solid"/>
              <a:round/>
              <a:headEnd len="lg" w="lg" type="none"/>
              <a:tailEnd len="lg" w="lg" type="none"/>
            </a:ln>
          </p:spPr>
        </p:cxnSp>
        <p:cxnSp>
          <p:nvCxnSpPr>
            <p:cNvPr id="527" name="Shape 527"/>
            <p:cNvCxnSpPr>
              <a:endCxn id="517" idx="3"/>
            </p:cNvCxnSpPr>
            <p:nvPr/>
          </p:nvCxnSpPr>
          <p:spPr>
            <a:xfrm>
              <a:off x="5145934" y="3971017"/>
              <a:ext cx="1122000" cy="368400"/>
            </a:xfrm>
            <a:prstGeom prst="straightConnector1">
              <a:avLst/>
            </a:prstGeom>
            <a:noFill/>
            <a:ln cap="flat" cmpd="sng" w="19050">
              <a:solidFill>
                <a:srgbClr val="000000"/>
              </a:solidFill>
              <a:prstDash val="solid"/>
              <a:round/>
              <a:headEnd len="lg" w="lg" type="none"/>
              <a:tailEnd len="lg" w="lg" type="none"/>
            </a:ln>
          </p:spPr>
        </p:cxnSp>
        <p:cxnSp>
          <p:nvCxnSpPr>
            <p:cNvPr id="528" name="Shape 528"/>
            <p:cNvCxnSpPr/>
            <p:nvPr/>
          </p:nvCxnSpPr>
          <p:spPr>
            <a:xfrm>
              <a:off x="5208193" y="3889825"/>
              <a:ext cx="1072500" cy="356700"/>
            </a:xfrm>
            <a:prstGeom prst="straightConnector1">
              <a:avLst/>
            </a:prstGeom>
            <a:noFill/>
            <a:ln cap="flat" cmpd="sng" w="19050">
              <a:solidFill>
                <a:srgbClr val="000000"/>
              </a:solidFill>
              <a:prstDash val="solid"/>
              <a:round/>
              <a:headEnd len="lg" w="lg" type="none"/>
              <a:tailEnd len="lg" w="lg" type="none"/>
            </a:ln>
          </p:spPr>
        </p:cxnSp>
        <p:cxnSp>
          <p:nvCxnSpPr>
            <p:cNvPr id="529" name="Shape 529"/>
            <p:cNvCxnSpPr/>
            <p:nvPr/>
          </p:nvCxnSpPr>
          <p:spPr>
            <a:xfrm>
              <a:off x="5265050" y="3819175"/>
              <a:ext cx="1017900" cy="333600"/>
            </a:xfrm>
            <a:prstGeom prst="straightConnector1">
              <a:avLst/>
            </a:prstGeom>
            <a:noFill/>
            <a:ln cap="flat" cmpd="sng" w="19050">
              <a:solidFill>
                <a:srgbClr val="000000"/>
              </a:solidFill>
              <a:prstDash val="solid"/>
              <a:round/>
              <a:headEnd len="lg" w="lg" type="none"/>
              <a:tailEnd len="lg" w="lg" type="none"/>
            </a:ln>
          </p:spPr>
        </p:cxnSp>
        <p:cxnSp>
          <p:nvCxnSpPr>
            <p:cNvPr id="530" name="Shape 530"/>
            <p:cNvCxnSpPr/>
            <p:nvPr/>
          </p:nvCxnSpPr>
          <p:spPr>
            <a:xfrm>
              <a:off x="5304318" y="3763686"/>
              <a:ext cx="976200" cy="324900"/>
            </a:xfrm>
            <a:prstGeom prst="straightConnector1">
              <a:avLst/>
            </a:prstGeom>
            <a:noFill/>
            <a:ln cap="flat" cmpd="sng" w="19050">
              <a:solidFill>
                <a:srgbClr val="000000"/>
              </a:solidFill>
              <a:prstDash val="solid"/>
              <a:round/>
              <a:headEnd len="lg" w="lg" type="none"/>
              <a:tailEnd len="lg" w="lg" type="none"/>
            </a:ln>
          </p:spPr>
        </p:cxnSp>
        <p:cxnSp>
          <p:nvCxnSpPr>
            <p:cNvPr id="531" name="Shape 531"/>
            <p:cNvCxnSpPr/>
            <p:nvPr/>
          </p:nvCxnSpPr>
          <p:spPr>
            <a:xfrm>
              <a:off x="5336664" y="3711163"/>
              <a:ext cx="943800" cy="313500"/>
            </a:xfrm>
            <a:prstGeom prst="straightConnector1">
              <a:avLst/>
            </a:prstGeom>
            <a:noFill/>
            <a:ln cap="flat" cmpd="sng" w="19050">
              <a:solidFill>
                <a:srgbClr val="000000"/>
              </a:solidFill>
              <a:prstDash val="solid"/>
              <a:round/>
              <a:headEnd len="lg" w="lg" type="none"/>
              <a:tailEnd len="lg" w="lg" type="none"/>
            </a:ln>
          </p:spPr>
        </p:cxnSp>
        <p:sp>
          <p:nvSpPr>
            <p:cNvPr id="532" name="Shape 532"/>
            <p:cNvSpPr/>
            <p:nvPr/>
          </p:nvSpPr>
          <p:spPr>
            <a:xfrm rot="-3232568">
              <a:off x="4814632" y="2333845"/>
              <a:ext cx="497682"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3" name="Shape 533"/>
            <p:cNvSpPr/>
            <p:nvPr/>
          </p:nvSpPr>
          <p:spPr>
            <a:xfrm rot="-3232491">
              <a:off x="4784147" y="2578645"/>
              <a:ext cx="646254"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4" name="Shape 534"/>
            <p:cNvSpPr/>
            <p:nvPr/>
          </p:nvSpPr>
          <p:spPr>
            <a:xfrm rot="-3233414">
              <a:off x="4844339" y="3154344"/>
              <a:ext cx="352771"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5" name="Shape 535"/>
            <p:cNvSpPr/>
            <p:nvPr/>
          </p:nvSpPr>
          <p:spPr>
            <a:xfrm rot="-3232784">
              <a:off x="4985398" y="2927194"/>
              <a:ext cx="408154"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6" name="Shape 536"/>
            <p:cNvSpPr/>
            <p:nvPr/>
          </p:nvSpPr>
          <p:spPr>
            <a:xfrm rot="-3233107">
              <a:off x="4813012" y="3345096"/>
              <a:ext cx="505423" cy="109510"/>
            </a:xfrm>
            <a:prstGeom prst="parallelogram">
              <a:avLst>
                <a:gd fmla="val 137911"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7" name="Shape 537"/>
            <p:cNvSpPr/>
            <p:nvPr/>
          </p:nvSpPr>
          <p:spPr>
            <a:xfrm>
              <a:off x="4333875" y="3289700"/>
              <a:ext cx="418500" cy="418500"/>
            </a:xfrm>
            <a:prstGeom prst="ellipse">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8" name="Shape 538"/>
            <p:cNvSpPr/>
            <p:nvPr/>
          </p:nvSpPr>
          <p:spPr>
            <a:xfrm>
              <a:off x="4431315" y="3391390"/>
              <a:ext cx="220200" cy="220200"/>
            </a:xfrm>
            <a:prstGeom prst="ellipse">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9" name="Shape 539"/>
            <p:cNvSpPr/>
            <p:nvPr/>
          </p:nvSpPr>
          <p:spPr>
            <a:xfrm>
              <a:off x="2839578" y="2510475"/>
              <a:ext cx="95700" cy="5865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0" name="Shape 540"/>
            <p:cNvSpPr/>
            <p:nvPr/>
          </p:nvSpPr>
          <p:spPr>
            <a:xfrm>
              <a:off x="2839579" y="3808750"/>
              <a:ext cx="95700" cy="5865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41" name="Shape 541"/>
          <p:cNvSpPr txBox="1"/>
          <p:nvPr>
            <p:ph type="title"/>
          </p:nvPr>
        </p:nvSpPr>
        <p:spPr>
          <a:xfrm>
            <a:off x="3347987" y="2455725"/>
            <a:ext cx="1330200" cy="384300"/>
          </a:xfrm>
          <a:prstGeom prst="rect">
            <a:avLst/>
          </a:prstGeom>
        </p:spPr>
        <p:txBody>
          <a:bodyPr anchorCtr="0" anchor="b" bIns="91425" lIns="91425" rIns="91425" tIns="91425">
            <a:noAutofit/>
          </a:bodyPr>
          <a:lstStyle/>
          <a:p>
            <a:pPr lvl="0" rtl="0">
              <a:spcBef>
                <a:spcPts val="0"/>
              </a:spcBef>
              <a:buNone/>
            </a:pPr>
            <a:r>
              <a:rPr lang="en" sz="1600">
                <a:solidFill>
                  <a:srgbClr val="000000"/>
                </a:solidFill>
                <a:latin typeface="Consolas"/>
                <a:ea typeface="Consolas"/>
                <a:cs typeface="Consolas"/>
                <a:sym typeface="Consolas"/>
              </a:rPr>
              <a:t>git push</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idx="1" type="body"/>
          </p:nvPr>
        </p:nvSpPr>
        <p:spPr>
          <a:xfrm>
            <a:off x="893700" y="1475175"/>
            <a:ext cx="8064300" cy="3406800"/>
          </a:xfrm>
          <a:prstGeom prst="rect">
            <a:avLst/>
          </a:prstGeom>
        </p:spPr>
        <p:txBody>
          <a:bodyPr anchorCtr="0" anchor="t" bIns="91425" lIns="91425" rIns="91425" tIns="91425">
            <a:noAutofit/>
          </a:bodyPr>
          <a:lstStyle/>
          <a:p>
            <a:pPr indent="0" lvl="0" marL="0" rtl="0">
              <a:lnSpc>
                <a:spcPct val="115000"/>
              </a:lnSpc>
              <a:spcBef>
                <a:spcPts val="0"/>
              </a:spcBef>
              <a:spcAft>
                <a:spcPts val="0"/>
              </a:spcAft>
              <a:buNone/>
            </a:pPr>
            <a:r>
              <a:rPr lang="en" sz="2200">
                <a:solidFill>
                  <a:srgbClr val="494949"/>
                </a:solidFill>
              </a:rPr>
              <a:t>We want to add our information to the </a:t>
            </a:r>
            <a:r>
              <a:rPr lang="en" sz="2200">
                <a:solidFill>
                  <a:srgbClr val="494949"/>
                </a:solidFill>
                <a:highlight>
                  <a:srgbClr val="F3F3F3"/>
                </a:highlight>
                <a:latin typeface="Consolas"/>
                <a:ea typeface="Consolas"/>
                <a:cs typeface="Consolas"/>
                <a:sym typeface="Consolas"/>
              </a:rPr>
              <a:t>hackathon.html</a:t>
            </a:r>
            <a:r>
              <a:rPr lang="en" sz="2200">
                <a:solidFill>
                  <a:srgbClr val="494949"/>
                </a:solidFill>
              </a:rPr>
              <a:t> in this repository.</a:t>
            </a:r>
          </a:p>
          <a:p>
            <a:pPr lvl="0" rtl="0">
              <a:lnSpc>
                <a:spcPct val="115000"/>
              </a:lnSpc>
              <a:spcBef>
                <a:spcPts val="0"/>
              </a:spcBef>
              <a:spcAft>
                <a:spcPts val="0"/>
              </a:spcAft>
              <a:buNone/>
            </a:pPr>
            <a:r>
              <a:t/>
            </a:r>
            <a:endParaRPr sz="2200">
              <a:solidFill>
                <a:srgbClr val="494949"/>
              </a:solidFill>
            </a:endParaRPr>
          </a:p>
          <a:p>
            <a:pPr indent="-368300" lvl="0" marL="457200" rtl="0">
              <a:lnSpc>
                <a:spcPct val="115000"/>
              </a:lnSpc>
              <a:spcBef>
                <a:spcPts val="0"/>
              </a:spcBef>
              <a:spcAft>
                <a:spcPts val="0"/>
              </a:spcAft>
              <a:buClr>
                <a:srgbClr val="494949"/>
              </a:buClr>
              <a:buSzPct val="100000"/>
              <a:buAutoNum type="arabicPeriod"/>
            </a:pPr>
            <a:r>
              <a:rPr lang="en" sz="2200">
                <a:solidFill>
                  <a:srgbClr val="494949"/>
                </a:solidFill>
              </a:rPr>
              <a:t>Checkout a new branch to add our name with the following syntax:</a:t>
            </a:r>
          </a:p>
          <a:p>
            <a:pPr indent="457200" lvl="0" marL="457200" rtl="0">
              <a:lnSpc>
                <a:spcPct val="115000"/>
              </a:lnSpc>
              <a:spcBef>
                <a:spcPts val="0"/>
              </a:spcBef>
              <a:spcAft>
                <a:spcPts val="1000"/>
              </a:spcAft>
              <a:buNone/>
            </a:pPr>
            <a:r>
              <a:rPr lang="en" sz="2200">
                <a:solidFill>
                  <a:srgbClr val="494949"/>
                </a:solidFill>
                <a:highlight>
                  <a:srgbClr val="F3F3F3"/>
                </a:highlight>
                <a:latin typeface="Consolas"/>
                <a:ea typeface="Consolas"/>
                <a:cs typeface="Consolas"/>
                <a:sym typeface="Consolas"/>
              </a:rPr>
              <a:t>git checkout -b add-&lt;your-name&gt;-info</a:t>
            </a:r>
          </a:p>
          <a:p>
            <a:pPr indent="-368300" lvl="0" marL="457200" rtl="0">
              <a:lnSpc>
                <a:spcPct val="115000"/>
              </a:lnSpc>
              <a:spcBef>
                <a:spcPts val="0"/>
              </a:spcBef>
              <a:spcAft>
                <a:spcPts val="0"/>
              </a:spcAft>
              <a:buClr>
                <a:srgbClr val="494949"/>
              </a:buClr>
              <a:buSzPct val="100000"/>
              <a:buAutoNum type="arabicPeriod"/>
            </a:pPr>
            <a:r>
              <a:rPr lang="en" sz="2200">
                <a:solidFill>
                  <a:srgbClr val="494949"/>
                </a:solidFill>
              </a:rPr>
              <a:t>Check the status of your branch:</a:t>
            </a:r>
          </a:p>
          <a:p>
            <a:pPr indent="457200" lvl="0" marL="457200" rtl="0">
              <a:lnSpc>
                <a:spcPct val="115000"/>
              </a:lnSpc>
              <a:spcBef>
                <a:spcPts val="0"/>
              </a:spcBef>
              <a:spcAft>
                <a:spcPts val="0"/>
              </a:spcAft>
              <a:buNone/>
            </a:pPr>
            <a:r>
              <a:rPr lang="en" sz="2200">
                <a:solidFill>
                  <a:srgbClr val="494949"/>
                </a:solidFill>
                <a:highlight>
                  <a:srgbClr val="F3F3F3"/>
                </a:highlight>
                <a:latin typeface="Consolas"/>
                <a:ea typeface="Consolas"/>
                <a:cs typeface="Consolas"/>
                <a:sym typeface="Consolas"/>
              </a:rPr>
              <a:t>git status</a:t>
            </a:r>
          </a:p>
        </p:txBody>
      </p:sp>
      <p:sp>
        <p:nvSpPr>
          <p:cNvPr id="547" name="Shape 547"/>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b="1" lang="en" sz="3000">
                <a:solidFill>
                  <a:srgbClr val="FFFFFF"/>
                </a:solidFill>
                <a:latin typeface="Open Sans"/>
                <a:ea typeface="Open Sans"/>
                <a:cs typeface="Open Sans"/>
                <a:sym typeface="Open Sans"/>
              </a:rPr>
              <a:t>15 min</a:t>
            </a:r>
          </a:p>
        </p:txBody>
      </p:sp>
      <p:sp>
        <p:nvSpPr>
          <p:cNvPr id="548" name="Shape 548"/>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Demo: Checking Out a Branch</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ph type="title"/>
          </p:nvPr>
        </p:nvSpPr>
        <p:spPr>
          <a:xfrm>
            <a:off x="6543050" y="0"/>
            <a:ext cx="2583300" cy="485700"/>
          </a:xfrm>
          <a:prstGeom prst="rect">
            <a:avLst/>
          </a:prstGeom>
        </p:spPr>
        <p:txBody>
          <a:bodyPr anchorCtr="0" anchor="b" bIns="91425" lIns="91425" rIns="91425" tIns="91425">
            <a:noAutofit/>
          </a:bodyPr>
          <a:lstStyle/>
          <a:p>
            <a:pPr lvl="0" rtl="0">
              <a:spcBef>
                <a:spcPts val="0"/>
              </a:spcBef>
              <a:buNone/>
            </a:pPr>
            <a:r>
              <a:t/>
            </a:r>
            <a:endParaRPr sz="2400">
              <a:solidFill>
                <a:srgbClr val="000000"/>
              </a:solidFill>
              <a:latin typeface="Open Sans"/>
              <a:ea typeface="Open Sans"/>
              <a:cs typeface="Open Sans"/>
              <a:sym typeface="Open Sans"/>
            </a:endParaRPr>
          </a:p>
        </p:txBody>
      </p:sp>
      <p:sp>
        <p:nvSpPr>
          <p:cNvPr id="554" name="Shape 554"/>
          <p:cNvSpPr txBox="1"/>
          <p:nvPr>
            <p:ph idx="1" type="body"/>
          </p:nvPr>
        </p:nvSpPr>
        <p:spPr>
          <a:xfrm>
            <a:off x="893700" y="1483625"/>
            <a:ext cx="6633600" cy="3072300"/>
          </a:xfrm>
          <a:prstGeom prst="rect">
            <a:avLst/>
          </a:prstGeom>
        </p:spPr>
        <p:txBody>
          <a:bodyPr anchorCtr="0" anchor="t" bIns="91425" lIns="91425" rIns="91425" tIns="91425">
            <a:noAutofit/>
          </a:bodyPr>
          <a:lstStyle/>
          <a:p>
            <a:pPr indent="-355600" lvl="0" marL="457200" rtl="0">
              <a:lnSpc>
                <a:spcPct val="115000"/>
              </a:lnSpc>
              <a:spcBef>
                <a:spcPts val="0"/>
              </a:spcBef>
              <a:spcAft>
                <a:spcPts val="1000"/>
              </a:spcAft>
              <a:buClr>
                <a:srgbClr val="494949"/>
              </a:buClr>
              <a:buSzPct val="100000"/>
              <a:buFont typeface="Open Sans"/>
              <a:buAutoNum type="arabicPeriod"/>
            </a:pPr>
            <a:r>
              <a:rPr lang="en" sz="2000">
                <a:solidFill>
                  <a:srgbClr val="494949"/>
                </a:solidFill>
              </a:rPr>
              <a:t>Open the </a:t>
            </a:r>
            <a:r>
              <a:rPr lang="en" sz="2000">
                <a:solidFill>
                  <a:srgbClr val="494949"/>
                </a:solidFill>
                <a:highlight>
                  <a:srgbClr val="EFEFEF"/>
                </a:highlight>
                <a:latin typeface="Consolas"/>
                <a:ea typeface="Consolas"/>
                <a:cs typeface="Consolas"/>
                <a:sym typeface="Consolas"/>
              </a:rPr>
              <a:t>hackathon.html</a:t>
            </a:r>
            <a:r>
              <a:rPr lang="en" sz="2000">
                <a:solidFill>
                  <a:srgbClr val="494949"/>
                </a:solidFill>
              </a:rPr>
              <a:t> file from the repository you cloned in your favorite browser</a:t>
            </a:r>
          </a:p>
          <a:p>
            <a:pPr indent="-355600" lvl="0" marL="457200" rtl="0">
              <a:lnSpc>
                <a:spcPct val="115000"/>
              </a:lnSpc>
              <a:spcBef>
                <a:spcPts val="0"/>
              </a:spcBef>
              <a:spcAft>
                <a:spcPts val="1000"/>
              </a:spcAft>
              <a:buClr>
                <a:srgbClr val="494949"/>
              </a:buClr>
              <a:buSzPct val="100000"/>
              <a:buFont typeface="Open Sans"/>
              <a:buAutoNum type="arabicPeriod"/>
            </a:pPr>
            <a:r>
              <a:rPr lang="en" sz="2000">
                <a:solidFill>
                  <a:srgbClr val="494949"/>
                </a:solidFill>
              </a:rPr>
              <a:t>Open up </a:t>
            </a:r>
            <a:r>
              <a:rPr lang="en" sz="2000">
                <a:solidFill>
                  <a:srgbClr val="494949"/>
                </a:solidFill>
                <a:highlight>
                  <a:srgbClr val="EFEFEF"/>
                </a:highlight>
                <a:latin typeface="Consolas"/>
                <a:ea typeface="Consolas"/>
                <a:cs typeface="Consolas"/>
                <a:sym typeface="Consolas"/>
              </a:rPr>
              <a:t>hackathon.html</a:t>
            </a:r>
            <a:r>
              <a:rPr lang="en" sz="2000">
                <a:solidFill>
                  <a:srgbClr val="494949"/>
                </a:solidFill>
              </a:rPr>
              <a:t> using a text editor and add your info to the HTML table</a:t>
            </a:r>
          </a:p>
          <a:p>
            <a:pPr indent="-368300" lvl="0" marL="457200" rtl="0">
              <a:lnSpc>
                <a:spcPct val="115000"/>
              </a:lnSpc>
              <a:spcBef>
                <a:spcPts val="0"/>
              </a:spcBef>
              <a:buClr>
                <a:srgbClr val="494949"/>
              </a:buClr>
              <a:buSzPct val="100000"/>
              <a:buAutoNum type="arabicPeriod"/>
            </a:pPr>
            <a:r>
              <a:rPr lang="en" sz="2200">
                <a:solidFill>
                  <a:srgbClr val="494949"/>
                </a:solidFill>
              </a:rPr>
              <a:t>Check the status of your branch:</a:t>
            </a:r>
          </a:p>
          <a:p>
            <a:pPr indent="387350" lvl="0" marL="457200" rtl="0">
              <a:lnSpc>
                <a:spcPct val="115000"/>
              </a:lnSpc>
              <a:spcBef>
                <a:spcPts val="0"/>
              </a:spcBef>
              <a:buClr>
                <a:srgbClr val="000000"/>
              </a:buClr>
              <a:buSzPct val="50000"/>
              <a:buFont typeface="Arial"/>
              <a:buNone/>
            </a:pPr>
            <a:r>
              <a:rPr lang="en" sz="2200">
                <a:solidFill>
                  <a:srgbClr val="494949"/>
                </a:solidFill>
                <a:highlight>
                  <a:srgbClr val="F3F3F3"/>
                </a:highlight>
                <a:latin typeface="Consolas"/>
                <a:ea typeface="Consolas"/>
                <a:cs typeface="Consolas"/>
                <a:sym typeface="Consolas"/>
              </a:rPr>
              <a:t>git status</a:t>
            </a:r>
          </a:p>
        </p:txBody>
      </p:sp>
      <p:sp>
        <p:nvSpPr>
          <p:cNvPr id="555" name="Shape 555"/>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b="1" lang="en" sz="3000">
                <a:solidFill>
                  <a:srgbClr val="FFFFFF"/>
                </a:solidFill>
                <a:latin typeface="Open Sans"/>
                <a:ea typeface="Open Sans"/>
                <a:cs typeface="Open Sans"/>
                <a:sym typeface="Open Sans"/>
              </a:rPr>
              <a:t>15 min</a:t>
            </a:r>
          </a:p>
        </p:txBody>
      </p:sp>
      <p:sp>
        <p:nvSpPr>
          <p:cNvPr id="556" name="Shape 556"/>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Demo: Making Changes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Agenda</a:t>
            </a:r>
          </a:p>
        </p:txBody>
      </p:sp>
      <p:sp>
        <p:nvSpPr>
          <p:cNvPr id="94" name="Shape 94"/>
          <p:cNvSpPr txBox="1"/>
          <p:nvPr>
            <p:ph idx="1" type="body"/>
          </p:nvPr>
        </p:nvSpPr>
        <p:spPr>
          <a:xfrm>
            <a:off x="893700" y="1373587"/>
            <a:ext cx="6462600" cy="35523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Effective Teamwork strategies</a:t>
            </a:r>
          </a:p>
          <a:p>
            <a:pPr indent="-228600" lvl="0" marL="457200">
              <a:spcBef>
                <a:spcPts val="0"/>
              </a:spcBef>
              <a:spcAft>
                <a:spcPts val="1000"/>
              </a:spcAft>
            </a:pPr>
            <a:r>
              <a:rPr lang="en"/>
              <a:t>What is git and how to use it</a:t>
            </a:r>
          </a:p>
          <a:p>
            <a:pPr lvl="0">
              <a:spcBef>
                <a:spcPts val="0"/>
              </a:spcBef>
              <a:buClr>
                <a:schemeClr val="dk1"/>
              </a:buClr>
              <a:buSzPct val="36666"/>
              <a:buFont typeface="Arial"/>
              <a:buNone/>
            </a:pPr>
            <a:r>
              <a:t/>
            </a:r>
            <a:endParaRPr/>
          </a:p>
          <a:p>
            <a:pPr indent="-69850" lvl="0" marL="0">
              <a:spcBef>
                <a:spcPts val="0"/>
              </a:spcBef>
              <a:buClr>
                <a:schemeClr val="dk1"/>
              </a:buClr>
              <a:buSzPct val="36666"/>
              <a:buFont typeface="Arial"/>
              <a:buNone/>
            </a:pPr>
            <a:r>
              <a:t/>
            </a:r>
            <a:endParaRP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x="0" y="0"/>
          <a:ext cx="0" cy="0"/>
          <a:chOff x="0" y="0"/>
          <a:chExt cx="0" cy="0"/>
        </a:xfrm>
      </p:grpSpPr>
      <p:sp>
        <p:nvSpPr>
          <p:cNvPr id="561" name="Shape 561"/>
          <p:cNvSpPr txBox="1"/>
          <p:nvPr>
            <p:ph idx="1" type="body"/>
          </p:nvPr>
        </p:nvSpPr>
        <p:spPr>
          <a:xfrm>
            <a:off x="518775" y="1475175"/>
            <a:ext cx="8261700" cy="3583800"/>
          </a:xfrm>
          <a:prstGeom prst="rect">
            <a:avLst/>
          </a:prstGeom>
        </p:spPr>
        <p:txBody>
          <a:bodyPr anchorCtr="0" anchor="t" bIns="91425" lIns="91425" rIns="91425" tIns="91425">
            <a:noAutofit/>
          </a:bodyPr>
          <a:lstStyle/>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Add the changes on the command line</a:t>
            </a:r>
            <a:br>
              <a:rPr lang="en" sz="1800">
                <a:solidFill>
                  <a:srgbClr val="494949"/>
                </a:solidFill>
              </a:rPr>
            </a:br>
            <a:r>
              <a:rPr lang="en" sz="1800">
                <a:solidFill>
                  <a:srgbClr val="494949"/>
                </a:solidFill>
              </a:rPr>
              <a:t>	</a:t>
            </a:r>
            <a:r>
              <a:rPr lang="en" sz="1800">
                <a:solidFill>
                  <a:srgbClr val="494949"/>
                </a:solidFill>
                <a:highlight>
                  <a:srgbClr val="EFEFEF"/>
                </a:highlight>
                <a:latin typeface="Consolas"/>
                <a:ea typeface="Consolas"/>
                <a:cs typeface="Consolas"/>
                <a:sym typeface="Consolas"/>
              </a:rPr>
              <a:t>git add hackathon.html</a:t>
            </a:r>
          </a:p>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Check the status of your changes</a:t>
            </a:r>
            <a:br>
              <a:rPr lang="en" sz="1800">
                <a:solidFill>
                  <a:srgbClr val="494949"/>
                </a:solidFill>
              </a:rPr>
            </a:br>
            <a:r>
              <a:rPr lang="en" sz="1800">
                <a:solidFill>
                  <a:srgbClr val="494949"/>
                </a:solidFill>
              </a:rPr>
              <a:t>	</a:t>
            </a:r>
            <a:r>
              <a:rPr lang="en" sz="1800">
                <a:solidFill>
                  <a:srgbClr val="494949"/>
                </a:solidFill>
                <a:highlight>
                  <a:srgbClr val="EFEFEF"/>
                </a:highlight>
                <a:latin typeface="Consolas"/>
                <a:ea typeface="Consolas"/>
                <a:cs typeface="Consolas"/>
                <a:sym typeface="Consolas"/>
              </a:rPr>
              <a:t>git status</a:t>
            </a:r>
          </a:p>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Commit the changes</a:t>
            </a:r>
            <a:br>
              <a:rPr lang="en" sz="1800">
                <a:solidFill>
                  <a:srgbClr val="494949"/>
                </a:solidFill>
              </a:rPr>
            </a:br>
            <a:r>
              <a:rPr lang="en" sz="1800">
                <a:solidFill>
                  <a:srgbClr val="494949"/>
                </a:solidFill>
              </a:rPr>
              <a:t>	</a:t>
            </a:r>
            <a:r>
              <a:rPr lang="en" sz="1800">
                <a:solidFill>
                  <a:srgbClr val="494949"/>
                </a:solidFill>
                <a:highlight>
                  <a:srgbClr val="EFEFEF"/>
                </a:highlight>
                <a:latin typeface="Consolas"/>
                <a:ea typeface="Consolas"/>
                <a:cs typeface="Consolas"/>
                <a:sym typeface="Consolas"/>
              </a:rPr>
              <a:t>git commit -m “&lt;your name&gt; information added”</a:t>
            </a:r>
          </a:p>
          <a:p>
            <a:pPr indent="-342900" lvl="0" marL="457200" rtl="0">
              <a:lnSpc>
                <a:spcPct val="115000"/>
              </a:lnSpc>
              <a:spcBef>
                <a:spcPts val="0"/>
              </a:spcBef>
              <a:spcAft>
                <a:spcPts val="1000"/>
              </a:spcAft>
              <a:buClr>
                <a:srgbClr val="494949"/>
              </a:buClr>
              <a:buSzPct val="100000"/>
              <a:buFont typeface="Open Sans"/>
              <a:buAutoNum type="arabicPeriod"/>
            </a:pPr>
            <a:r>
              <a:rPr lang="en" sz="1800">
                <a:solidFill>
                  <a:srgbClr val="494949"/>
                </a:solidFill>
              </a:rPr>
              <a:t>Push the new commit up to your fork and enter your credentials</a:t>
            </a:r>
            <a:br>
              <a:rPr lang="en" sz="1800">
                <a:solidFill>
                  <a:srgbClr val="494949"/>
                </a:solidFill>
              </a:rPr>
            </a:br>
            <a:r>
              <a:rPr lang="en" sz="1800">
                <a:solidFill>
                  <a:srgbClr val="494949"/>
                </a:solidFill>
              </a:rPr>
              <a:t>	</a:t>
            </a:r>
            <a:r>
              <a:rPr lang="en" sz="1800">
                <a:solidFill>
                  <a:srgbClr val="494949"/>
                </a:solidFill>
                <a:highlight>
                  <a:srgbClr val="EFEFEF"/>
                </a:highlight>
                <a:latin typeface="Consolas"/>
                <a:ea typeface="Consolas"/>
                <a:cs typeface="Consolas"/>
                <a:sym typeface="Consolas"/>
              </a:rPr>
              <a:t>git push origin HEAD</a:t>
            </a:r>
          </a:p>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git paid!</a:t>
            </a:r>
          </a:p>
        </p:txBody>
      </p:sp>
      <p:sp>
        <p:nvSpPr>
          <p:cNvPr id="562" name="Shape 562"/>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b="1" lang="en" sz="3000">
                <a:solidFill>
                  <a:srgbClr val="FFFFFF"/>
                </a:solidFill>
                <a:latin typeface="Open Sans"/>
                <a:ea typeface="Open Sans"/>
                <a:cs typeface="Open Sans"/>
                <a:sym typeface="Open Sans"/>
              </a:rPr>
              <a:t>15 min</a:t>
            </a:r>
          </a:p>
        </p:txBody>
      </p:sp>
      <p:sp>
        <p:nvSpPr>
          <p:cNvPr id="563" name="Shape 563"/>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Demo: Pushing Changes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Creating a PR</a:t>
            </a:r>
          </a:p>
        </p:txBody>
      </p:sp>
      <p:sp>
        <p:nvSpPr>
          <p:cNvPr id="569" name="Shape 569"/>
          <p:cNvSpPr txBox="1"/>
          <p:nvPr>
            <p:ph idx="1" type="body"/>
          </p:nvPr>
        </p:nvSpPr>
        <p:spPr>
          <a:xfrm>
            <a:off x="893700" y="1373587"/>
            <a:ext cx="6462600" cy="3552300"/>
          </a:xfrm>
          <a:prstGeom prst="rect">
            <a:avLst/>
          </a:prstGeom>
        </p:spPr>
        <p:txBody>
          <a:bodyPr anchorCtr="0" anchor="t" bIns="91425" lIns="91425" rIns="91425" tIns="91425">
            <a:noAutofit/>
          </a:bodyPr>
          <a:lstStyle/>
          <a:p>
            <a:pPr indent="-381000" lvl="0" marL="457200" rtl="0">
              <a:spcBef>
                <a:spcPts val="0"/>
              </a:spcBef>
              <a:buSzPct val="100000"/>
            </a:pPr>
            <a:r>
              <a:rPr lang="en" sz="2400"/>
              <a:t>Navigate to your repository</a:t>
            </a:r>
          </a:p>
          <a:p>
            <a:pPr indent="-381000" lvl="0" marL="457200" rtl="0">
              <a:spcBef>
                <a:spcPts val="0"/>
              </a:spcBef>
              <a:buSzPct val="100000"/>
            </a:pPr>
            <a:r>
              <a:rPr lang="en" sz="2400"/>
              <a:t>Click “branches”</a:t>
            </a:r>
          </a:p>
          <a:p>
            <a:pPr indent="-381000" lvl="0" marL="457200" rtl="0">
              <a:spcBef>
                <a:spcPts val="0"/>
              </a:spcBef>
              <a:buSzPct val="100000"/>
            </a:pPr>
            <a:r>
              <a:rPr lang="en" sz="2400"/>
              <a:t>Click “New Pull Request”</a:t>
            </a:r>
          </a:p>
          <a:p>
            <a:pPr indent="-381000" lvl="0" marL="457200">
              <a:spcBef>
                <a:spcPts val="0"/>
              </a:spcBef>
              <a:buSzPct val="100000"/>
            </a:pPr>
            <a:r>
              <a:rPr lang="en" sz="2400"/>
              <a:t>Make sure to specify my repository to create the PR against: ben-edgar/GitTechnicaHackathon</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Now you try!</a:t>
            </a:r>
          </a:p>
        </p:txBody>
      </p:sp>
      <p:sp>
        <p:nvSpPr>
          <p:cNvPr id="575" name="Shape 575"/>
          <p:cNvSpPr txBox="1"/>
          <p:nvPr>
            <p:ph idx="1" type="body"/>
          </p:nvPr>
        </p:nvSpPr>
        <p:spPr>
          <a:xfrm>
            <a:off x="394650" y="1386550"/>
            <a:ext cx="8354700" cy="35523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rtl="0">
              <a:lnSpc>
                <a:spcPct val="100000"/>
              </a:lnSpc>
              <a:spcBef>
                <a:spcPts val="0"/>
              </a:spcBef>
              <a:spcAft>
                <a:spcPts val="1000"/>
              </a:spcAft>
              <a:buNone/>
            </a:pPr>
            <a:r>
              <a:rPr lang="en" sz="2400">
                <a:solidFill>
                  <a:srgbClr val="494949"/>
                </a:solidFill>
              </a:rPr>
              <a:t>Add your info to </a:t>
            </a:r>
            <a:r>
              <a:rPr lang="en" sz="2400">
                <a:solidFill>
                  <a:srgbClr val="494949"/>
                </a:solidFill>
                <a:highlight>
                  <a:srgbClr val="EFEFEF"/>
                </a:highlight>
                <a:latin typeface="Consolas"/>
                <a:ea typeface="Consolas"/>
                <a:cs typeface="Consolas"/>
                <a:sym typeface="Consolas"/>
              </a:rPr>
              <a:t>hackathon.html</a:t>
            </a:r>
            <a:r>
              <a:rPr lang="en" sz="2400">
                <a:solidFill>
                  <a:srgbClr val="494949"/>
                </a:solidFill>
              </a:rPr>
              <a:t> and create your own PR!</a:t>
            </a:r>
          </a:p>
          <a:p>
            <a:pPr indent="0" lvl="0" rtl="0">
              <a:lnSpc>
                <a:spcPct val="100000"/>
              </a:lnSpc>
              <a:spcBef>
                <a:spcPts val="0"/>
              </a:spcBef>
              <a:spcAft>
                <a:spcPts val="1000"/>
              </a:spcAft>
              <a:buNone/>
            </a:pPr>
            <a:r>
              <a:rPr lang="en" sz="2400">
                <a:solidFill>
                  <a:srgbClr val="494949"/>
                </a:solidFill>
              </a:rPr>
              <a:t>Git reference:</a:t>
            </a:r>
          </a:p>
          <a:p>
            <a:pPr indent="-381000" lvl="0" marL="457200" rtl="0">
              <a:lnSpc>
                <a:spcPct val="115000"/>
              </a:lnSpc>
              <a:spcBef>
                <a:spcPts val="0"/>
              </a:spcBef>
              <a:spcAft>
                <a:spcPts val="0"/>
              </a:spcAft>
              <a:buClr>
                <a:srgbClr val="494949"/>
              </a:buClr>
              <a:buSzPct val="100000"/>
              <a:buFont typeface="Consolas"/>
            </a:pPr>
            <a:r>
              <a:rPr lang="en" sz="2400">
                <a:solidFill>
                  <a:srgbClr val="494949"/>
                </a:solidFill>
                <a:highlight>
                  <a:srgbClr val="EFEFEF"/>
                </a:highlight>
                <a:latin typeface="Consolas"/>
                <a:ea typeface="Consolas"/>
                <a:cs typeface="Consolas"/>
                <a:sym typeface="Consolas"/>
              </a:rPr>
              <a:t>git status</a:t>
            </a:r>
          </a:p>
          <a:p>
            <a:pPr indent="-381000" lvl="0" marL="457200" rtl="0">
              <a:lnSpc>
                <a:spcPct val="115000"/>
              </a:lnSpc>
              <a:spcBef>
                <a:spcPts val="0"/>
              </a:spcBef>
              <a:spcAft>
                <a:spcPts val="0"/>
              </a:spcAft>
              <a:buClr>
                <a:srgbClr val="494949"/>
              </a:buClr>
              <a:buSzPct val="100000"/>
              <a:buFont typeface="Consolas"/>
            </a:pPr>
            <a:r>
              <a:rPr lang="en" sz="2400">
                <a:solidFill>
                  <a:srgbClr val="494949"/>
                </a:solidFill>
                <a:highlight>
                  <a:srgbClr val="F3F3F3"/>
                </a:highlight>
                <a:latin typeface="Consolas"/>
                <a:ea typeface="Consolas"/>
                <a:cs typeface="Consolas"/>
                <a:sym typeface="Consolas"/>
              </a:rPr>
              <a:t>git checkout -b add-&lt;your-name&gt;-info</a:t>
            </a:r>
          </a:p>
          <a:p>
            <a:pPr indent="-381000" lvl="0" marL="457200" rtl="0">
              <a:lnSpc>
                <a:spcPct val="115000"/>
              </a:lnSpc>
              <a:spcBef>
                <a:spcPts val="0"/>
              </a:spcBef>
              <a:spcAft>
                <a:spcPts val="0"/>
              </a:spcAft>
              <a:buClr>
                <a:srgbClr val="494949"/>
              </a:buClr>
              <a:buSzPct val="100000"/>
              <a:buFont typeface="Consolas"/>
            </a:pPr>
            <a:r>
              <a:rPr lang="en" sz="2400">
                <a:solidFill>
                  <a:srgbClr val="494949"/>
                </a:solidFill>
                <a:highlight>
                  <a:srgbClr val="EFEFEF"/>
                </a:highlight>
                <a:latin typeface="Consolas"/>
                <a:ea typeface="Consolas"/>
                <a:cs typeface="Consolas"/>
                <a:sym typeface="Consolas"/>
              </a:rPr>
              <a:t>git add hackathon.html</a:t>
            </a:r>
          </a:p>
          <a:p>
            <a:pPr indent="-381000" lvl="0" marL="457200" rtl="0">
              <a:lnSpc>
                <a:spcPct val="115000"/>
              </a:lnSpc>
              <a:spcBef>
                <a:spcPts val="0"/>
              </a:spcBef>
              <a:spcAft>
                <a:spcPts val="0"/>
              </a:spcAft>
              <a:buClr>
                <a:srgbClr val="494949"/>
              </a:buClr>
              <a:buSzPct val="100000"/>
              <a:buFont typeface="Consolas"/>
            </a:pPr>
            <a:r>
              <a:rPr lang="en" sz="2400">
                <a:solidFill>
                  <a:srgbClr val="494949"/>
                </a:solidFill>
                <a:highlight>
                  <a:srgbClr val="EFEFEF"/>
                </a:highlight>
                <a:latin typeface="Consolas"/>
                <a:ea typeface="Consolas"/>
                <a:cs typeface="Consolas"/>
                <a:sym typeface="Consolas"/>
              </a:rPr>
              <a:t>git commit -m “&lt;your name&gt; information added”</a:t>
            </a:r>
          </a:p>
          <a:p>
            <a:pPr indent="-381000" lvl="0" marL="457200">
              <a:lnSpc>
                <a:spcPct val="115000"/>
              </a:lnSpc>
              <a:spcBef>
                <a:spcPts val="0"/>
              </a:spcBef>
              <a:spcAft>
                <a:spcPts val="0"/>
              </a:spcAft>
              <a:buClr>
                <a:srgbClr val="494949"/>
              </a:buClr>
              <a:buSzPct val="100000"/>
              <a:buFont typeface="Consolas"/>
            </a:pPr>
            <a:r>
              <a:rPr lang="en" sz="2400">
                <a:solidFill>
                  <a:srgbClr val="494949"/>
                </a:solidFill>
                <a:highlight>
                  <a:srgbClr val="EFEFEF"/>
                </a:highlight>
                <a:latin typeface="Consolas"/>
                <a:ea typeface="Consolas"/>
                <a:cs typeface="Consolas"/>
                <a:sym typeface="Consolas"/>
              </a:rPr>
              <a:t>git push origin HEAD</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nvSpPr>
        <p:spPr>
          <a:xfrm>
            <a:off x="3272700" y="1518125"/>
            <a:ext cx="1309200" cy="2647500"/>
          </a:xfrm>
          <a:prstGeom prst="rect">
            <a:avLst/>
          </a:prstGeom>
          <a:noFill/>
          <a:ln>
            <a:noFill/>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lang="en" sz="3600">
                <a:latin typeface="Consolas"/>
                <a:ea typeface="Consolas"/>
                <a:cs typeface="Consolas"/>
                <a:sym typeface="Consolas"/>
              </a:rPr>
              <a:t>Joe</a:t>
            </a:r>
          </a:p>
          <a:p>
            <a:pPr lvl="0" rtl="0">
              <a:spcBef>
                <a:spcPts val="0"/>
              </a:spcBef>
              <a:buNone/>
            </a:pPr>
            <a:r>
              <a:rPr lang="en" sz="3600">
                <a:latin typeface="Consolas"/>
                <a:ea typeface="Consolas"/>
                <a:cs typeface="Consolas"/>
                <a:sym typeface="Consolas"/>
              </a:rPr>
              <a:t>Jane</a:t>
            </a:r>
          </a:p>
          <a:p>
            <a:pPr lvl="0">
              <a:spcBef>
                <a:spcPts val="0"/>
              </a:spcBef>
              <a:buNone/>
            </a:pPr>
            <a:r>
              <a:rPr lang="en" sz="3600">
                <a:latin typeface="Consolas"/>
                <a:ea typeface="Consolas"/>
                <a:cs typeface="Consolas"/>
                <a:sym typeface="Consolas"/>
              </a:rPr>
              <a:t>Dan</a:t>
            </a:r>
          </a:p>
        </p:txBody>
      </p:sp>
      <p:sp>
        <p:nvSpPr>
          <p:cNvPr id="581" name="Shape 581"/>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Merging: Intro</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x="0" y="0"/>
          <a:ext cx="0" cy="0"/>
          <a:chOff x="0" y="0"/>
          <a:chExt cx="0" cy="0"/>
        </a:xfrm>
      </p:grpSpPr>
      <p:sp>
        <p:nvSpPr>
          <p:cNvPr id="586" name="Shape 586"/>
          <p:cNvSpPr txBox="1"/>
          <p:nvPr/>
        </p:nvSpPr>
        <p:spPr>
          <a:xfrm>
            <a:off x="3104475" y="1707600"/>
            <a:ext cx="1309200" cy="2647500"/>
          </a:xfrm>
          <a:prstGeom prst="rect">
            <a:avLst/>
          </a:prstGeom>
          <a:noFill/>
          <a:ln>
            <a:noFill/>
          </a:ln>
        </p:spPr>
        <p:txBody>
          <a:bodyPr anchorCtr="0" anchor="t" bIns="91425" lIns="91425" rIns="91425" tIns="91425">
            <a:noAutofit/>
          </a:bodyPr>
          <a:lstStyle/>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Jill</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a:p>
            <a:pPr lvl="0" rtl="0">
              <a:spcBef>
                <a:spcPts val="0"/>
              </a:spcBef>
              <a:buNone/>
            </a:pPr>
            <a:r>
              <a:t/>
            </a:r>
            <a:endParaRPr sz="3600">
              <a:latin typeface="Consolas"/>
              <a:ea typeface="Consolas"/>
              <a:cs typeface="Consolas"/>
              <a:sym typeface="Consolas"/>
            </a:endParaRPr>
          </a:p>
        </p:txBody>
      </p:sp>
      <p:sp>
        <p:nvSpPr>
          <p:cNvPr id="587" name="Shape 587"/>
          <p:cNvSpPr txBox="1"/>
          <p:nvPr/>
        </p:nvSpPr>
        <p:spPr>
          <a:xfrm>
            <a:off x="893700" y="1527150"/>
            <a:ext cx="1466400" cy="3008400"/>
          </a:xfrm>
          <a:prstGeom prst="rect">
            <a:avLst/>
          </a:prstGeom>
          <a:noFill/>
          <a:ln cap="flat" cmpd="sng" w="9525">
            <a:solidFill>
              <a:srgbClr val="000000"/>
            </a:solidFill>
            <a:prstDash val="dash"/>
            <a:round/>
            <a:headEnd len="med" w="med" type="none"/>
            <a:tailEnd len="med" w="med" type="none"/>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588" name="Shape 588"/>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Merging: Changes Git Can Resolve</a:t>
            </a:r>
          </a:p>
        </p:txBody>
      </p:sp>
      <p:sp>
        <p:nvSpPr>
          <p:cNvPr id="589" name="Shape 589"/>
          <p:cNvSpPr txBox="1"/>
          <p:nvPr/>
        </p:nvSpPr>
        <p:spPr>
          <a:xfrm>
            <a:off x="6487375" y="1527150"/>
            <a:ext cx="1466400" cy="3008400"/>
          </a:xfrm>
          <a:prstGeom prst="rect">
            <a:avLst/>
          </a:prstGeom>
          <a:noFill/>
          <a:ln cap="flat" cmpd="sng" w="9525">
            <a:solidFill>
              <a:srgbClr val="6AA84F"/>
            </a:solidFill>
            <a:prstDash val="dash"/>
            <a:round/>
            <a:headEnd len="med" w="med" type="none"/>
            <a:tailEnd len="med" w="med" type="none"/>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cxnSp>
        <p:nvCxnSpPr>
          <p:cNvPr id="590" name="Shape 590"/>
          <p:cNvCxnSpPr>
            <a:stCxn id="586" idx="3"/>
          </p:cNvCxnSpPr>
          <p:nvPr/>
        </p:nvCxnSpPr>
        <p:spPr>
          <a:xfrm flipH="1" rot="10800000">
            <a:off x="4413675" y="3022950"/>
            <a:ext cx="1839900" cy="84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nvSpPr>
        <p:spPr>
          <a:xfrm>
            <a:off x="2469600" y="1518125"/>
            <a:ext cx="1309200" cy="2647500"/>
          </a:xfrm>
          <a:prstGeom prst="rect">
            <a:avLst/>
          </a:prstGeom>
          <a:noFill/>
          <a:ln>
            <a:noFill/>
          </a:ln>
        </p:spPr>
        <p:txBody>
          <a:bodyPr anchorCtr="0" anchor="t" bIns="91425" lIns="91425" rIns="91425" tIns="91425">
            <a:noAutofit/>
          </a:bodyPr>
          <a:lstStyle/>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Jill</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a:p>
            <a:pPr lvl="0" rtl="0">
              <a:spcBef>
                <a:spcPts val="0"/>
              </a:spcBef>
              <a:buNone/>
            </a:pPr>
            <a:r>
              <a:t/>
            </a:r>
            <a:endParaRPr sz="3600">
              <a:latin typeface="Consolas"/>
              <a:ea typeface="Consolas"/>
              <a:cs typeface="Consolas"/>
              <a:sym typeface="Consolas"/>
            </a:endParaRPr>
          </a:p>
        </p:txBody>
      </p:sp>
      <p:sp>
        <p:nvSpPr>
          <p:cNvPr id="596" name="Shape 596"/>
          <p:cNvSpPr txBox="1"/>
          <p:nvPr/>
        </p:nvSpPr>
        <p:spPr>
          <a:xfrm>
            <a:off x="596425" y="1518725"/>
            <a:ext cx="1466400" cy="3008400"/>
          </a:xfrm>
          <a:prstGeom prst="rect">
            <a:avLst/>
          </a:prstGeom>
          <a:noFill/>
          <a:ln cap="flat" cmpd="sng" w="9525">
            <a:solidFill>
              <a:srgbClr val="000000"/>
            </a:solidFill>
            <a:prstDash val="dash"/>
            <a:round/>
            <a:headEnd len="med" w="med" type="none"/>
            <a:tailEnd len="med" w="med" type="none"/>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597" name="Shape 597"/>
          <p:cNvSpPr txBox="1"/>
          <p:nvPr/>
        </p:nvSpPr>
        <p:spPr>
          <a:xfrm>
            <a:off x="4185575" y="1518725"/>
            <a:ext cx="1679100" cy="3008400"/>
          </a:xfrm>
          <a:prstGeom prst="rect">
            <a:avLst/>
          </a:prstGeom>
          <a:noFill/>
          <a:ln cap="flat" cmpd="sng" w="9525">
            <a:solidFill>
              <a:srgbClr val="000000"/>
            </a:solidFill>
            <a:prstDash val="dash"/>
            <a:round/>
            <a:headEnd len="med" w="med" type="none"/>
            <a:tailEnd len="med" w="med" type="none"/>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b="1" lang="en" sz="3600">
                <a:solidFill>
                  <a:srgbClr val="FF9715"/>
                </a:solidFill>
                <a:latin typeface="Consolas"/>
                <a:ea typeface="Consolas"/>
                <a:cs typeface="Consolas"/>
                <a:sym typeface="Consolas"/>
              </a:rPr>
              <a:t>Megan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598" name="Shape 598"/>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Merging: More Than One Change</a:t>
            </a:r>
          </a:p>
        </p:txBody>
      </p:sp>
      <p:sp>
        <p:nvSpPr>
          <p:cNvPr id="599" name="Shape 599"/>
          <p:cNvSpPr txBox="1"/>
          <p:nvPr/>
        </p:nvSpPr>
        <p:spPr>
          <a:xfrm>
            <a:off x="7231550" y="1313375"/>
            <a:ext cx="1679100" cy="3417900"/>
          </a:xfrm>
          <a:prstGeom prst="rect">
            <a:avLst/>
          </a:prstGeom>
          <a:noFill/>
          <a:ln cap="flat" cmpd="sng" w="9525">
            <a:solidFill>
              <a:srgbClr val="6AA84F"/>
            </a:solidFill>
            <a:prstDash val="dash"/>
            <a:round/>
            <a:headEnd len="med" w="med" type="none"/>
            <a:tailEnd len="med" w="med" type="none"/>
          </a:ln>
        </p:spPr>
        <p:txBody>
          <a:bodyPr anchorCtr="0" anchor="t" bIns="91425" lIns="91425" rIns="91425" tIns="91425">
            <a:noAutofit/>
          </a:bodyPr>
          <a:lstStyle/>
          <a:p>
            <a:pPr lvl="0">
              <a:spcBef>
                <a:spcPts val="0"/>
              </a:spcBef>
              <a:buNone/>
            </a:pPr>
            <a:r>
              <a:rPr lang="en" sz="3600">
                <a:latin typeface="Consolas"/>
                <a:ea typeface="Consolas"/>
                <a:cs typeface="Consolas"/>
                <a:sym typeface="Consolas"/>
              </a:rPr>
              <a:t>Jill</a:t>
            </a:r>
          </a:p>
          <a:p>
            <a:pPr lvl="0" rtl="0">
              <a:spcBef>
                <a:spcPts val="0"/>
              </a:spcBef>
              <a:buClr>
                <a:schemeClr val="dk1"/>
              </a:buClr>
              <a:buSzPct val="30555"/>
              <a:buFont typeface="Arial"/>
              <a:buNone/>
            </a:pPr>
            <a:r>
              <a:rPr b="1" lang="en" sz="3600">
                <a:solidFill>
                  <a:schemeClr val="accent1"/>
                </a:solidFill>
                <a:latin typeface="Consolas"/>
                <a:ea typeface="Consolas"/>
                <a:cs typeface="Consolas"/>
                <a:sym typeface="Consolas"/>
              </a:rPr>
              <a:t>Ben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b="1" lang="en" sz="3600">
                <a:solidFill>
                  <a:srgbClr val="FF9715"/>
                </a:solidFill>
                <a:latin typeface="Consolas"/>
                <a:ea typeface="Consolas"/>
                <a:cs typeface="Consolas"/>
                <a:sym typeface="Consolas"/>
              </a:rPr>
              <a:t>Megan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cxnSp>
        <p:nvCxnSpPr>
          <p:cNvPr id="600" name="Shape 600"/>
          <p:cNvCxnSpPr/>
          <p:nvPr/>
        </p:nvCxnSpPr>
        <p:spPr>
          <a:xfrm flipH="1" rot="10800000">
            <a:off x="6127075" y="3022950"/>
            <a:ext cx="974700" cy="90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x="0" y="0"/>
          <a:ext cx="0" cy="0"/>
          <a:chOff x="0" y="0"/>
          <a:chExt cx="0" cy="0"/>
        </a:xfrm>
      </p:grpSpPr>
      <p:sp>
        <p:nvSpPr>
          <p:cNvPr id="605" name="Shape 605"/>
          <p:cNvSpPr txBox="1"/>
          <p:nvPr/>
        </p:nvSpPr>
        <p:spPr>
          <a:xfrm>
            <a:off x="3272700" y="1518125"/>
            <a:ext cx="1309200" cy="2647500"/>
          </a:xfrm>
          <a:prstGeom prst="rect">
            <a:avLst/>
          </a:prstGeom>
          <a:noFill/>
          <a:ln>
            <a:noFill/>
          </a:ln>
        </p:spPr>
        <p:txBody>
          <a:bodyPr anchorCtr="0" anchor="t" bIns="91425" lIns="91425" rIns="91425" tIns="91425">
            <a:noAutofit/>
          </a:bodyPr>
          <a:lstStyle/>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Jill</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a:p>
            <a:pPr lvl="0" rtl="0">
              <a:spcBef>
                <a:spcPts val="0"/>
              </a:spcBef>
              <a:buNone/>
            </a:pPr>
            <a:r>
              <a:t/>
            </a:r>
            <a:endParaRPr sz="3600">
              <a:latin typeface="Consolas"/>
              <a:ea typeface="Consolas"/>
              <a:cs typeface="Consolas"/>
              <a:sym typeface="Consolas"/>
            </a:endParaRPr>
          </a:p>
        </p:txBody>
      </p:sp>
      <p:sp>
        <p:nvSpPr>
          <p:cNvPr id="606" name="Shape 606"/>
          <p:cNvSpPr txBox="1"/>
          <p:nvPr/>
        </p:nvSpPr>
        <p:spPr>
          <a:xfrm>
            <a:off x="1061875" y="1518125"/>
            <a:ext cx="1466400" cy="3008400"/>
          </a:xfrm>
          <a:prstGeom prst="rect">
            <a:avLst/>
          </a:prstGeom>
          <a:noFill/>
          <a:ln cap="flat" cmpd="sng" w="9525">
            <a:solidFill>
              <a:srgbClr val="000000"/>
            </a:solidFill>
            <a:prstDash val="dash"/>
            <a:round/>
            <a:headEnd len="med" w="med" type="none"/>
            <a:tailEnd len="med" w="med" type="none"/>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07" name="Shape 607"/>
          <p:cNvSpPr txBox="1"/>
          <p:nvPr/>
        </p:nvSpPr>
        <p:spPr>
          <a:xfrm>
            <a:off x="5202225" y="1518125"/>
            <a:ext cx="1679100" cy="3008400"/>
          </a:xfrm>
          <a:prstGeom prst="rect">
            <a:avLst/>
          </a:prstGeom>
          <a:noFill/>
          <a:ln cap="flat" cmpd="sng" w="9525">
            <a:solidFill>
              <a:srgbClr val="000000"/>
            </a:solidFill>
            <a:prstDash val="dash"/>
            <a:round/>
            <a:headEnd len="med" w="med" type="none"/>
            <a:tailEnd len="med" w="med" type="none"/>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rgbClr val="FF9715"/>
                </a:solidFill>
                <a:latin typeface="Consolas"/>
                <a:ea typeface="Consolas"/>
                <a:cs typeface="Consolas"/>
                <a:sym typeface="Consolas"/>
              </a:rPr>
              <a:t>Megan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08" name="Shape 608"/>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Merging: Changes in the Same Place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nvSpPr>
        <p:spPr>
          <a:xfrm>
            <a:off x="838350" y="1518125"/>
            <a:ext cx="1590600" cy="2647500"/>
          </a:xfrm>
          <a:prstGeom prst="rect">
            <a:avLst/>
          </a:prstGeom>
          <a:noFill/>
          <a:ln>
            <a:noFill/>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None/>
            </a:pPr>
            <a:r>
              <a:rPr b="1" lang="en" sz="3600">
                <a:solidFill>
                  <a:srgbClr val="FF9715"/>
                </a:solidFill>
                <a:latin typeface="Consolas"/>
                <a:ea typeface="Consolas"/>
                <a:cs typeface="Consolas"/>
                <a:sym typeface="Consolas"/>
              </a:rPr>
              <a:t>Megan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14" name="Shape 614"/>
          <p:cNvSpPr txBox="1"/>
          <p:nvPr/>
        </p:nvSpPr>
        <p:spPr>
          <a:xfrm>
            <a:off x="2595725" y="1518125"/>
            <a:ext cx="1590600" cy="2647500"/>
          </a:xfrm>
          <a:prstGeom prst="rect">
            <a:avLst/>
          </a:prstGeom>
          <a:noFill/>
          <a:ln>
            <a:noFill/>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rgbClr val="FF9715"/>
                </a:solidFill>
                <a:latin typeface="Consolas"/>
                <a:ea typeface="Consolas"/>
                <a:cs typeface="Consolas"/>
                <a:sym typeface="Consolas"/>
              </a:rPr>
              <a:t>Megan</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15" name="Shape 615"/>
          <p:cNvSpPr txBox="1"/>
          <p:nvPr/>
        </p:nvSpPr>
        <p:spPr>
          <a:xfrm>
            <a:off x="5759525" y="1518125"/>
            <a:ext cx="1590600" cy="2647500"/>
          </a:xfrm>
          <a:prstGeom prst="rect">
            <a:avLst/>
          </a:prstGeom>
          <a:noFill/>
          <a:ln>
            <a:noFill/>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rgbClr val="FF9715"/>
                </a:solidFill>
                <a:latin typeface="Consolas"/>
                <a:ea typeface="Consolas"/>
                <a:cs typeface="Consolas"/>
                <a:sym typeface="Consolas"/>
              </a:rPr>
              <a:t>Megan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16" name="Shape 616"/>
          <p:cNvSpPr txBox="1"/>
          <p:nvPr/>
        </p:nvSpPr>
        <p:spPr>
          <a:xfrm>
            <a:off x="4281875" y="1518125"/>
            <a:ext cx="1590600" cy="2647500"/>
          </a:xfrm>
          <a:prstGeom prst="rect">
            <a:avLst/>
          </a:prstGeom>
          <a:noFill/>
          <a:ln>
            <a:noFill/>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17" name="Shape 617"/>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Merging: Permutations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nvSpPr>
        <p:spPr>
          <a:xfrm>
            <a:off x="838350" y="1518125"/>
            <a:ext cx="1590600" cy="2647500"/>
          </a:xfrm>
          <a:prstGeom prst="rect">
            <a:avLst/>
          </a:prstGeom>
          <a:noFill/>
          <a:ln>
            <a:noFill/>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None/>
            </a:pPr>
            <a:r>
              <a:rPr b="1" lang="en" sz="3600">
                <a:solidFill>
                  <a:srgbClr val="FF9715"/>
                </a:solidFill>
                <a:latin typeface="Consolas"/>
                <a:ea typeface="Consolas"/>
                <a:cs typeface="Consolas"/>
                <a:sym typeface="Consolas"/>
              </a:rPr>
              <a:t>Megan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23" name="Shape 623"/>
          <p:cNvSpPr txBox="1"/>
          <p:nvPr/>
        </p:nvSpPr>
        <p:spPr>
          <a:xfrm>
            <a:off x="2595725" y="1518125"/>
            <a:ext cx="1590600" cy="3444900"/>
          </a:xfrm>
          <a:prstGeom prst="rect">
            <a:avLst/>
          </a:prstGeom>
          <a:noFill/>
          <a:ln cap="flat" cmpd="sng" w="9525">
            <a:solidFill>
              <a:srgbClr val="6AA84F"/>
            </a:solidFill>
            <a:prstDash val="dash"/>
            <a:round/>
            <a:headEnd len="med" w="med" type="none"/>
            <a:tailEnd len="med" w="med" type="none"/>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rgbClr val="FF9715"/>
                </a:solidFill>
                <a:latin typeface="Consolas"/>
                <a:ea typeface="Consolas"/>
                <a:cs typeface="Consolas"/>
                <a:sym typeface="Consolas"/>
              </a:rPr>
              <a:t>Megan</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24" name="Shape 624"/>
          <p:cNvSpPr txBox="1"/>
          <p:nvPr/>
        </p:nvSpPr>
        <p:spPr>
          <a:xfrm>
            <a:off x="5759525" y="1518125"/>
            <a:ext cx="1590600" cy="2647500"/>
          </a:xfrm>
          <a:prstGeom prst="rect">
            <a:avLst/>
          </a:prstGeom>
          <a:noFill/>
          <a:ln>
            <a:noFill/>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rgbClr val="FF9715"/>
                </a:solidFill>
                <a:latin typeface="Consolas"/>
                <a:ea typeface="Consolas"/>
                <a:cs typeface="Consolas"/>
                <a:sym typeface="Consolas"/>
              </a:rPr>
              <a:t>Megan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25" name="Shape 625"/>
          <p:cNvSpPr txBox="1"/>
          <p:nvPr/>
        </p:nvSpPr>
        <p:spPr>
          <a:xfrm>
            <a:off x="4281875" y="1518125"/>
            <a:ext cx="1590600" cy="2647500"/>
          </a:xfrm>
          <a:prstGeom prst="rect">
            <a:avLst/>
          </a:prstGeom>
          <a:noFill/>
          <a:ln>
            <a:noFill/>
          </a:ln>
        </p:spPr>
        <p:txBody>
          <a:bodyPr anchorCtr="0" anchor="t" bIns="91425" lIns="91425" rIns="91425" tIns="91425">
            <a:noAutofit/>
          </a:bodyPr>
          <a:lstStyle/>
          <a:p>
            <a:pPr lvl="0" rtl="0">
              <a:spcBef>
                <a:spcPts val="0"/>
              </a:spcBef>
              <a:buNone/>
            </a:pPr>
            <a:r>
              <a:rPr lang="en" sz="3600">
                <a:latin typeface="Consolas"/>
                <a:ea typeface="Consolas"/>
                <a:cs typeface="Consolas"/>
                <a:sym typeface="Consolas"/>
              </a:rPr>
              <a:t>Jill</a:t>
            </a:r>
          </a:p>
          <a:p>
            <a:pPr lvl="0" rtl="0">
              <a:spcBef>
                <a:spcPts val="0"/>
              </a:spcBef>
              <a:buNone/>
            </a:pPr>
            <a:r>
              <a:rPr b="1" lang="en" sz="3600">
                <a:solidFill>
                  <a:schemeClr val="accent1"/>
                </a:solidFill>
                <a:latin typeface="Consolas"/>
                <a:ea typeface="Consolas"/>
                <a:cs typeface="Consolas"/>
                <a:sym typeface="Consolas"/>
              </a:rPr>
              <a:t>Ben</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Joe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Jane</a:t>
            </a:r>
          </a:p>
          <a:p>
            <a:pPr lvl="0" rtl="0">
              <a:spcBef>
                <a:spcPts val="0"/>
              </a:spcBef>
              <a:buClr>
                <a:schemeClr val="dk1"/>
              </a:buClr>
              <a:buSzPct val="30555"/>
              <a:buFont typeface="Arial"/>
              <a:buNone/>
            </a:pPr>
            <a:r>
              <a:rPr lang="en" sz="3600">
                <a:solidFill>
                  <a:schemeClr val="dk1"/>
                </a:solidFill>
                <a:latin typeface="Consolas"/>
                <a:ea typeface="Consolas"/>
                <a:cs typeface="Consolas"/>
                <a:sym typeface="Consolas"/>
              </a:rPr>
              <a:t>Dan</a:t>
            </a:r>
          </a:p>
        </p:txBody>
      </p:sp>
      <p:sp>
        <p:nvSpPr>
          <p:cNvPr id="626" name="Shape 626"/>
          <p:cNvSpPr/>
          <p:nvPr/>
        </p:nvSpPr>
        <p:spPr>
          <a:xfrm>
            <a:off x="4281875" y="1821425"/>
            <a:ext cx="2817900" cy="2657700"/>
          </a:xfrm>
          <a:prstGeom prst="mathMultiply">
            <a:avLst>
              <a:gd fmla="val 23520" name="adj1"/>
            </a:avLst>
          </a:prstGeom>
          <a:solidFill>
            <a:srgbClr val="99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7" name="Shape 627"/>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Merging: What We Don't Want</a:t>
            </a:r>
          </a:p>
        </p:txBody>
      </p:sp>
      <p:sp>
        <p:nvSpPr>
          <p:cNvPr id="628" name="Shape 628"/>
          <p:cNvSpPr/>
          <p:nvPr/>
        </p:nvSpPr>
        <p:spPr>
          <a:xfrm>
            <a:off x="0" y="1821425"/>
            <a:ext cx="2817900" cy="2657700"/>
          </a:xfrm>
          <a:prstGeom prst="mathMultiply">
            <a:avLst>
              <a:gd fmla="val 23520" name="adj1"/>
            </a:avLst>
          </a:prstGeom>
          <a:solidFill>
            <a:srgbClr val="99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x="0" y="0"/>
          <a:ext cx="0" cy="0"/>
          <a:chOff x="0" y="0"/>
          <a:chExt cx="0" cy="0"/>
        </a:xfrm>
      </p:grpSpPr>
      <p:sp>
        <p:nvSpPr>
          <p:cNvPr id="633" name="Shape 633"/>
          <p:cNvSpPr/>
          <p:nvPr/>
        </p:nvSpPr>
        <p:spPr>
          <a:xfrm>
            <a:off x="3768559" y="1063403"/>
            <a:ext cx="1741319" cy="606499"/>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Initial Names</a:t>
            </a:r>
          </a:p>
        </p:txBody>
      </p:sp>
      <p:sp>
        <p:nvSpPr>
          <p:cNvPr id="634" name="Shape 634"/>
          <p:cNvSpPr/>
          <p:nvPr/>
        </p:nvSpPr>
        <p:spPr>
          <a:xfrm>
            <a:off x="5900783" y="2436361"/>
            <a:ext cx="1741319" cy="606499"/>
          </a:xfrm>
          <a:prstGeom prst="roundRect">
            <a:avLst>
              <a:gd fmla="val 16667" name="adj"/>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Ben</a:t>
            </a:r>
          </a:p>
        </p:txBody>
      </p:sp>
      <p:sp>
        <p:nvSpPr>
          <p:cNvPr id="635" name="Shape 635"/>
          <p:cNvSpPr/>
          <p:nvPr/>
        </p:nvSpPr>
        <p:spPr>
          <a:xfrm>
            <a:off x="1651408" y="2436362"/>
            <a:ext cx="1741319" cy="606499"/>
          </a:xfrm>
          <a:prstGeom prst="roundRect">
            <a:avLst>
              <a:gd fmla="val 16667" name="adj"/>
            </a:avLst>
          </a:prstGeom>
          <a:solidFill>
            <a:srgbClr val="FF971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Megan</a:t>
            </a:r>
          </a:p>
        </p:txBody>
      </p:sp>
      <p:sp>
        <p:nvSpPr>
          <p:cNvPr id="636" name="Shape 636"/>
          <p:cNvSpPr/>
          <p:nvPr/>
        </p:nvSpPr>
        <p:spPr>
          <a:xfrm>
            <a:off x="3776095" y="4230528"/>
            <a:ext cx="1741319" cy="606499"/>
          </a:xfrm>
          <a:prstGeom prst="roundRect">
            <a:avLst>
              <a:gd fmla="val 16667" name="adj"/>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Merge!</a:t>
            </a:r>
          </a:p>
        </p:txBody>
      </p:sp>
      <p:cxnSp>
        <p:nvCxnSpPr>
          <p:cNvPr id="637" name="Shape 637"/>
          <p:cNvCxnSpPr>
            <a:stCxn id="635" idx="0"/>
            <a:endCxn id="633" idx="2"/>
          </p:cNvCxnSpPr>
          <p:nvPr/>
        </p:nvCxnSpPr>
        <p:spPr>
          <a:xfrm flipH="1" rot="10800000">
            <a:off x="2522068" y="1669862"/>
            <a:ext cx="2117100" cy="766500"/>
          </a:xfrm>
          <a:prstGeom prst="straightConnector1">
            <a:avLst/>
          </a:prstGeom>
          <a:noFill/>
          <a:ln cap="flat" cmpd="sng" w="28575">
            <a:solidFill>
              <a:schemeClr val="dk2"/>
            </a:solidFill>
            <a:prstDash val="solid"/>
            <a:round/>
            <a:headEnd len="lg" w="lg" type="none"/>
            <a:tailEnd len="lg" w="lg" type="triangle"/>
          </a:ln>
        </p:spPr>
      </p:cxnSp>
      <p:cxnSp>
        <p:nvCxnSpPr>
          <p:cNvPr id="638" name="Shape 638"/>
          <p:cNvCxnSpPr>
            <a:stCxn id="634" idx="0"/>
            <a:endCxn id="633" idx="2"/>
          </p:cNvCxnSpPr>
          <p:nvPr/>
        </p:nvCxnSpPr>
        <p:spPr>
          <a:xfrm rot="10800000">
            <a:off x="4639343" y="1669861"/>
            <a:ext cx="2132100" cy="766500"/>
          </a:xfrm>
          <a:prstGeom prst="straightConnector1">
            <a:avLst/>
          </a:prstGeom>
          <a:noFill/>
          <a:ln cap="flat" cmpd="sng" w="28575">
            <a:solidFill>
              <a:schemeClr val="dk2"/>
            </a:solidFill>
            <a:prstDash val="solid"/>
            <a:round/>
            <a:headEnd len="lg" w="lg" type="none"/>
            <a:tailEnd len="lg" w="lg" type="triangle"/>
          </a:ln>
        </p:spPr>
      </p:cxnSp>
      <p:cxnSp>
        <p:nvCxnSpPr>
          <p:cNvPr id="639" name="Shape 639"/>
          <p:cNvCxnSpPr>
            <a:stCxn id="636" idx="0"/>
            <a:endCxn id="635" idx="2"/>
          </p:cNvCxnSpPr>
          <p:nvPr/>
        </p:nvCxnSpPr>
        <p:spPr>
          <a:xfrm rot="10800000">
            <a:off x="2522155" y="3042828"/>
            <a:ext cx="2124600" cy="1187700"/>
          </a:xfrm>
          <a:prstGeom prst="straightConnector1">
            <a:avLst/>
          </a:prstGeom>
          <a:noFill/>
          <a:ln cap="flat" cmpd="sng" w="28575">
            <a:solidFill>
              <a:schemeClr val="dk2"/>
            </a:solidFill>
            <a:prstDash val="solid"/>
            <a:round/>
            <a:headEnd len="lg" w="lg" type="none"/>
            <a:tailEnd len="lg" w="lg" type="triangle"/>
          </a:ln>
        </p:spPr>
      </p:cxnSp>
      <p:sp>
        <p:nvSpPr>
          <p:cNvPr id="640" name="Shape 640"/>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Merging: Commits and Parents</a:t>
            </a:r>
          </a:p>
        </p:txBody>
      </p:sp>
      <p:cxnSp>
        <p:nvCxnSpPr>
          <p:cNvPr id="641" name="Shape 641"/>
          <p:cNvCxnSpPr>
            <a:stCxn id="636" idx="0"/>
            <a:endCxn id="634" idx="2"/>
          </p:cNvCxnSpPr>
          <p:nvPr/>
        </p:nvCxnSpPr>
        <p:spPr>
          <a:xfrm flipH="1" rot="10800000">
            <a:off x="4646755" y="3042828"/>
            <a:ext cx="2124600" cy="11877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ctrTitle"/>
          </p:nvPr>
        </p:nvSpPr>
        <p:spPr>
          <a:xfrm>
            <a:off x="685800" y="1583342"/>
            <a:ext cx="7772400" cy="1159800"/>
          </a:xfrm>
          <a:prstGeom prst="rect">
            <a:avLst/>
          </a:prstGeom>
        </p:spPr>
        <p:txBody>
          <a:bodyPr anchorCtr="0" anchor="ctr" bIns="91425" lIns="91425" rIns="91425" tIns="91425">
            <a:noAutofit/>
          </a:bodyPr>
          <a:lstStyle/>
          <a:p>
            <a:pPr lvl="0" rtl="0" algn="ctr">
              <a:spcBef>
                <a:spcPts val="0"/>
              </a:spcBef>
              <a:buNone/>
            </a:pPr>
            <a:r>
              <a:rPr lang="en"/>
              <a:t>Effective Teamwork</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5" name="Shape 645"/>
        <p:cNvGrpSpPr/>
        <p:nvPr/>
      </p:nvGrpSpPr>
      <p:grpSpPr>
        <a:xfrm>
          <a:off x="0" y="0"/>
          <a:ext cx="0" cy="0"/>
          <a:chOff x="0" y="0"/>
          <a:chExt cx="0" cy="0"/>
        </a:xfrm>
      </p:grpSpPr>
      <p:sp>
        <p:nvSpPr>
          <p:cNvPr id="646" name="Shape 646"/>
          <p:cNvSpPr txBox="1"/>
          <p:nvPr>
            <p:ph idx="1" type="body"/>
          </p:nvPr>
        </p:nvSpPr>
        <p:spPr>
          <a:xfrm>
            <a:off x="838250" y="1621425"/>
            <a:ext cx="7704900" cy="3053700"/>
          </a:xfrm>
          <a:prstGeom prst="rect">
            <a:avLst/>
          </a:prstGeom>
        </p:spPr>
        <p:txBody>
          <a:bodyPr anchorCtr="0" anchor="t" bIns="91425" lIns="91425" rIns="91425" tIns="91425">
            <a:noAutofit/>
          </a:bodyPr>
          <a:lstStyle/>
          <a:p>
            <a:pPr indent="-69850" lvl="0" marL="0" rtl="0">
              <a:lnSpc>
                <a:spcPct val="115000"/>
              </a:lnSpc>
              <a:spcBef>
                <a:spcPts val="0"/>
              </a:spcBef>
              <a:buClr>
                <a:srgbClr val="000000"/>
              </a:buClr>
              <a:buSzPct val="61111"/>
              <a:buFont typeface="Arial"/>
              <a:buNone/>
            </a:pPr>
            <a:r>
              <a:rPr lang="en" sz="1800">
                <a:solidFill>
                  <a:srgbClr val="494949"/>
                </a:solidFill>
              </a:rPr>
              <a:t>We need to add Ben’s github repository as a remote to fetch his code so that we can resolve any merge conflicts that happen.</a:t>
            </a:r>
          </a:p>
          <a:p>
            <a:pPr lvl="0" rtl="0">
              <a:lnSpc>
                <a:spcPct val="115000"/>
              </a:lnSpc>
              <a:spcBef>
                <a:spcPts val="0"/>
              </a:spcBef>
              <a:buClr>
                <a:srgbClr val="000000"/>
              </a:buClr>
              <a:buSzPct val="61111"/>
              <a:buFont typeface="Arial"/>
              <a:buNone/>
            </a:pPr>
            <a:r>
              <a:t/>
            </a:r>
            <a:endParaRPr sz="1800">
              <a:solidFill>
                <a:srgbClr val="494949"/>
              </a:solidFill>
            </a:endParaRPr>
          </a:p>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Add Ben’s branch as a remote like this:</a:t>
            </a:r>
          </a:p>
          <a:p>
            <a:pPr indent="0" lvl="0" rtl="0">
              <a:lnSpc>
                <a:spcPct val="115000"/>
              </a:lnSpc>
              <a:spcBef>
                <a:spcPts val="0"/>
              </a:spcBef>
              <a:spcAft>
                <a:spcPts val="1000"/>
              </a:spcAft>
              <a:buNone/>
            </a:pPr>
            <a:br>
              <a:rPr lang="en" sz="1800">
                <a:solidFill>
                  <a:srgbClr val="494949"/>
                </a:solidFill>
              </a:rPr>
            </a:br>
            <a:r>
              <a:rPr lang="en" sz="1800">
                <a:solidFill>
                  <a:srgbClr val="494949"/>
                </a:solidFill>
              </a:rPr>
              <a:t>	</a:t>
            </a:r>
          </a:p>
          <a:p>
            <a:pPr indent="-342900" lvl="0" marL="457200" rtl="0">
              <a:lnSpc>
                <a:spcPct val="115000"/>
              </a:lnSpc>
              <a:spcBef>
                <a:spcPts val="0"/>
              </a:spcBef>
              <a:buClr>
                <a:srgbClr val="494949"/>
              </a:buClr>
              <a:buSzPct val="100000"/>
              <a:buAutoNum type="arabicPeriod"/>
            </a:pPr>
            <a:r>
              <a:rPr lang="en" sz="1800">
                <a:solidFill>
                  <a:srgbClr val="494949"/>
                </a:solidFill>
              </a:rPr>
              <a:t>Fetch Ben’s branch:</a:t>
            </a:r>
            <a:br>
              <a:rPr lang="en" sz="1800">
                <a:solidFill>
                  <a:srgbClr val="494949"/>
                </a:solidFill>
              </a:rPr>
            </a:br>
            <a:r>
              <a:rPr lang="en" sz="1800">
                <a:solidFill>
                  <a:srgbClr val="494949"/>
                </a:solidFill>
              </a:rPr>
              <a:t>	</a:t>
            </a:r>
            <a:r>
              <a:rPr lang="en" sz="1800">
                <a:solidFill>
                  <a:srgbClr val="494949"/>
                </a:solidFill>
                <a:highlight>
                  <a:srgbClr val="EFEFEF"/>
                </a:highlight>
                <a:latin typeface="Consolas"/>
                <a:ea typeface="Consolas"/>
                <a:cs typeface="Consolas"/>
                <a:sym typeface="Consolas"/>
              </a:rPr>
              <a:t>git fetch ben master</a:t>
            </a:r>
          </a:p>
        </p:txBody>
      </p:sp>
      <p:sp>
        <p:nvSpPr>
          <p:cNvPr id="647" name="Shape 647"/>
          <p:cNvSpPr txBox="1"/>
          <p:nvPr/>
        </p:nvSpPr>
        <p:spPr>
          <a:xfrm>
            <a:off x="7545648" y="680236"/>
            <a:ext cx="1580700" cy="5325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latin typeface="Open Sans"/>
                <a:ea typeface="Open Sans"/>
                <a:cs typeface="Open Sans"/>
                <a:sym typeface="Open Sans"/>
              </a:rPr>
              <a:t>15 min</a:t>
            </a:r>
          </a:p>
        </p:txBody>
      </p:sp>
      <p:sp>
        <p:nvSpPr>
          <p:cNvPr id="648" name="Shape 648"/>
          <p:cNvSpPr txBox="1"/>
          <p:nvPr>
            <p:ph type="title"/>
          </p:nvPr>
        </p:nvSpPr>
        <p:spPr>
          <a:xfrm>
            <a:off x="893700" y="206000"/>
            <a:ext cx="79755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Demo: Adding a New Remote</a:t>
            </a:r>
          </a:p>
        </p:txBody>
      </p:sp>
      <p:sp>
        <p:nvSpPr>
          <p:cNvPr id="649" name="Shape 649"/>
          <p:cNvSpPr txBox="1"/>
          <p:nvPr/>
        </p:nvSpPr>
        <p:spPr>
          <a:xfrm>
            <a:off x="1751250" y="2940325"/>
            <a:ext cx="7193400" cy="7173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0"/>
              </a:spcAft>
              <a:buNone/>
            </a:pPr>
            <a:r>
              <a:rPr lang="en" sz="1800">
                <a:solidFill>
                  <a:srgbClr val="494949"/>
                </a:solidFill>
                <a:highlight>
                  <a:srgbClr val="EFEFEF"/>
                </a:highlight>
                <a:latin typeface="Consolas"/>
                <a:ea typeface="Consolas"/>
                <a:cs typeface="Consolas"/>
                <a:sym typeface="Consolas"/>
              </a:rPr>
              <a:t>git remote add ben                                                                     https://github.com/ben-edgar/GitTechnicaHackathon.git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sp>
        <p:nvSpPr>
          <p:cNvPr id="654" name="Shape 654"/>
          <p:cNvSpPr txBox="1"/>
          <p:nvPr>
            <p:ph type="title"/>
          </p:nvPr>
        </p:nvSpPr>
        <p:spPr>
          <a:xfrm>
            <a:off x="6463800" y="0"/>
            <a:ext cx="2680200" cy="485700"/>
          </a:xfrm>
          <a:prstGeom prst="rect">
            <a:avLst/>
          </a:prstGeom>
        </p:spPr>
        <p:txBody>
          <a:bodyPr anchorCtr="0" anchor="b" bIns="91425" lIns="91425" rIns="91425" tIns="91425">
            <a:noAutofit/>
          </a:bodyPr>
          <a:lstStyle/>
          <a:p>
            <a:pPr lvl="0" rtl="0">
              <a:spcBef>
                <a:spcPts val="0"/>
              </a:spcBef>
              <a:buNone/>
            </a:pPr>
            <a:r>
              <a:t/>
            </a:r>
            <a:endParaRPr sz="2400">
              <a:solidFill>
                <a:srgbClr val="000000"/>
              </a:solidFill>
              <a:latin typeface="Open Sans"/>
              <a:ea typeface="Open Sans"/>
              <a:cs typeface="Open Sans"/>
              <a:sym typeface="Open Sans"/>
            </a:endParaRPr>
          </a:p>
        </p:txBody>
      </p:sp>
      <p:sp>
        <p:nvSpPr>
          <p:cNvPr id="655" name="Shape 655"/>
          <p:cNvSpPr txBox="1"/>
          <p:nvPr>
            <p:ph idx="1" type="body"/>
          </p:nvPr>
        </p:nvSpPr>
        <p:spPr>
          <a:xfrm>
            <a:off x="838250" y="1407250"/>
            <a:ext cx="8031000" cy="3691200"/>
          </a:xfrm>
          <a:prstGeom prst="rect">
            <a:avLst/>
          </a:prstGeom>
        </p:spPr>
        <p:txBody>
          <a:bodyPr anchorCtr="0" anchor="t" bIns="91425" lIns="91425" rIns="91425" tIns="91425">
            <a:noAutofit/>
          </a:bodyPr>
          <a:lstStyle/>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Open a Pull Request to Ben’s fork on Github</a:t>
            </a:r>
          </a:p>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Merge conflicts!</a:t>
            </a:r>
          </a:p>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Pull the most recent version of my repo</a:t>
            </a:r>
            <a:br>
              <a:rPr lang="en" sz="1800">
                <a:solidFill>
                  <a:srgbClr val="494949"/>
                </a:solidFill>
              </a:rPr>
            </a:br>
            <a:r>
              <a:rPr lang="en" sz="1800">
                <a:solidFill>
                  <a:srgbClr val="494949"/>
                </a:solidFill>
              </a:rPr>
              <a:t>	</a:t>
            </a:r>
            <a:r>
              <a:rPr lang="en" sz="1800">
                <a:solidFill>
                  <a:srgbClr val="494949"/>
                </a:solidFill>
                <a:highlight>
                  <a:srgbClr val="EFEFEF"/>
                </a:highlight>
              </a:rPr>
              <a:t>git pull ben master</a:t>
            </a:r>
          </a:p>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Resolve those merge conflicts</a:t>
            </a:r>
          </a:p>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Push back up</a:t>
            </a:r>
            <a:br>
              <a:rPr lang="en" sz="1800">
                <a:solidFill>
                  <a:srgbClr val="494949"/>
                </a:solidFill>
              </a:rPr>
            </a:br>
            <a:r>
              <a:rPr lang="en" sz="1800">
                <a:solidFill>
                  <a:srgbClr val="494949"/>
                </a:solidFill>
              </a:rPr>
              <a:t>	</a:t>
            </a:r>
            <a:r>
              <a:rPr lang="en" sz="1800">
                <a:solidFill>
                  <a:srgbClr val="494949"/>
                </a:solidFill>
                <a:highlight>
                  <a:srgbClr val="EFEFEF"/>
                </a:highlight>
              </a:rPr>
              <a:t>git push origin HEAD</a:t>
            </a:r>
          </a:p>
          <a:p>
            <a:pPr indent="-342900" lvl="0" marL="457200" rtl="0">
              <a:lnSpc>
                <a:spcPct val="115000"/>
              </a:lnSpc>
              <a:spcBef>
                <a:spcPts val="0"/>
              </a:spcBef>
              <a:spcAft>
                <a:spcPts val="1000"/>
              </a:spcAft>
              <a:buClr>
                <a:srgbClr val="494949"/>
              </a:buClr>
              <a:buSzPct val="100000"/>
              <a:buAutoNum type="arabicPeriod"/>
            </a:pPr>
            <a:r>
              <a:rPr lang="en" sz="1800">
                <a:solidFill>
                  <a:srgbClr val="494949"/>
                </a:solidFill>
              </a:rPr>
              <a:t>Merge!</a:t>
            </a:r>
          </a:p>
        </p:txBody>
      </p:sp>
      <p:sp>
        <p:nvSpPr>
          <p:cNvPr id="656" name="Shape 656"/>
          <p:cNvSpPr txBox="1"/>
          <p:nvPr>
            <p:ph type="title"/>
          </p:nvPr>
        </p:nvSpPr>
        <p:spPr>
          <a:xfrm>
            <a:off x="893700" y="206000"/>
            <a:ext cx="5035800" cy="857400"/>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None/>
            </a:pPr>
            <a:r>
              <a:rPr lang="en"/>
              <a:t>Demo: Gitting Merged</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txBox="1"/>
          <p:nvPr>
            <p:ph idx="1" type="body"/>
          </p:nvPr>
        </p:nvSpPr>
        <p:spPr>
          <a:xfrm>
            <a:off x="893700" y="874275"/>
            <a:ext cx="4223100" cy="3833100"/>
          </a:xfrm>
          <a:prstGeom prst="rect">
            <a:avLst/>
          </a:prstGeom>
        </p:spPr>
        <p:txBody>
          <a:bodyPr anchorCtr="0" anchor="t" bIns="91425" lIns="91425" rIns="91425" tIns="91425">
            <a:noAutofit/>
          </a:bodyPr>
          <a:lstStyle/>
          <a:p>
            <a:pPr indent="0" lvl="0" rtl="0">
              <a:spcBef>
                <a:spcPts val="1000"/>
              </a:spcBef>
              <a:spcAft>
                <a:spcPts val="1000"/>
              </a:spcAft>
              <a:buNone/>
            </a:pPr>
            <a:r>
              <a:rPr lang="en">
                <a:solidFill>
                  <a:srgbClr val="494949"/>
                </a:solidFill>
              </a:rPr>
              <a:t>More Git Foo</a:t>
            </a:r>
          </a:p>
          <a:p>
            <a:pPr indent="-381000" lvl="0" marL="457200">
              <a:spcBef>
                <a:spcPts val="1000"/>
              </a:spcBef>
              <a:spcAft>
                <a:spcPts val="1000"/>
              </a:spcAft>
              <a:buClr>
                <a:srgbClr val="494949"/>
              </a:buClr>
              <a:buSzPct val="100000"/>
              <a:buFont typeface="Lato"/>
            </a:pPr>
            <a:r>
              <a:rPr lang="en" sz="2400" u="sng">
                <a:solidFill>
                  <a:schemeClr val="accent1"/>
                </a:solidFill>
                <a:hlinkClick r:id="rId3"/>
              </a:rPr>
              <a:t>Branching</a:t>
            </a:r>
          </a:p>
          <a:p>
            <a:pPr indent="-381000" lvl="0" marL="457200">
              <a:spcBef>
                <a:spcPts val="0"/>
              </a:spcBef>
              <a:spcAft>
                <a:spcPts val="1000"/>
              </a:spcAft>
              <a:buClr>
                <a:srgbClr val="494949"/>
              </a:buClr>
              <a:buSzPct val="100000"/>
              <a:buFont typeface="Lato"/>
            </a:pPr>
            <a:r>
              <a:rPr lang="en" sz="2400" u="sng">
                <a:solidFill>
                  <a:schemeClr val="accent1"/>
                </a:solidFill>
                <a:hlinkClick r:id="rId4"/>
              </a:rPr>
              <a:t>Rebasing vs. Merging</a:t>
            </a:r>
          </a:p>
          <a:p>
            <a:pPr indent="-381000" lvl="0" marL="457200">
              <a:spcBef>
                <a:spcPts val="0"/>
              </a:spcBef>
              <a:spcAft>
                <a:spcPts val="1000"/>
              </a:spcAft>
              <a:buClr>
                <a:srgbClr val="494949"/>
              </a:buClr>
              <a:buSzPct val="100000"/>
              <a:buFont typeface="Lato"/>
            </a:pPr>
            <a:r>
              <a:rPr lang="en" sz="2400" u="sng">
                <a:solidFill>
                  <a:schemeClr val="accent1"/>
                </a:solidFill>
                <a:hlinkClick r:id="rId5"/>
              </a:rPr>
              <a:t>Force Pushing</a:t>
            </a:r>
          </a:p>
          <a:p>
            <a:pPr indent="-381000" lvl="0" marL="457200">
              <a:spcBef>
                <a:spcPts val="0"/>
              </a:spcBef>
              <a:spcAft>
                <a:spcPts val="1000"/>
              </a:spcAft>
              <a:buClr>
                <a:srgbClr val="494949"/>
              </a:buClr>
              <a:buSzPct val="100000"/>
              <a:buFont typeface="Lato"/>
            </a:pPr>
            <a:r>
              <a:rPr lang="en" sz="2400" u="sng">
                <a:solidFill>
                  <a:schemeClr val="accent1"/>
                </a:solidFill>
                <a:hlinkClick r:id="rId6"/>
              </a:rPr>
              <a:t>Stashing</a:t>
            </a:r>
          </a:p>
          <a:p>
            <a:pPr indent="-381000" lvl="0" marL="457200">
              <a:spcBef>
                <a:spcPts val="0"/>
              </a:spcBef>
              <a:spcAft>
                <a:spcPts val="1000"/>
              </a:spcAft>
              <a:buClr>
                <a:srgbClr val="494949"/>
              </a:buClr>
              <a:buSzPct val="100000"/>
              <a:buFont typeface="Lato"/>
            </a:pPr>
            <a:r>
              <a:rPr lang="en" sz="2400" u="sng">
                <a:solidFill>
                  <a:schemeClr val="accent1"/>
                </a:solidFill>
                <a:hlinkClick r:id="rId7"/>
              </a:rPr>
              <a:t>Diffing</a:t>
            </a:r>
          </a:p>
          <a:p>
            <a:pPr indent="-381000" lvl="0" marL="457200" rtl="0">
              <a:spcBef>
                <a:spcPts val="0"/>
              </a:spcBef>
              <a:spcAft>
                <a:spcPts val="1000"/>
              </a:spcAft>
              <a:buClr>
                <a:srgbClr val="494949"/>
              </a:buClr>
              <a:buSzPct val="100000"/>
              <a:buFont typeface="Lato"/>
            </a:pPr>
            <a:r>
              <a:rPr lang="en" sz="2400" u="sng">
                <a:solidFill>
                  <a:schemeClr val="accent1"/>
                </a:solidFill>
                <a:hlinkClick r:id="rId8"/>
              </a:rPr>
              <a:t>Git Game</a:t>
            </a:r>
          </a:p>
        </p:txBody>
      </p:sp>
      <p:grpSp>
        <p:nvGrpSpPr>
          <p:cNvPr id="662" name="Shape 662"/>
          <p:cNvGrpSpPr/>
          <p:nvPr/>
        </p:nvGrpSpPr>
        <p:grpSpPr>
          <a:xfrm>
            <a:off x="5385654" y="1382183"/>
            <a:ext cx="3132316" cy="2379131"/>
            <a:chOff x="5357299" y="1323925"/>
            <a:chExt cx="4446155" cy="3377049"/>
          </a:xfrm>
        </p:grpSpPr>
        <p:pic>
          <p:nvPicPr>
            <p:cNvPr id="663" name="Shape 663"/>
            <p:cNvPicPr preferRelativeResize="0"/>
            <p:nvPr/>
          </p:nvPicPr>
          <p:blipFill>
            <a:blip r:embed="rId9">
              <a:alphaModFix/>
            </a:blip>
            <a:stretch>
              <a:fillRect/>
            </a:stretch>
          </p:blipFill>
          <p:spPr>
            <a:xfrm>
              <a:off x="5357299" y="1323925"/>
              <a:ext cx="3377049" cy="3377049"/>
            </a:xfrm>
            <a:prstGeom prst="rect">
              <a:avLst/>
            </a:prstGeom>
            <a:noFill/>
            <a:ln>
              <a:noFill/>
            </a:ln>
          </p:spPr>
        </p:pic>
        <p:pic>
          <p:nvPicPr>
            <p:cNvPr id="664" name="Shape 664"/>
            <p:cNvPicPr preferRelativeResize="0"/>
            <p:nvPr/>
          </p:nvPicPr>
          <p:blipFill>
            <a:blip r:embed="rId10">
              <a:alphaModFix/>
            </a:blip>
            <a:stretch>
              <a:fillRect/>
            </a:stretch>
          </p:blipFill>
          <p:spPr>
            <a:xfrm rot="-1020902">
              <a:off x="7661424" y="1882600"/>
              <a:ext cx="1905000" cy="1905000"/>
            </a:xfrm>
            <a:prstGeom prst="rect">
              <a:avLst/>
            </a:prstGeom>
            <a:noFill/>
            <a:ln>
              <a:noFill/>
            </a:ln>
          </p:spPr>
        </p:pic>
      </p:grpSp>
      <p:sp>
        <p:nvSpPr>
          <p:cNvPr id="665" name="Shape 665"/>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Congratulations!</a:t>
            </a:r>
          </a:p>
        </p:txBody>
      </p:sp>
      <p:sp>
        <p:nvSpPr>
          <p:cNvPr id="666" name="Shape 666"/>
          <p:cNvSpPr txBox="1"/>
          <p:nvPr/>
        </p:nvSpPr>
        <p:spPr>
          <a:xfrm>
            <a:off x="4584675" y="345250"/>
            <a:ext cx="3933300" cy="2948400"/>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Open Sans"/>
                <a:ea typeface="Open Sans"/>
                <a:cs typeface="Open Sans"/>
                <a:sym typeface="Open Sans"/>
              </a:rPr>
              <a:t>Please fill out this short survey to help us improve this workshop!</a:t>
            </a:r>
          </a:p>
          <a:p>
            <a:pPr lvl="0" rtl="0" algn="ctr">
              <a:spcBef>
                <a:spcPts val="0"/>
              </a:spcBef>
              <a:buClr>
                <a:schemeClr val="dk1"/>
              </a:buClr>
              <a:buSzPct val="61111"/>
              <a:buFont typeface="Arial"/>
              <a:buNone/>
            </a:pPr>
            <a:r>
              <a:rPr lang="en" sz="1800" u="sng">
                <a:solidFill>
                  <a:schemeClr val="hlink"/>
                </a:solidFill>
                <a:latin typeface="Open Sans"/>
                <a:ea typeface="Open Sans"/>
                <a:cs typeface="Open Sans"/>
                <a:sym typeface="Open Sans"/>
                <a:hlinkClick r:id="rId11"/>
              </a:rPr>
              <a:t>ap.pn/2iNIl0m</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pic>
        <p:nvPicPr>
          <p:cNvPr id="671" name="Shape 671"/>
          <p:cNvPicPr preferRelativeResize="0"/>
          <p:nvPr/>
        </p:nvPicPr>
        <p:blipFill>
          <a:blip r:embed="rId4">
            <a:alphaModFix/>
          </a:blip>
          <a:stretch>
            <a:fillRect/>
          </a:stretch>
        </p:blipFill>
        <p:spPr>
          <a:xfrm>
            <a:off x="417325" y="3275325"/>
            <a:ext cx="1600924" cy="1600924"/>
          </a:xfrm>
          <a:prstGeom prst="rect">
            <a:avLst/>
          </a:prstGeom>
          <a:noFill/>
          <a:ln>
            <a:noFill/>
          </a:ln>
        </p:spPr>
      </p:pic>
      <p:sp>
        <p:nvSpPr>
          <p:cNvPr id="672" name="Shape 672"/>
          <p:cNvSpPr txBox="1"/>
          <p:nvPr>
            <p:ph type="title"/>
          </p:nvPr>
        </p:nvSpPr>
        <p:spPr>
          <a:xfrm>
            <a:off x="3043375" y="231350"/>
            <a:ext cx="5803800" cy="4805100"/>
          </a:xfrm>
          <a:prstGeom prst="rect">
            <a:avLst/>
          </a:prstGeom>
        </p:spPr>
        <p:txBody>
          <a:bodyPr anchorCtr="0" anchor="t" bIns="91425" lIns="91425" rIns="91425" tIns="91425">
            <a:noAutofit/>
          </a:bodyPr>
          <a:lstStyle/>
          <a:p>
            <a:pPr lvl="0" rtl="0">
              <a:spcBef>
                <a:spcPts val="0"/>
              </a:spcBef>
              <a:buNone/>
            </a:pPr>
            <a:r>
              <a:rPr lang="en">
                <a:solidFill>
                  <a:srgbClr val="494949"/>
                </a:solidFill>
              </a:rPr>
              <a:t>Next Steps? Git Going!</a:t>
            </a:r>
          </a:p>
          <a:p>
            <a:pPr indent="-381000" lvl="0" marL="914400" rtl="0">
              <a:spcBef>
                <a:spcPts val="1000"/>
              </a:spcBef>
              <a:buClr>
                <a:srgbClr val="494949"/>
              </a:buClr>
              <a:buSzPct val="100000"/>
              <a:buFont typeface="Lato"/>
              <a:buChar char="❏"/>
            </a:pPr>
            <a:r>
              <a:rPr lang="en" sz="2400">
                <a:solidFill>
                  <a:srgbClr val="494949"/>
                </a:solidFill>
                <a:latin typeface="Lato"/>
                <a:ea typeface="Lato"/>
                <a:cs typeface="Lato"/>
                <a:sym typeface="Lato"/>
              </a:rPr>
              <a:t>To make a new project and put it on github, </a:t>
            </a:r>
            <a:r>
              <a:rPr lang="en" sz="2400" u="sng">
                <a:solidFill>
                  <a:schemeClr val="accent1"/>
                </a:solidFill>
                <a:latin typeface="Lato"/>
                <a:ea typeface="Lato"/>
                <a:cs typeface="Lato"/>
                <a:sym typeface="Lato"/>
                <a:hlinkClick r:id="rId5"/>
              </a:rPr>
              <a:t>follow these steps</a:t>
            </a:r>
            <a:r>
              <a:rPr lang="en" sz="2400">
                <a:solidFill>
                  <a:srgbClr val="494949"/>
                </a:solidFill>
                <a:latin typeface="Lato"/>
                <a:ea typeface="Lato"/>
                <a:cs typeface="Lato"/>
                <a:sym typeface="Lato"/>
              </a:rPr>
              <a:t>.</a:t>
            </a:r>
          </a:p>
          <a:p>
            <a:pPr indent="-381000" lvl="0" marL="914400" rtl="0">
              <a:spcBef>
                <a:spcPts val="1000"/>
              </a:spcBef>
              <a:spcAft>
                <a:spcPts val="1000"/>
              </a:spcAft>
              <a:buClr>
                <a:srgbClr val="494949"/>
              </a:buClr>
              <a:buSzPct val="100000"/>
              <a:buFont typeface="Lato"/>
              <a:buChar char="❏"/>
            </a:pPr>
            <a:r>
              <a:rPr lang="en" sz="2400">
                <a:solidFill>
                  <a:srgbClr val="494949"/>
                </a:solidFill>
                <a:latin typeface="Lato"/>
                <a:ea typeface="Lato"/>
                <a:cs typeface="Lato"/>
                <a:sym typeface="Lato"/>
              </a:rPr>
              <a:t>If you run into any issues stop by Appian’s Table.</a:t>
            </a:r>
          </a:p>
          <a:p>
            <a:pPr indent="-381000" lvl="0" marL="914400" rtl="0">
              <a:spcBef>
                <a:spcPts val="0"/>
              </a:spcBef>
              <a:spcAft>
                <a:spcPts val="1000"/>
              </a:spcAft>
              <a:buClr>
                <a:srgbClr val="494949"/>
              </a:buClr>
              <a:buSzPct val="100000"/>
              <a:buFont typeface="Lato"/>
              <a:buChar char="❏"/>
            </a:pPr>
            <a:r>
              <a:rPr lang="en" sz="2400">
                <a:solidFill>
                  <a:srgbClr val="494949"/>
                </a:solidFill>
                <a:latin typeface="Lato"/>
                <a:ea typeface="Lato"/>
                <a:cs typeface="Lato"/>
                <a:sym typeface="Lato"/>
              </a:rPr>
              <a:t>Get the </a:t>
            </a:r>
            <a:r>
              <a:rPr lang="en" sz="2400" u="sng">
                <a:solidFill>
                  <a:schemeClr val="accent1"/>
                </a:solidFill>
                <a:latin typeface="Lato"/>
                <a:ea typeface="Lato"/>
                <a:cs typeface="Lato"/>
                <a:sym typeface="Lato"/>
                <a:hlinkClick r:id="rId6"/>
              </a:rPr>
              <a:t>Github Student Dev Pack</a:t>
            </a:r>
          </a:p>
          <a:p>
            <a:pPr indent="-381000" lvl="0" marL="914400" marR="0" rtl="0" algn="l">
              <a:lnSpc>
                <a:spcPct val="100000"/>
              </a:lnSpc>
              <a:spcBef>
                <a:spcPts val="0"/>
              </a:spcBef>
              <a:spcAft>
                <a:spcPts val="1000"/>
              </a:spcAft>
              <a:buClr>
                <a:srgbClr val="494949"/>
              </a:buClr>
              <a:buSzPct val="100000"/>
              <a:buFont typeface="Lato"/>
              <a:buChar char="❏"/>
            </a:pPr>
            <a:r>
              <a:rPr lang="en" sz="2400">
                <a:solidFill>
                  <a:srgbClr val="494949"/>
                </a:solidFill>
                <a:latin typeface="Lato"/>
                <a:ea typeface="Lato"/>
                <a:cs typeface="Lato"/>
                <a:sym typeface="Lato"/>
              </a:rPr>
              <a:t>Use our handy-dandy </a:t>
            </a:r>
            <a:r>
              <a:rPr lang="en" sz="2400" u="sng">
                <a:solidFill>
                  <a:schemeClr val="accent1"/>
                </a:solidFill>
                <a:latin typeface="Lato"/>
                <a:ea typeface="Lato"/>
                <a:cs typeface="Lato"/>
                <a:sym typeface="Lato"/>
                <a:hlinkClick r:id="rId7"/>
              </a:rPr>
              <a:t>cheat sheet</a:t>
            </a:r>
            <a:r>
              <a:rPr lang="en" sz="2400">
                <a:solidFill>
                  <a:srgbClr val="494949"/>
                </a:solidFill>
                <a:latin typeface="Lato"/>
                <a:ea typeface="Lato"/>
                <a:cs typeface="Lato"/>
                <a:sym typeface="Lato"/>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Set Common Goals</a:t>
            </a:r>
          </a:p>
        </p:txBody>
      </p:sp>
      <p:sp>
        <p:nvSpPr>
          <p:cNvPr id="105" name="Shape 105"/>
          <p:cNvSpPr txBox="1"/>
          <p:nvPr>
            <p:ph idx="1" type="body"/>
          </p:nvPr>
        </p:nvSpPr>
        <p:spPr>
          <a:xfrm>
            <a:off x="893700" y="1373587"/>
            <a:ext cx="6462600" cy="3552300"/>
          </a:xfrm>
          <a:prstGeom prst="rect">
            <a:avLst/>
          </a:prstGeom>
        </p:spPr>
        <p:txBody>
          <a:bodyPr anchorCtr="0" anchor="t" bIns="91425" lIns="91425" rIns="91425" tIns="91425">
            <a:noAutofit/>
          </a:bodyPr>
          <a:lstStyle/>
          <a:p>
            <a:pPr lvl="0" rtl="0">
              <a:spcBef>
                <a:spcPts val="0"/>
              </a:spcBef>
              <a:buNone/>
            </a:pPr>
            <a:r>
              <a:rPr lang="en"/>
              <a:t>Goal 1: Finish entire presentation!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893700" y="205987"/>
            <a:ext cx="6462600" cy="857400"/>
          </a:xfrm>
          <a:prstGeom prst="rect">
            <a:avLst/>
          </a:prstGeom>
        </p:spPr>
        <p:txBody>
          <a:bodyPr anchorCtr="0" anchor="b" bIns="91425" lIns="91425" rIns="91425" tIns="91425">
            <a:noAutofit/>
          </a:bodyPr>
          <a:lstStyle/>
          <a:p>
            <a:pPr lvl="0" rtl="0">
              <a:spcBef>
                <a:spcPts val="0"/>
              </a:spcBef>
              <a:buNone/>
            </a:pPr>
            <a:r>
              <a:rPr lang="en"/>
              <a:t>Set Common Goals</a:t>
            </a:r>
          </a:p>
        </p:txBody>
      </p:sp>
      <p:sp>
        <p:nvSpPr>
          <p:cNvPr id="111" name="Shape 111"/>
          <p:cNvSpPr txBox="1"/>
          <p:nvPr>
            <p:ph idx="1" type="body"/>
          </p:nvPr>
        </p:nvSpPr>
        <p:spPr>
          <a:xfrm>
            <a:off x="893700" y="1373587"/>
            <a:ext cx="6462600" cy="3552300"/>
          </a:xfrm>
          <a:prstGeom prst="rect">
            <a:avLst/>
          </a:prstGeom>
        </p:spPr>
        <p:txBody>
          <a:bodyPr anchorCtr="0" anchor="t" bIns="91425" lIns="91425" rIns="91425" tIns="91425">
            <a:noAutofit/>
          </a:bodyPr>
          <a:lstStyle/>
          <a:p>
            <a:pPr lvl="0" rtl="0">
              <a:spcBef>
                <a:spcPts val="0"/>
              </a:spcBef>
              <a:buNone/>
            </a:pPr>
            <a:r>
              <a:rPr lang="en"/>
              <a:t>Goal 1: Finish entire presentation!</a:t>
            </a:r>
          </a:p>
        </p:txBody>
      </p:sp>
      <p:sp>
        <p:nvSpPr>
          <p:cNvPr id="112" name="Shape 112"/>
          <p:cNvSpPr/>
          <p:nvPr/>
        </p:nvSpPr>
        <p:spPr>
          <a:xfrm>
            <a:off x="1421225" y="690325"/>
            <a:ext cx="5637300" cy="3925200"/>
          </a:xfrm>
          <a:prstGeom prst="flowChartSummingJunction">
            <a:avLst/>
          </a:prstGeom>
          <a:noFill/>
          <a:ln cap="flat" cmpd="sng" w="1143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893700" y="205987"/>
            <a:ext cx="6462600" cy="857400"/>
          </a:xfrm>
          <a:prstGeom prst="rect">
            <a:avLst/>
          </a:prstGeom>
        </p:spPr>
        <p:txBody>
          <a:bodyPr anchorCtr="0" anchor="b" bIns="91425" lIns="91425" rIns="91425" tIns="91425">
            <a:noAutofit/>
          </a:bodyPr>
          <a:lstStyle/>
          <a:p>
            <a:pPr lvl="0" rtl="0">
              <a:spcBef>
                <a:spcPts val="0"/>
              </a:spcBef>
              <a:buNone/>
            </a:pPr>
            <a:r>
              <a:rPr lang="en"/>
              <a:t>Set Common Goals</a:t>
            </a:r>
          </a:p>
        </p:txBody>
      </p:sp>
      <p:sp>
        <p:nvSpPr>
          <p:cNvPr id="118" name="Shape 118"/>
          <p:cNvSpPr txBox="1"/>
          <p:nvPr>
            <p:ph idx="1" type="body"/>
          </p:nvPr>
        </p:nvSpPr>
        <p:spPr>
          <a:xfrm>
            <a:off x="893700" y="1373600"/>
            <a:ext cx="7990200" cy="35523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t>Goals:</a:t>
            </a:r>
          </a:p>
          <a:p>
            <a:pPr indent="-400050" lvl="0" marL="457200">
              <a:lnSpc>
                <a:spcPct val="115000"/>
              </a:lnSpc>
              <a:spcBef>
                <a:spcPts val="1000"/>
              </a:spcBef>
              <a:buClr>
                <a:srgbClr val="677480"/>
              </a:buClr>
              <a:buSzPct val="100000"/>
              <a:buFont typeface="Lato"/>
            </a:pPr>
            <a:r>
              <a:rPr lang="en" sz="2700"/>
              <a:t>Review existing content</a:t>
            </a:r>
          </a:p>
          <a:p>
            <a:pPr indent="-400050" lvl="0" marL="457200">
              <a:lnSpc>
                <a:spcPct val="115000"/>
              </a:lnSpc>
              <a:spcBef>
                <a:spcPts val="0"/>
              </a:spcBef>
              <a:buClr>
                <a:srgbClr val="677480"/>
              </a:buClr>
              <a:buSzPct val="100000"/>
              <a:buFont typeface="Lato"/>
            </a:pPr>
            <a:r>
              <a:rPr lang="en" sz="2700"/>
              <a:t>Confirm what additions we need</a:t>
            </a:r>
          </a:p>
          <a:p>
            <a:pPr indent="-400050" lvl="0" marL="457200">
              <a:lnSpc>
                <a:spcPct val="115000"/>
              </a:lnSpc>
              <a:spcBef>
                <a:spcPts val="0"/>
              </a:spcBef>
              <a:buClr>
                <a:srgbClr val="677480"/>
              </a:buClr>
              <a:buSzPct val="100000"/>
              <a:buFont typeface="Lato"/>
            </a:pPr>
            <a:r>
              <a:rPr lang="en" sz="2700"/>
              <a:t>Review teamwork tactics</a:t>
            </a:r>
          </a:p>
          <a:p>
            <a:pPr indent="-400050" lvl="0" marL="457200">
              <a:lnSpc>
                <a:spcPct val="115000"/>
              </a:lnSpc>
              <a:spcBef>
                <a:spcPts val="0"/>
              </a:spcBef>
              <a:buClr>
                <a:srgbClr val="677480"/>
              </a:buClr>
              <a:buSzPct val="100000"/>
              <a:buFont typeface="Lato"/>
            </a:pPr>
            <a:r>
              <a:rPr lang="en" sz="2700"/>
              <a:t>…</a:t>
            </a:r>
          </a:p>
          <a:p>
            <a:pPr indent="-400050" lvl="0" marL="457200">
              <a:lnSpc>
                <a:spcPct val="115000"/>
              </a:lnSpc>
              <a:spcBef>
                <a:spcPts val="0"/>
              </a:spcBef>
              <a:buClr>
                <a:srgbClr val="677480"/>
              </a:buClr>
              <a:buSzPct val="100000"/>
              <a:buFont typeface="Lato"/>
            </a:pPr>
            <a:r>
              <a:rPr lang="en" sz="2700"/>
              <a:t>…</a:t>
            </a:r>
          </a:p>
          <a:p>
            <a:pPr indent="-400050" lvl="0" marL="457200" rtl="0">
              <a:lnSpc>
                <a:spcPct val="115000"/>
              </a:lnSpc>
              <a:spcBef>
                <a:spcPts val="0"/>
              </a:spcBef>
              <a:buClr>
                <a:srgbClr val="677480"/>
              </a:buClr>
              <a:buSzPct val="100000"/>
              <a:buFont typeface="Lato"/>
            </a:pPr>
            <a:r>
              <a:rPr lang="en" sz="2700"/>
              <a:t>Confirm Hackathon travel arrangements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893700" y="205987"/>
            <a:ext cx="6462600" cy="857400"/>
          </a:xfrm>
          <a:prstGeom prst="rect">
            <a:avLst/>
          </a:prstGeom>
        </p:spPr>
        <p:txBody>
          <a:bodyPr anchorCtr="0" anchor="b" bIns="91425" lIns="91425" rIns="91425" tIns="91425">
            <a:noAutofit/>
          </a:bodyPr>
          <a:lstStyle/>
          <a:p>
            <a:pPr lvl="0">
              <a:spcBef>
                <a:spcPts val="0"/>
              </a:spcBef>
              <a:buNone/>
            </a:pPr>
            <a:r>
              <a:rPr lang="en"/>
              <a:t>Clarify All Responsibilities</a:t>
            </a:r>
          </a:p>
        </p:txBody>
      </p:sp>
      <p:pic>
        <p:nvPicPr>
          <p:cNvPr id="124" name="Shape 124"/>
          <p:cNvPicPr preferRelativeResize="0"/>
          <p:nvPr/>
        </p:nvPicPr>
        <p:blipFill>
          <a:blip r:embed="rId3">
            <a:alphaModFix/>
          </a:blip>
          <a:stretch>
            <a:fillRect/>
          </a:stretch>
        </p:blipFill>
        <p:spPr>
          <a:xfrm>
            <a:off x="5387149" y="1196274"/>
            <a:ext cx="3061324" cy="3581750"/>
          </a:xfrm>
          <a:prstGeom prst="rect">
            <a:avLst/>
          </a:prstGeom>
          <a:noFill/>
          <a:ln>
            <a:noFill/>
          </a:ln>
        </p:spPr>
      </p:pic>
      <p:cxnSp>
        <p:nvCxnSpPr>
          <p:cNvPr id="125" name="Shape 125"/>
          <p:cNvCxnSpPr/>
          <p:nvPr/>
        </p:nvCxnSpPr>
        <p:spPr>
          <a:xfrm>
            <a:off x="3722275" y="2477000"/>
            <a:ext cx="1773300" cy="148800"/>
          </a:xfrm>
          <a:prstGeom prst="straightConnector1">
            <a:avLst/>
          </a:prstGeom>
          <a:noFill/>
          <a:ln cap="flat" cmpd="sng" w="9525">
            <a:solidFill>
              <a:schemeClr val="dk2"/>
            </a:solidFill>
            <a:prstDash val="solid"/>
            <a:round/>
            <a:headEnd len="lg" w="lg" type="none"/>
            <a:tailEnd len="lg" w="lg" type="triangle"/>
          </a:ln>
        </p:spPr>
      </p:cxnSp>
      <p:sp>
        <p:nvSpPr>
          <p:cNvPr id="126" name="Shape 126"/>
          <p:cNvSpPr txBox="1"/>
          <p:nvPr/>
        </p:nvSpPr>
        <p:spPr>
          <a:xfrm>
            <a:off x="2964275" y="2084300"/>
            <a:ext cx="1610700" cy="541500"/>
          </a:xfrm>
          <a:prstGeom prst="rect">
            <a:avLst/>
          </a:prstGeom>
          <a:noFill/>
          <a:ln>
            <a:noFill/>
          </a:ln>
        </p:spPr>
        <p:txBody>
          <a:bodyPr anchorCtr="0" anchor="t" bIns="91425" lIns="91425" rIns="91425" tIns="91425">
            <a:noAutofit/>
          </a:bodyPr>
          <a:lstStyle/>
          <a:p>
            <a:pPr lvl="0">
              <a:spcBef>
                <a:spcPts val="0"/>
              </a:spcBef>
              <a:buNone/>
            </a:pPr>
            <a:r>
              <a:rPr lang="en"/>
              <a:t>Responsibilities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2900174" y="154170"/>
            <a:ext cx="6243825" cy="4904017"/>
          </a:xfrm>
          <a:prstGeom prst="rect">
            <a:avLst/>
          </a:prstGeom>
          <a:noFill/>
          <a:ln>
            <a:noFill/>
          </a:ln>
        </p:spPr>
      </p:pic>
      <p:pic>
        <p:nvPicPr>
          <p:cNvPr id="132" name="Shape 132"/>
          <p:cNvPicPr preferRelativeResize="0"/>
          <p:nvPr/>
        </p:nvPicPr>
        <p:blipFill>
          <a:blip r:embed="rId3">
            <a:alphaModFix/>
          </a:blip>
          <a:stretch>
            <a:fillRect/>
          </a:stretch>
        </p:blipFill>
        <p:spPr>
          <a:xfrm>
            <a:off x="2874249" y="167157"/>
            <a:ext cx="6243825" cy="4904017"/>
          </a:xfrm>
          <a:prstGeom prst="rect">
            <a:avLst/>
          </a:prstGeom>
          <a:noFill/>
          <a:ln>
            <a:noFill/>
          </a:ln>
        </p:spPr>
      </p:pic>
      <p:sp>
        <p:nvSpPr>
          <p:cNvPr id="133" name="Shape 133"/>
          <p:cNvSpPr txBox="1"/>
          <p:nvPr>
            <p:ph type="title"/>
          </p:nvPr>
        </p:nvSpPr>
        <p:spPr>
          <a:xfrm>
            <a:off x="893700" y="206000"/>
            <a:ext cx="8097300" cy="951000"/>
          </a:xfrm>
          <a:prstGeom prst="rect">
            <a:avLst/>
          </a:prstGeom>
        </p:spPr>
        <p:txBody>
          <a:bodyPr anchorCtr="0" anchor="b" bIns="91425" lIns="91425" rIns="91425" tIns="91425">
            <a:noAutofit/>
          </a:bodyPr>
          <a:lstStyle/>
          <a:p>
            <a:pPr lvl="0">
              <a:spcBef>
                <a:spcPts val="0"/>
              </a:spcBef>
              <a:buNone/>
            </a:pPr>
            <a:r>
              <a:rPr lang="en"/>
              <a:t>Encourage Open </a:t>
            </a:r>
            <a:r>
              <a:rPr lang="en"/>
              <a:t>C</a:t>
            </a:r>
            <a:r>
              <a:rPr lang="en"/>
              <a:t>ommunication</a:t>
            </a: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