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ieeexplore.ieee.org/stamp/stamp.jsp?tp=&amp;arnumber=1201741&amp;tag=1" TargetMode="External"/><Relationship Id="rId4" Type="http://schemas.openxmlformats.org/officeDocument/2006/relationships/hyperlink" Target="http://archives.njit.edu/vol01/etd/2000s/2002/njit-etd2002-037/njit-etd2002-03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Positioning Using Time-Difference of Arrival Measurements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404450" y="3047800"/>
            <a:ext cx="30534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Abhinav-201431218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Srinivas-201431226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 :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2" y="1949050"/>
            <a:ext cx="4315425" cy="2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98512" y="4416275"/>
            <a:ext cx="4315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Two dimensional hyperbolic position location solution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813675" y="2002000"/>
            <a:ext cx="40863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we get hyperbolic equations for 3 receivers R1, R2 and R3.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adjacent figure shows the formation of 2 hyperbolas with 3 receivers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Their intersection shows the location of source(S)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In this all the receivers are co-planar(all in same plane), so 2 or more hyperbolas are enough to get location of source. Example is shown.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To get 3D precise location of source we need at least 3 hyperbolas =&gt; at least 4 receivers.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 :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We have 4 receivers., let’s take them R1 and Ri, Rj, Rk.,  R1 is the first receiver to get the signal from source and i,j,k are other three.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We know Ri =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√(Xi−x)2+(Yi−y)2+(Zi−z)2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Ri,1 = C*di,1 = Ri - R1 = 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√(Xi−x)2+(Yi−y)2+(Zi−z)2 </a:t>
            </a:r>
            <a:r>
              <a:rPr lang="en" sz="1400"/>
              <a:t>) - 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√(X1−x)2+(Y1−y)2+(Z1−z)2</a:t>
            </a:r>
            <a:r>
              <a:rPr lang="en" sz="140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Here C = 3*10^8 m/s.(as they are normal RF signals.)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From above we get 3 expressions, Ri1, Rj1, Rk1.,</a:t>
            </a:r>
            <a:br>
              <a:rPr lang="en" sz="1400"/>
            </a:br>
            <a:r>
              <a:rPr lang="en" sz="1400"/>
              <a:t>These 3 are non-linear equations and very difficult to solve in a direct way.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We need to linearize these non-linear equations as they are difficult to solve by mathematical ways.</a:t>
            </a:r>
            <a:br>
              <a:rPr lang="en" sz="1200"/>
            </a:br>
            <a:r>
              <a:rPr lang="en" sz="1200"/>
              <a:t>Many algorithms were proposed to ease the solving of these equations turning them to linear equations.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Few proposed algorithms were:</a:t>
            </a:r>
          </a:p>
          <a:p>
            <a:pPr indent="-304800" lvl="0" marL="45720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Taylor-series method : using taylor-series expansion we can make that non-linear equation to linear, but it increases error in estimating the precise location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Fang’s method : Assume first base station to be at (0,0,0) and make other station to be at (x,0,z) and solve by changing the axis, but it doesn’t provide a better way to solve when there are many stations.</a:t>
            </a:r>
          </a:p>
          <a:p>
            <a:pPr indent="-304800" lvl="0" marL="45720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Chan’s method : useful when the error in TDOA is minimum.,  can solve it in O(nlogn) time., used for solving those equations.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Derivation of Algorithm/solving equations :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Includes solving those non-linear system of equations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We got C*ti = Ri., C*tj=Rj., C*tk = Rk.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And Ri-Rj=Rij., Rik= Ri-Rk., Rkj= Rk-Rj., Rkl= Rk-Rl. Here we took Ri,Rj,Rk are receivers on earth and Rl as GPS satellite for easy solving of equation.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Using above four equations, we get equations by doing some math and algebra.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And solving those equations we get 2 plane equations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=&gt; y = Ax+Bz+C and y = Dx+Ez+F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And  equating those two plane equations we get, 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Ax+Bz+C = Dx+Ez+F =&gt; x=Gz+H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From here solve for x,y,z  =&gt; location of source is S(x,y,z)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 :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85350" y="2034975"/>
            <a:ext cx="82221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commercial application for TDOA is locating a cellular telephone based on comparing when the signal arrives at different cell towers.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technique requires no additional circuitry in the telephone, since it uses the standard signal. 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may be supplemented with an angle of arrival information if the cell towers have directional receiving antennas.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95700" y="8149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: </a:t>
            </a:r>
            <a:r>
              <a:rPr lang="en" sz="1300"/>
              <a:t>(taken in location system)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21200" y="17028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Low deployment and operational cost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Initial location and location update capability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Immediate coverage for ALL mobile phones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Operates in urban, suburban and rural areas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Low to minimal requirements for standards support (related to determining location)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used :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http://ieeexplore.ieee.org/stamp/stamp.jsp?tp=&amp;arnumber=1201741&amp;tag=1</a:t>
            </a: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http://archives.njit.edu/vol01/etd/2000s/2002/njit-etd2002-037/njit-etd2002-037.pdf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: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n" sz="2000"/>
              <a:t>This presentation describes - Positioning using time-difference of arrival measurements and solving algorithms/techniques.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: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In this we discuss about hyperbolic position location estimator with TDOA’s from four stations.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: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92500" y="2211950"/>
            <a:ext cx="8262600" cy="30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Time Difference of Arrival(TDOA)  is an electronic technique used in direction finding and navigation, in which the time of arrival of a specific signal, at physically separate receiving stations with precisely synchronized time references, are calculated and estimated.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Hyperbolic ?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70325" y="1957825"/>
            <a:ext cx="77790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b="1" lang="en" sz="1700"/>
              <a:t>Multilateration(MLAT)</a:t>
            </a:r>
            <a:r>
              <a:rPr lang="en" sz="1700"/>
              <a:t> - navigation technique - difference in distance to two stations at known locations. (also known as </a:t>
            </a:r>
            <a:r>
              <a:rPr b="1" lang="en" sz="1700"/>
              <a:t>hyperbolic navigation</a:t>
            </a:r>
            <a:r>
              <a:rPr lang="en" sz="1700"/>
              <a:t>)</a:t>
            </a:r>
          </a:p>
          <a:p>
            <a:pPr indent="-336550" lvl="0" marL="45720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700"/>
              <a:t>When these possible locations are plotted - hyperbolic curve.</a:t>
            </a:r>
          </a:p>
          <a:p>
            <a:pPr indent="-336550" lvl="0" marL="45720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700"/>
              <a:t>To locate the exact location along that curve, multilateration relies on multiple measurements - a second measurement taken to a different pair of stations will produce a second curve - which intersects with the first.</a:t>
            </a:r>
          </a:p>
          <a:p>
            <a:pPr indent="-336550" lvl="0" marL="45720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700"/>
              <a:t>When the two curves are compared, a small no.of possible locations are produced - to a fix location - precise.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??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1775" y="1745475"/>
            <a:ext cx="5204400" cy="19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two receivers at known locations,  and a known TDOA, the no.of possible emitter locations is one half of a two-sheeted hyperboloid.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receivers do not need to know the absolute time at which the pulse was transmitted - only the time difference is needed.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600" y="1745475"/>
            <a:ext cx="1756425" cy="1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164862" y="3209150"/>
            <a:ext cx="2133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 A two-sheeted Hyperboloid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40725" y="3645675"/>
            <a:ext cx="33345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R1 and R2 locations of receivers and S is source.</a:t>
            </a:r>
          </a:p>
          <a:p>
            <a:pPr lvl="0">
              <a:spcBef>
                <a:spcPts val="0"/>
              </a:spcBef>
              <a:buNone/>
            </a:pPr>
            <a:r>
              <a:rPr lang="en" sz="1300"/>
              <a:t>TDOA = t1- t2 = known.</a:t>
            </a:r>
          </a:p>
          <a:p>
            <a:pPr lvl="0">
              <a:spcBef>
                <a:spcPts val="0"/>
              </a:spcBef>
              <a:buNone/>
            </a:pPr>
            <a:r>
              <a:rPr lang="en" sz="1300"/>
              <a:t>v(t1 - t2) = constant = vt1 - vt2</a:t>
            </a:r>
          </a:p>
          <a:p>
            <a:pPr lvl="0">
              <a:spcBef>
                <a:spcPts val="0"/>
              </a:spcBef>
              <a:buNone/>
            </a:pPr>
            <a:r>
              <a:rPr lang="en" sz="1300"/>
              <a:t>=&gt; R1S - R2S = constant</a:t>
            </a:r>
          </a:p>
          <a:p>
            <a:pPr lvl="0">
              <a:spcBef>
                <a:spcPts val="0"/>
              </a:spcBef>
              <a:buNone/>
            </a:pPr>
            <a:r>
              <a:rPr lang="en" sz="1300"/>
              <a:t>=&gt; locus of S is hyperbola with R1 and R2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300"/>
              <a:t>     are foci.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074" y="3209150"/>
            <a:ext cx="2202424" cy="17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 :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03100" y="2004900"/>
            <a:ext cx="80481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In this hyperbolic position location technique, it uses cross-correlation of received signals, to estimate TDOA of propagating signal received at two receivers.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This delay measurement defines a hyperbola of constant range difference from receivers which are located at foci.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Intersection of all such hyperbolas or hyperboloids gives source location.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60950" y="7845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Hyperbolic location theory :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8123" l="3950" r="-2716" t="10641"/>
          <a:stretch/>
        </p:blipFill>
        <p:spPr>
          <a:xfrm>
            <a:off x="1170875" y="1704575"/>
            <a:ext cx="6387450" cy="34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 :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27675" y="1847250"/>
            <a:ext cx="88377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know the TDOA of signal from source to receiver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TDOA = t1 - t2 = known = constant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C = propagation speed of signal </a:t>
            </a:r>
            <a:r>
              <a:rPr lang="en" sz="1000"/>
              <a:t>(usually speed of light as it is RF signal)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=&gt; t1C - t2C = constant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t1C is distance between R1 and S(ource) and t2C is distance between R2 and 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=&gt;  R1S - R2S = constant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=&gt; locus of S is hyperbola with R1 and R2 as foci.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this we take 4 receivers/stations and estimate exact location of Source. So we get 3 such hyperbolas.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Pair of receivers gives hyperbolic equation.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location of S(x,y,z) and Ri location is Ri(Xi, Yi, Zi), then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450" y="4507849"/>
            <a:ext cx="4442824" cy="4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