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4" r:id="rId8"/>
    <p:sldId id="260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479B-6192-E6E6-27A1-5FAEBB35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60DE5-EC0D-E843-63EF-AEF72FA87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8E2D-8D1C-C2C7-C0E9-7EA25827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E2A-D0D6-4447-BA9B-A8597F7333A2}" type="datetimeFigureOut">
              <a:rPr lang="nl-NL" smtClean="0"/>
              <a:t>17-03-2024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C0BDF-300F-5FA0-C67C-5F6A66F7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5911-0874-CC41-1572-C31CA1DF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6B6-9493-3E46-8E9A-7A46795A96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6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4A23-312A-F501-8C3F-F2F418BF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49C5A-8B6E-4EB6-5365-1A5CB35D1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A3EB-17A3-1717-7872-1D7607A8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E2A-D0D6-4447-BA9B-A8597F7333A2}" type="datetimeFigureOut">
              <a:rPr lang="nl-NL" smtClean="0"/>
              <a:t>17-03-2024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FDAA2-4E44-EA0D-4AC6-44284B94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0E7E-2955-BAE9-0D8A-29890741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6B6-9493-3E46-8E9A-7A46795A96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079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37524-4A70-255F-FA6D-56085604B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6E193-4159-9D5E-5393-2E454B48E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B8D61-A013-70D8-06A6-99CDDC87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E2A-D0D6-4447-BA9B-A8597F7333A2}" type="datetimeFigureOut">
              <a:rPr lang="nl-NL" smtClean="0"/>
              <a:t>17-03-2024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09A5-5A0A-E8EB-35A0-4B436F45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A39F0-03E5-774C-21B7-7463CF48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6B6-9493-3E46-8E9A-7A46795A96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90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B55B-0368-7BED-BEB0-51A888B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6A34E-CCAB-8C4D-D551-278AC692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3246F-81D9-5D7F-1079-19695F85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E2A-D0D6-4447-BA9B-A8597F7333A2}" type="datetimeFigureOut">
              <a:rPr lang="nl-NL" smtClean="0"/>
              <a:t>17-03-2024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D1FC9-C8B4-CA82-BD65-FE11D2C0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FF22-3F17-1D4D-0746-674BFDFB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6B6-9493-3E46-8E9A-7A46795A96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28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769C-5306-565E-5324-55EA27FB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60274-D211-ED4A-50E1-7E3707C2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80EE-8C41-73AF-C1CB-8E520275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E2A-D0D6-4447-BA9B-A8597F7333A2}" type="datetimeFigureOut">
              <a:rPr lang="nl-NL" smtClean="0"/>
              <a:t>17-03-2024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4D8B-FC84-1AA9-94A9-B172E2D0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6075-49E1-B4F0-AFB7-A33FD75D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6B6-9493-3E46-8E9A-7A46795A96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179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9A1A-8E84-C8A3-D2A0-A625FDC1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F60D-2E00-C270-1863-00B31C2CB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931BF-E00B-EEEF-4630-B699BB972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B81BE-A673-8982-CF77-4507747D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E2A-D0D6-4447-BA9B-A8597F7333A2}" type="datetimeFigureOut">
              <a:rPr lang="nl-NL" smtClean="0"/>
              <a:t>17-03-2024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989CB-9C11-9D3F-00D7-96122C70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F01AB-694C-B6DC-5A1D-D43DCFED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6B6-9493-3E46-8E9A-7A46795A96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06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30FC-EEF4-F1F5-8450-07636556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DD79-FBBC-D58C-4F67-B547A4E7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C14AF-C728-D529-9E40-82F41C5FB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315E8-38A5-3E6C-C121-70C4EE018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F3529-DFD8-3FF5-596F-71DDDCEFE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969BB-979F-CBD9-6706-682F3F85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E2A-D0D6-4447-BA9B-A8597F7333A2}" type="datetimeFigureOut">
              <a:rPr lang="nl-NL" smtClean="0"/>
              <a:t>17-03-2024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21942-6785-267A-DB70-6F60266C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F1EB8-1ADD-C2D8-9CC2-D07B7DFE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6B6-9493-3E46-8E9A-7A46795A96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42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B593-411F-61D0-AD0B-5FE97D91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8F00C-1140-4BBB-4F1A-0BF9A9B4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E2A-D0D6-4447-BA9B-A8597F7333A2}" type="datetimeFigureOut">
              <a:rPr lang="nl-NL" smtClean="0"/>
              <a:t>17-03-2024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F300C-A749-5EC5-50ED-34A6FF35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EBAD4-758A-CFD2-23C8-3718229E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6B6-9493-3E46-8E9A-7A46795A96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3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A2A11-1F5D-B519-475D-1929BA2C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E2A-D0D6-4447-BA9B-A8597F7333A2}" type="datetimeFigureOut">
              <a:rPr lang="nl-NL" smtClean="0"/>
              <a:t>17-03-2024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11A30-756F-6CF4-DDE9-A77941A9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65A09-82D5-DD71-77EA-839C3644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6B6-9493-3E46-8E9A-7A46795A96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93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77-C06F-9A60-B0D9-8C8B2748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8AF5-B1D2-5EB5-AB6C-AD5FF7A2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6E9A7-5A8E-752C-602F-4F8F02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3E7A3-0080-0171-1E91-2321A149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E2A-D0D6-4447-BA9B-A8597F7333A2}" type="datetimeFigureOut">
              <a:rPr lang="nl-NL" smtClean="0"/>
              <a:t>17-03-2024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911F2-D519-C551-AAAD-3DE2F65B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451A6-0FFF-B657-5267-8FD13A5B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6B6-9493-3E46-8E9A-7A46795A96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466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50CA-771E-E135-BEEC-E51038B2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E23D9-4AE5-FB4C-0F3A-3C9811B1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5300A-CE18-97F0-0065-6AF321905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E9143-8A10-5C61-4ADB-583DE7D0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E2A-D0D6-4447-BA9B-A8597F7333A2}" type="datetimeFigureOut">
              <a:rPr lang="nl-NL" smtClean="0"/>
              <a:t>17-03-2024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98391-D099-3EE2-F760-0070A357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E4B7D-F98B-66EA-434F-2FE578B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6B6-9493-3E46-8E9A-7A46795A96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493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36121-16E6-F6E1-571D-172C7183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F2485-4C69-5359-A55A-2C9E4A94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83306-335E-79C1-AE38-9AF96929C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EEE2A-D0D6-4447-BA9B-A8597F7333A2}" type="datetimeFigureOut">
              <a:rPr lang="nl-NL" smtClean="0"/>
              <a:t>17-03-2024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199E-30B4-8403-DEB8-3216D5189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ED479-AE91-BF23-3037-AF8CEEF95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B876B6-9493-3E46-8E9A-7A46795A96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14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5E06-9835-EBFE-640D-C93BCB9AD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Ditch your IdentityServer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4BD3D-BA61-EA98-29D0-CC7B77488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/>
              <a:t>There’s a new kid on the block</a:t>
            </a:r>
            <a:endParaRPr lang="nl-NL" dirty="0"/>
          </a:p>
        </p:txBody>
      </p:sp>
      <p:pic>
        <p:nvPicPr>
          <p:cNvPr id="2050" name="Picture 2" descr="Sorrow And Sad Emoticon Royalty Free SVG, Cliparts, Vectors, and Stock  Illustration. Image 58463512.">
            <a:extLst>
              <a:ext uri="{FF2B5EF4-FFF2-40B4-BE49-F238E27FC236}">
                <a16:creationId xmlns:a16="http://schemas.microsoft.com/office/drawing/2014/main" id="{E9175EB3-7D42-5579-DF90-2552D365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462" y="3633444"/>
            <a:ext cx="2102193" cy="210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42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16E3-5D07-5E43-BB4A-9275E14D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Dominic </a:t>
            </a:r>
            <a:r>
              <a:rPr lang="nl-NL" dirty="0" err="1"/>
              <a:t>Baier</a:t>
            </a:r>
            <a:r>
              <a:rPr lang="nl-NL" dirty="0"/>
              <a:t> &amp; Brock Allen</a:t>
            </a:r>
          </a:p>
        </p:txBody>
      </p:sp>
      <p:pic>
        <p:nvPicPr>
          <p:cNvPr id="1026" name="Picture 2" descr="Dominick Baier | NDC Security Oslo 2024">
            <a:extLst>
              <a:ext uri="{FF2B5EF4-FFF2-40B4-BE49-F238E27FC236}">
                <a16:creationId xmlns:a16="http://schemas.microsoft.com/office/drawing/2014/main" id="{DD7AD086-EAFE-1A65-EA9B-2E23D55E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227" y="2107981"/>
            <a:ext cx="3619500" cy="36195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9B0B77-023E-1A46-0333-E35D3DD27F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126" y="2096933"/>
            <a:ext cx="3619500" cy="36195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60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9531FB-F3CD-AEEA-B61D-CFB10E22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8823"/>
            <a:ext cx="7772400" cy="62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4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7847AB-8AB5-CFA0-7BF5-D1F97BBC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62" y="643466"/>
            <a:ext cx="71884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7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85D9D8-BD41-64FE-B539-CA85F7F0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62" y="643466"/>
            <a:ext cx="71884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6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16E3-5D07-5E43-BB4A-9275E14D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Kevin Chalet</a:t>
            </a:r>
          </a:p>
        </p:txBody>
      </p:sp>
      <p:pic>
        <p:nvPicPr>
          <p:cNvPr id="1030" name="Picture 6" descr="View kevinchalet's full-sized avatar">
            <a:extLst>
              <a:ext uri="{FF2B5EF4-FFF2-40B4-BE49-F238E27FC236}">
                <a16:creationId xmlns:a16="http://schemas.microsoft.com/office/drawing/2014/main" id="{99BB0E82-ED84-9401-4811-270C897E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002339"/>
            <a:ext cx="3619499" cy="361949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E56060-1F80-D575-2EF1-A57907964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7770"/>
            <a:ext cx="7772400" cy="61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0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522F-B689-BE54-D74F-F3454877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C660-3618-D7C4-2AB1-255AF984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726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</Words>
  <Application>Microsoft Macintosh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Ditch your IdentityServer</vt:lpstr>
      <vt:lpstr>Dominic Baier &amp; Brock Allen</vt:lpstr>
      <vt:lpstr>PowerPoint Presentation</vt:lpstr>
      <vt:lpstr>PowerPoint Presentation</vt:lpstr>
      <vt:lpstr>PowerPoint Presentation</vt:lpstr>
      <vt:lpstr>Kevin Chalet</vt:lpstr>
      <vt:lpstr>PowerPoint Presentation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Starreveld</dc:creator>
  <cp:lastModifiedBy>Albert Starreveld</cp:lastModifiedBy>
  <cp:revision>6</cp:revision>
  <dcterms:created xsi:type="dcterms:W3CDTF">2024-03-17T20:18:05Z</dcterms:created>
  <dcterms:modified xsi:type="dcterms:W3CDTF">2024-03-17T21:10:50Z</dcterms:modified>
</cp:coreProperties>
</file>