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3" r:id="rId2"/>
  </p:sldMasterIdLst>
  <p:notesMasterIdLst>
    <p:notesMasterId r:id="rId13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43" autoAdjust="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0F7B9-25E8-44C1-9B34-391C2C603172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0AEB2-D3D6-4743-AF9D-6AFDF3672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41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0AEB2-D3D6-4743-AF9D-6AFDF367228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89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home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6" name="Google Shape;16;p2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953533" y="1255333"/>
            <a:ext cx="10284800" cy="40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1333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953667" y="5269867"/>
            <a:ext cx="10284800" cy="3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5700"/>
            <a:ext cx="0" cy="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78282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83" name="Google Shape;183;p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8" name="Google Shape;188;p1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90" name="Google Shape;190;p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92" name="Google Shape;192;p1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11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94" name="Google Shape;194;p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95" name="Google Shape;195;p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98" name="Google Shape;198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459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99" name="Google Shape;199;p11"/>
          <p:cNvSpPr txBox="1">
            <a:spLocks noGrp="1"/>
          </p:cNvSpPr>
          <p:nvPr>
            <p:ph type="subTitle" idx="1"/>
          </p:nvPr>
        </p:nvSpPr>
        <p:spPr>
          <a:xfrm>
            <a:off x="1712000" y="3960833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249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808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1876667" y="8495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8495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963467" y="13592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3"/>
          </p:nvPr>
        </p:nvSpPr>
        <p:spPr>
          <a:xfrm>
            <a:off x="1876667" y="19457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4" hasCustomPrompt="1"/>
          </p:nvPr>
        </p:nvSpPr>
        <p:spPr>
          <a:xfrm>
            <a:off x="958467" y="19457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5"/>
          </p:nvPr>
        </p:nvSpPr>
        <p:spPr>
          <a:xfrm>
            <a:off x="967413" y="24554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6"/>
          </p:nvPr>
        </p:nvSpPr>
        <p:spPr>
          <a:xfrm>
            <a:off x="1876667" y="30419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7" hasCustomPrompt="1"/>
          </p:nvPr>
        </p:nvSpPr>
        <p:spPr>
          <a:xfrm>
            <a:off x="958467" y="30419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8"/>
          </p:nvPr>
        </p:nvSpPr>
        <p:spPr>
          <a:xfrm>
            <a:off x="967413" y="35516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9"/>
          </p:nvPr>
        </p:nvSpPr>
        <p:spPr>
          <a:xfrm>
            <a:off x="1876667" y="42397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3" hasCustomPrompt="1"/>
          </p:nvPr>
        </p:nvSpPr>
        <p:spPr>
          <a:xfrm>
            <a:off x="958467" y="42397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4"/>
          </p:nvPr>
        </p:nvSpPr>
        <p:spPr>
          <a:xfrm>
            <a:off x="967413" y="47494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15"/>
          </p:nvPr>
        </p:nvSpPr>
        <p:spPr>
          <a:xfrm>
            <a:off x="1876667" y="53359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16" hasCustomPrompt="1"/>
          </p:nvPr>
        </p:nvSpPr>
        <p:spPr>
          <a:xfrm>
            <a:off x="958467" y="53359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17"/>
          </p:nvPr>
        </p:nvSpPr>
        <p:spPr>
          <a:xfrm>
            <a:off x="967413" y="58456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1965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" name="Google Shape;240;p1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42" name="Google Shape;24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44" name="Google Shape;244;p1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5" name="Google Shape;245;p1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46" name="Google Shape;24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3053400" y="43701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subTitle" idx="1"/>
          </p:nvPr>
        </p:nvSpPr>
        <p:spPr>
          <a:xfrm>
            <a:off x="953400" y="1778700"/>
            <a:ext cx="10285200" cy="2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5513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54" name="Google Shape;254;p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9" name="Google Shape;259;p1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60" name="Google Shape;260;p1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61" name="Google Shape;261;p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63" name="Google Shape;263;p1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4" name="Google Shape;264;p1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65" name="Google Shape;265;p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66" name="Google Shape;266;p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7" name="Google Shape;267;p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69" name="Google Shape;269;p15"/>
          <p:cNvSpPr txBox="1">
            <a:spLocks noGrp="1"/>
          </p:cNvSpPr>
          <p:nvPr>
            <p:ph type="subTitle" idx="1"/>
          </p:nvPr>
        </p:nvSpPr>
        <p:spPr>
          <a:xfrm>
            <a:off x="2459200" y="3652900"/>
            <a:ext cx="72736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title"/>
          </p:nvPr>
        </p:nvSpPr>
        <p:spPr>
          <a:xfrm>
            <a:off x="2459217" y="1956200"/>
            <a:ext cx="7273600" cy="13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4666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7473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73" name="Google Shape;273;p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8" name="Google Shape;278;p1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79" name="Google Shape;279;p1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80" name="Google Shape;280;p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82" name="Google Shape;282;p1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3" name="Google Shape;283;p1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84" name="Google Shape;284;p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85" name="Google Shape;285;p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88" name="Google Shape;288;p16"/>
          <p:cNvSpPr txBox="1">
            <a:spLocks noGrp="1"/>
          </p:cNvSpPr>
          <p:nvPr>
            <p:ph type="title"/>
          </p:nvPr>
        </p:nvSpPr>
        <p:spPr>
          <a:xfrm>
            <a:off x="9600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1"/>
          </p:nvPr>
        </p:nvSpPr>
        <p:spPr>
          <a:xfrm>
            <a:off x="9600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 idx="2"/>
          </p:nvPr>
        </p:nvSpPr>
        <p:spPr>
          <a:xfrm>
            <a:off x="45384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subTitle" idx="3"/>
          </p:nvPr>
        </p:nvSpPr>
        <p:spPr>
          <a:xfrm>
            <a:off x="45384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title" idx="4"/>
          </p:nvPr>
        </p:nvSpPr>
        <p:spPr>
          <a:xfrm>
            <a:off x="81168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3" name="Google Shape;293;p16"/>
          <p:cNvSpPr txBox="1">
            <a:spLocks noGrp="1"/>
          </p:cNvSpPr>
          <p:nvPr>
            <p:ph type="subTitle" idx="5"/>
          </p:nvPr>
        </p:nvSpPr>
        <p:spPr>
          <a:xfrm>
            <a:off x="81168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4" name="Google Shape;294;p1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0586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97" name="Google Shape;297;p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1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03" name="Google Shape;303;p1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04" name="Google Shape;304;p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06" name="Google Shape;306;p1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7" name="Google Shape;307;p1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08" name="Google Shape;308;p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09" name="Google Shape;309;p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0" name="Google Shape;310;p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12" name="Google Shape;312;p17"/>
          <p:cNvSpPr txBox="1">
            <a:spLocks noGrp="1"/>
          </p:cNvSpPr>
          <p:nvPr>
            <p:ph type="title"/>
          </p:nvPr>
        </p:nvSpPr>
        <p:spPr>
          <a:xfrm>
            <a:off x="9600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9600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title" idx="2"/>
          </p:nvPr>
        </p:nvSpPr>
        <p:spPr>
          <a:xfrm>
            <a:off x="44198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3"/>
          </p:nvPr>
        </p:nvSpPr>
        <p:spPr>
          <a:xfrm>
            <a:off x="44198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title" idx="4"/>
          </p:nvPr>
        </p:nvSpPr>
        <p:spPr>
          <a:xfrm>
            <a:off x="78796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5"/>
          </p:nvPr>
        </p:nvSpPr>
        <p:spPr>
          <a:xfrm>
            <a:off x="78796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9265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21" name="Google Shape;321;p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6" name="Google Shape;326;p1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27" name="Google Shape;327;p1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28" name="Google Shape;328;p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30" name="Google Shape;330;p1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1" name="Google Shape;331;p1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32" name="Google Shape;332;p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33" name="Google Shape;333;p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960000" y="2551951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subTitle" idx="1"/>
          </p:nvPr>
        </p:nvSpPr>
        <p:spPr>
          <a:xfrm>
            <a:off x="960000" y="3232384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title" idx="2"/>
          </p:nvPr>
        </p:nvSpPr>
        <p:spPr>
          <a:xfrm>
            <a:off x="6429200" y="2551951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subTitle" idx="3"/>
          </p:nvPr>
        </p:nvSpPr>
        <p:spPr>
          <a:xfrm>
            <a:off x="6429200" y="3232384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title" idx="4"/>
          </p:nvPr>
        </p:nvSpPr>
        <p:spPr>
          <a:xfrm>
            <a:off x="960000" y="4817833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subTitle" idx="5"/>
          </p:nvPr>
        </p:nvSpPr>
        <p:spPr>
          <a:xfrm>
            <a:off x="960000" y="5498267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2" name="Google Shape;342;p18"/>
          <p:cNvSpPr txBox="1">
            <a:spLocks noGrp="1"/>
          </p:cNvSpPr>
          <p:nvPr>
            <p:ph type="title" idx="6"/>
          </p:nvPr>
        </p:nvSpPr>
        <p:spPr>
          <a:xfrm>
            <a:off x="6429200" y="4817833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3" name="Google Shape;343;p18"/>
          <p:cNvSpPr txBox="1">
            <a:spLocks noGrp="1"/>
          </p:cNvSpPr>
          <p:nvPr>
            <p:ph type="subTitle" idx="7"/>
          </p:nvPr>
        </p:nvSpPr>
        <p:spPr>
          <a:xfrm>
            <a:off x="6429200" y="5498267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4" name="Google Shape;344;p1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9511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47" name="Google Shape;347;p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2" name="Google Shape;352;p1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54" name="Google Shape;354;p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56" name="Google Shape;356;p1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7" name="Google Shape;357;p1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58" name="Google Shape;358;p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59" name="Google Shape;359;p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0" name="Google Shape;360;p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62" name="Google Shape;362;p19"/>
          <p:cNvSpPr txBox="1">
            <a:spLocks noGrp="1"/>
          </p:cNvSpPr>
          <p:nvPr>
            <p:ph type="title"/>
          </p:nvPr>
        </p:nvSpPr>
        <p:spPr>
          <a:xfrm>
            <a:off x="960000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3" name="Google Shape;363;p19"/>
          <p:cNvSpPr txBox="1">
            <a:spLocks noGrp="1"/>
          </p:cNvSpPr>
          <p:nvPr>
            <p:ph type="subTitle" idx="1"/>
          </p:nvPr>
        </p:nvSpPr>
        <p:spPr>
          <a:xfrm>
            <a:off x="960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4" name="Google Shape;364;p19"/>
          <p:cNvSpPr txBox="1">
            <a:spLocks noGrp="1"/>
          </p:cNvSpPr>
          <p:nvPr>
            <p:ph type="title" idx="2"/>
          </p:nvPr>
        </p:nvSpPr>
        <p:spPr>
          <a:xfrm>
            <a:off x="4559028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subTitle" idx="3"/>
          </p:nvPr>
        </p:nvSpPr>
        <p:spPr>
          <a:xfrm>
            <a:off x="455902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6" name="Google Shape;366;p19"/>
          <p:cNvSpPr txBox="1">
            <a:spLocks noGrp="1"/>
          </p:cNvSpPr>
          <p:nvPr>
            <p:ph type="title" idx="4"/>
          </p:nvPr>
        </p:nvSpPr>
        <p:spPr>
          <a:xfrm>
            <a:off x="960000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7" name="Google Shape;367;p19"/>
          <p:cNvSpPr txBox="1">
            <a:spLocks noGrp="1"/>
          </p:cNvSpPr>
          <p:nvPr>
            <p:ph type="subTitle" idx="5"/>
          </p:nvPr>
        </p:nvSpPr>
        <p:spPr>
          <a:xfrm>
            <a:off x="960000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8" name="Google Shape;368;p19"/>
          <p:cNvSpPr txBox="1">
            <a:spLocks noGrp="1"/>
          </p:cNvSpPr>
          <p:nvPr>
            <p:ph type="title" idx="6"/>
          </p:nvPr>
        </p:nvSpPr>
        <p:spPr>
          <a:xfrm>
            <a:off x="4559028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9" name="Google Shape;369;p19"/>
          <p:cNvSpPr txBox="1">
            <a:spLocks noGrp="1"/>
          </p:cNvSpPr>
          <p:nvPr>
            <p:ph type="subTitle" idx="7"/>
          </p:nvPr>
        </p:nvSpPr>
        <p:spPr>
          <a:xfrm>
            <a:off x="4559025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title" idx="8"/>
          </p:nvPr>
        </p:nvSpPr>
        <p:spPr>
          <a:xfrm>
            <a:off x="8158065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1" name="Google Shape;371;p19"/>
          <p:cNvSpPr txBox="1">
            <a:spLocks noGrp="1"/>
          </p:cNvSpPr>
          <p:nvPr>
            <p:ph type="subTitle" idx="9"/>
          </p:nvPr>
        </p:nvSpPr>
        <p:spPr>
          <a:xfrm>
            <a:off x="815806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2" name="Google Shape;372;p19"/>
          <p:cNvSpPr txBox="1">
            <a:spLocks noGrp="1"/>
          </p:cNvSpPr>
          <p:nvPr>
            <p:ph type="title" idx="13"/>
          </p:nvPr>
        </p:nvSpPr>
        <p:spPr>
          <a:xfrm>
            <a:off x="8158065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subTitle" idx="14"/>
          </p:nvPr>
        </p:nvSpPr>
        <p:spPr>
          <a:xfrm>
            <a:off x="8158060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7109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77" name="Google Shape;377;p2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2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2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2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2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2" name="Google Shape;382;p2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83" name="Google Shape;383;p2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84" name="Google Shape;384;p2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86" name="Google Shape;386;p2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7" name="Google Shape;387;p2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88" name="Google Shape;388;p2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89" name="Google Shape;389;p2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0" name="Google Shape;390;p2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92" name="Google Shape;392;p20"/>
          <p:cNvSpPr txBox="1">
            <a:spLocks noGrp="1"/>
          </p:cNvSpPr>
          <p:nvPr>
            <p:ph type="title" hasCustomPrompt="1"/>
          </p:nvPr>
        </p:nvSpPr>
        <p:spPr>
          <a:xfrm>
            <a:off x="1712000" y="720000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3" name="Google Shape;393;p20"/>
          <p:cNvSpPr txBox="1">
            <a:spLocks noGrp="1"/>
          </p:cNvSpPr>
          <p:nvPr>
            <p:ph type="subTitle" idx="1"/>
          </p:nvPr>
        </p:nvSpPr>
        <p:spPr>
          <a:xfrm>
            <a:off x="1712000" y="1740567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94" name="Google Shape;394;p20"/>
          <p:cNvSpPr txBox="1">
            <a:spLocks noGrp="1"/>
          </p:cNvSpPr>
          <p:nvPr>
            <p:ph type="title" idx="2" hasCustomPrompt="1"/>
          </p:nvPr>
        </p:nvSpPr>
        <p:spPr>
          <a:xfrm>
            <a:off x="1712000" y="2661532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5" name="Google Shape;395;p20"/>
          <p:cNvSpPr txBox="1">
            <a:spLocks noGrp="1"/>
          </p:cNvSpPr>
          <p:nvPr>
            <p:ph type="subTitle" idx="3"/>
          </p:nvPr>
        </p:nvSpPr>
        <p:spPr>
          <a:xfrm>
            <a:off x="1712000" y="3682097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96" name="Google Shape;396;p20"/>
          <p:cNvSpPr txBox="1">
            <a:spLocks noGrp="1"/>
          </p:cNvSpPr>
          <p:nvPr>
            <p:ph type="title" idx="4" hasCustomPrompt="1"/>
          </p:nvPr>
        </p:nvSpPr>
        <p:spPr>
          <a:xfrm>
            <a:off x="1712000" y="4603067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7" name="Google Shape;397;p20"/>
          <p:cNvSpPr txBox="1">
            <a:spLocks noGrp="1"/>
          </p:cNvSpPr>
          <p:nvPr>
            <p:ph type="subTitle" idx="5"/>
          </p:nvPr>
        </p:nvSpPr>
        <p:spPr>
          <a:xfrm>
            <a:off x="1712000" y="5623464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71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6" name="Google Shape;36;p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2544900" y="3153051"/>
            <a:ext cx="710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3995500" y="2030651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545100" y="4414551"/>
            <a:ext cx="71020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99549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00" name="Google Shape;400;p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5" name="Google Shape;405;p2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06" name="Google Shape;406;p2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07" name="Google Shape;407;p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09" name="Google Shape;409;p2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0" name="Google Shape;410;p21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11" name="Google Shape;411;p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12" name="Google Shape;412;p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3" name="Google Shape;413;p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15" name="Google Shape;4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16" name="Google Shape;416;p21"/>
          <p:cNvSpPr txBox="1">
            <a:spLocks noGrp="1"/>
          </p:cNvSpPr>
          <p:nvPr>
            <p:ph type="subTitle" idx="1"/>
          </p:nvPr>
        </p:nvSpPr>
        <p:spPr>
          <a:xfrm>
            <a:off x="4603751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7" name="Google Shape;417;p21"/>
          <p:cNvSpPr txBox="1">
            <a:spLocks noGrp="1"/>
          </p:cNvSpPr>
          <p:nvPr>
            <p:ph type="subTitle" idx="2"/>
          </p:nvPr>
        </p:nvSpPr>
        <p:spPr>
          <a:xfrm>
            <a:off x="4603617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8" name="Google Shape;418;p21"/>
          <p:cNvSpPr txBox="1">
            <a:spLocks noGrp="1"/>
          </p:cNvSpPr>
          <p:nvPr>
            <p:ph type="subTitle" idx="3"/>
          </p:nvPr>
        </p:nvSpPr>
        <p:spPr>
          <a:xfrm>
            <a:off x="1378884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9" name="Google Shape;419;p21"/>
          <p:cNvSpPr txBox="1">
            <a:spLocks noGrp="1"/>
          </p:cNvSpPr>
          <p:nvPr>
            <p:ph type="subTitle" idx="4"/>
          </p:nvPr>
        </p:nvSpPr>
        <p:spPr>
          <a:xfrm>
            <a:off x="1378751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subTitle" idx="5"/>
          </p:nvPr>
        </p:nvSpPr>
        <p:spPr>
          <a:xfrm>
            <a:off x="7828717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1" name="Google Shape;421;p21"/>
          <p:cNvSpPr txBox="1">
            <a:spLocks noGrp="1"/>
          </p:cNvSpPr>
          <p:nvPr>
            <p:ph type="subTitle" idx="6"/>
          </p:nvPr>
        </p:nvSpPr>
        <p:spPr>
          <a:xfrm>
            <a:off x="7828584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2" name="Google Shape;422;p21"/>
          <p:cNvSpPr txBox="1">
            <a:spLocks noGrp="1"/>
          </p:cNvSpPr>
          <p:nvPr>
            <p:ph type="title" idx="7" hasCustomPrompt="1"/>
          </p:nvPr>
        </p:nvSpPr>
        <p:spPr>
          <a:xfrm>
            <a:off x="1895100" y="2644533"/>
            <a:ext cx="19524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3" name="Google Shape;423;p21"/>
          <p:cNvSpPr txBox="1">
            <a:spLocks noGrp="1"/>
          </p:cNvSpPr>
          <p:nvPr>
            <p:ph type="title" idx="8" hasCustomPrompt="1"/>
          </p:nvPr>
        </p:nvSpPr>
        <p:spPr>
          <a:xfrm>
            <a:off x="5119667" y="2644533"/>
            <a:ext cx="19524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4" name="Google Shape;424;p21"/>
          <p:cNvSpPr txBox="1">
            <a:spLocks noGrp="1"/>
          </p:cNvSpPr>
          <p:nvPr>
            <p:ph type="title" idx="9" hasCustomPrompt="1"/>
          </p:nvPr>
        </p:nvSpPr>
        <p:spPr>
          <a:xfrm>
            <a:off x="8344233" y="2644533"/>
            <a:ext cx="19528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72790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2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27" name="Google Shape;427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2" name="Google Shape;432;p22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33" name="Google Shape;433;p22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34" name="Google Shape;434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36" name="Google Shape;436;p22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2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38" name="Google Shape;438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39" name="Google Shape;439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42" name="Google Shape;442;p22"/>
          <p:cNvSpPr txBox="1">
            <a:spLocks noGrp="1"/>
          </p:cNvSpPr>
          <p:nvPr>
            <p:ph type="title"/>
          </p:nvPr>
        </p:nvSpPr>
        <p:spPr>
          <a:xfrm>
            <a:off x="953467" y="3161667"/>
            <a:ext cx="710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43" name="Google Shape;443;p22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1734467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44" name="Google Shape;444;p22"/>
          <p:cNvSpPr txBox="1">
            <a:spLocks noGrp="1"/>
          </p:cNvSpPr>
          <p:nvPr>
            <p:ph type="subTitle" idx="1"/>
          </p:nvPr>
        </p:nvSpPr>
        <p:spPr>
          <a:xfrm>
            <a:off x="953467" y="4727967"/>
            <a:ext cx="71020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2428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47" name="Google Shape;447;p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2" name="Google Shape;452;p2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53" name="Google Shape;453;p2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54" name="Google Shape;454;p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56" name="Google Shape;456;p2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7" name="Google Shape;457;p2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58" name="Google Shape;458;p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59" name="Google Shape;459;p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60" name="Google Shape;460;p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62" name="Google Shape;462;p23"/>
          <p:cNvSpPr txBox="1">
            <a:spLocks noGrp="1"/>
          </p:cNvSpPr>
          <p:nvPr>
            <p:ph type="title"/>
          </p:nvPr>
        </p:nvSpPr>
        <p:spPr>
          <a:xfrm>
            <a:off x="2363800" y="3153067"/>
            <a:ext cx="8874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3" name="Google Shape;463;p23"/>
          <p:cNvSpPr txBox="1">
            <a:spLocks noGrp="1"/>
          </p:cNvSpPr>
          <p:nvPr>
            <p:ph type="title" idx="2" hasCustomPrompt="1"/>
          </p:nvPr>
        </p:nvSpPr>
        <p:spPr>
          <a:xfrm>
            <a:off x="7037333" y="1725851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4" name="Google Shape;464;p23"/>
          <p:cNvSpPr txBox="1">
            <a:spLocks noGrp="1"/>
          </p:cNvSpPr>
          <p:nvPr>
            <p:ph type="subTitle" idx="1"/>
          </p:nvPr>
        </p:nvSpPr>
        <p:spPr>
          <a:xfrm>
            <a:off x="2363700" y="4719367"/>
            <a:ext cx="88748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7451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>
            <a:spLocks noGrp="1"/>
          </p:cNvSpPr>
          <p:nvPr>
            <p:ph type="subTitle" idx="1"/>
          </p:nvPr>
        </p:nvSpPr>
        <p:spPr>
          <a:xfrm>
            <a:off x="956533" y="2808267"/>
            <a:ext cx="5047600" cy="2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1pPr>
            <a:lvl2pPr lvl="1" rtl="0">
              <a:spcBef>
                <a:spcPts val="1333"/>
              </a:spcBef>
              <a:spcAft>
                <a:spcPts val="0"/>
              </a:spcAft>
              <a:buSzPts val="1500"/>
              <a:buChar char="○"/>
              <a:defRPr sz="2000"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Char char="■"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7" name="Google Shape;467;p24"/>
          <p:cNvSpPr txBox="1">
            <a:spLocks noGrp="1"/>
          </p:cNvSpPr>
          <p:nvPr>
            <p:ph type="subTitle" idx="2"/>
          </p:nvPr>
        </p:nvSpPr>
        <p:spPr>
          <a:xfrm>
            <a:off x="6193200" y="2808267"/>
            <a:ext cx="5047600" cy="2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1pPr>
            <a:lvl2pPr lvl="1" rtl="0">
              <a:spcBef>
                <a:spcPts val="1333"/>
              </a:spcBef>
              <a:spcAft>
                <a:spcPts val="0"/>
              </a:spcAft>
              <a:buSzPts val="1500"/>
              <a:buChar char="○"/>
              <a:defRPr sz="2000"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Char char="■"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468" name="Google Shape;468;p2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69" name="Google Shape;469;p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4" name="Google Shape;474;p2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75" name="Google Shape;475;p2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76" name="Google Shape;476;p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78" name="Google Shape;478;p2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9" name="Google Shape;479;p2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80" name="Google Shape;480;p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84" name="Google Shape;484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85" name="Google Shape;485;p24"/>
          <p:cNvSpPr txBox="1">
            <a:spLocks noGrp="1"/>
          </p:cNvSpPr>
          <p:nvPr>
            <p:ph type="subTitle" idx="3"/>
          </p:nvPr>
        </p:nvSpPr>
        <p:spPr>
          <a:xfrm>
            <a:off x="956533" y="2138267"/>
            <a:ext cx="5047600" cy="6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6" name="Google Shape;486;p24"/>
          <p:cNvSpPr txBox="1">
            <a:spLocks noGrp="1"/>
          </p:cNvSpPr>
          <p:nvPr>
            <p:ph type="subTitle" idx="4"/>
          </p:nvPr>
        </p:nvSpPr>
        <p:spPr>
          <a:xfrm>
            <a:off x="6193200" y="2138267"/>
            <a:ext cx="5047600" cy="6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22827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89" name="Google Shape;489;p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2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95" name="Google Shape;495;p2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96" name="Google Shape;496;p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98" name="Google Shape;498;p2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9" name="Google Shape;499;p2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00" name="Google Shape;500;p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01" name="Google Shape;501;p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02" name="Google Shape;502;p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04" name="Google Shape;504;p25"/>
          <p:cNvSpPr txBox="1">
            <a:spLocks noGrp="1"/>
          </p:cNvSpPr>
          <p:nvPr>
            <p:ph type="title"/>
          </p:nvPr>
        </p:nvSpPr>
        <p:spPr>
          <a:xfrm>
            <a:off x="1749284" y="3149284"/>
            <a:ext cx="86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5" name="Google Shape;505;p25"/>
          <p:cNvSpPr txBox="1">
            <a:spLocks noGrp="1"/>
          </p:cNvSpPr>
          <p:nvPr>
            <p:ph type="title" idx="2" hasCustomPrompt="1"/>
          </p:nvPr>
        </p:nvSpPr>
        <p:spPr>
          <a:xfrm>
            <a:off x="3995500" y="1658133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06" name="Google Shape;506;p25"/>
          <p:cNvSpPr txBox="1">
            <a:spLocks noGrp="1"/>
          </p:cNvSpPr>
          <p:nvPr>
            <p:ph type="subTitle" idx="1"/>
          </p:nvPr>
        </p:nvSpPr>
        <p:spPr>
          <a:xfrm>
            <a:off x="1749495" y="4787051"/>
            <a:ext cx="86932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88242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09" name="Google Shape;509;p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" name="Google Shape;514;p2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15" name="Google Shape;515;p2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16" name="Google Shape;516;p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18" name="Google Shape;518;p2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9" name="Google Shape;519;p2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20" name="Google Shape;520;p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21" name="Google Shape;521;p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22" name="Google Shape;522;p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24" name="Google Shape;524;p26"/>
          <p:cNvSpPr txBox="1">
            <a:spLocks noGrp="1"/>
          </p:cNvSpPr>
          <p:nvPr>
            <p:ph type="subTitle" idx="1"/>
          </p:nvPr>
        </p:nvSpPr>
        <p:spPr>
          <a:xfrm>
            <a:off x="953467" y="3725317"/>
            <a:ext cx="5551200" cy="1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5" name="Google Shape;525;p26"/>
          <p:cNvSpPr txBox="1">
            <a:spLocks noGrp="1"/>
          </p:cNvSpPr>
          <p:nvPr>
            <p:ph type="title"/>
          </p:nvPr>
        </p:nvSpPr>
        <p:spPr>
          <a:xfrm>
            <a:off x="953467" y="1559067"/>
            <a:ext cx="5551200" cy="1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0564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2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28" name="Google Shape;528;p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3" name="Google Shape;533;p2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34" name="Google Shape;534;p2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35" name="Google Shape;535;p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37" name="Google Shape;537;p2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8" name="Google Shape;538;p2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39" name="Google Shape;539;p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40" name="Google Shape;540;p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41" name="Google Shape;541;p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43" name="Google Shape;543;p27"/>
          <p:cNvSpPr txBox="1">
            <a:spLocks noGrp="1"/>
          </p:cNvSpPr>
          <p:nvPr>
            <p:ph type="subTitle" idx="1"/>
          </p:nvPr>
        </p:nvSpPr>
        <p:spPr>
          <a:xfrm>
            <a:off x="6298300" y="2642200"/>
            <a:ext cx="4940000" cy="1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4" name="Google Shape;544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87465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47" name="Google Shape;547;p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2" name="Google Shape;552;p2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53" name="Google Shape;553;p2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54" name="Google Shape;554;p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56" name="Google Shape;556;p2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7" name="Google Shape;557;p28"/>
          <p:cNvSpPr txBox="1">
            <a:spLocks noGrp="1"/>
          </p:cNvSpPr>
          <p:nvPr>
            <p:ph type="subTitle" idx="1"/>
          </p:nvPr>
        </p:nvSpPr>
        <p:spPr>
          <a:xfrm>
            <a:off x="961333" y="2524800"/>
            <a:ext cx="5242400" cy="18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58" name="Google Shape;558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559" name="Google Shape;559;p2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60" name="Google Shape;560;p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61" name="Google Shape;561;p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62" name="Google Shape;562;p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03482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66" name="Google Shape;566;p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1" name="Google Shape;571;p2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72" name="Google Shape;572;p2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73" name="Google Shape;573;p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75" name="Google Shape;575;p2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6" name="Google Shape;576;p2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77" name="Google Shape;577;p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78" name="Google Shape;578;p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81" name="Google Shape;581;p29"/>
          <p:cNvSpPr txBox="1">
            <a:spLocks noGrp="1"/>
          </p:cNvSpPr>
          <p:nvPr>
            <p:ph type="subTitle" idx="1"/>
          </p:nvPr>
        </p:nvSpPr>
        <p:spPr>
          <a:xfrm>
            <a:off x="950800" y="1512167"/>
            <a:ext cx="4986000" cy="46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2" name="Google Shape;582;p29"/>
          <p:cNvSpPr txBox="1">
            <a:spLocks noGrp="1"/>
          </p:cNvSpPr>
          <p:nvPr>
            <p:ph type="subTitle" idx="2"/>
          </p:nvPr>
        </p:nvSpPr>
        <p:spPr>
          <a:xfrm>
            <a:off x="6252533" y="1512167"/>
            <a:ext cx="4986000" cy="46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3" name="Google Shape;583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79074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3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86" name="Google Shape;586;p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1" name="Google Shape;591;p3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92" name="Google Shape;592;p3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93" name="Google Shape;593;p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95" name="Google Shape;595;p3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6" name="Google Shape;596;p3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97" name="Google Shape;597;p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98" name="Google Shape;598;p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99" name="Google Shape;599;p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601" name="Google Shape;601;p30"/>
          <p:cNvSpPr txBox="1">
            <a:spLocks noGrp="1"/>
          </p:cNvSpPr>
          <p:nvPr>
            <p:ph type="ctrTitle"/>
          </p:nvPr>
        </p:nvSpPr>
        <p:spPr>
          <a:xfrm>
            <a:off x="3233333" y="963667"/>
            <a:ext cx="5730400" cy="12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2" name="Google Shape;602;p30"/>
          <p:cNvSpPr txBox="1">
            <a:spLocks noGrp="1"/>
          </p:cNvSpPr>
          <p:nvPr>
            <p:ph type="subTitle" idx="1"/>
          </p:nvPr>
        </p:nvSpPr>
        <p:spPr>
          <a:xfrm>
            <a:off x="3235933" y="2276300"/>
            <a:ext cx="5725200" cy="11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03" name="Google Shape;603;p30"/>
          <p:cNvSpPr txBox="1"/>
          <p:nvPr/>
        </p:nvSpPr>
        <p:spPr>
          <a:xfrm>
            <a:off x="2381767" y="4467167"/>
            <a:ext cx="7462800" cy="11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380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0" name="Google Shape;50;p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" name="Google Shape;55;p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6" name="Google Shape;56;p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7" name="Google Shape;57;p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9" name="Google Shape;59;p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" name="Google Shape;60;p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61" name="Google Shape;61;p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454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333">
                <a:solidFill>
                  <a:srgbClr val="434343"/>
                </a:solidFill>
              </a:defRPr>
            </a:lvl1pPr>
            <a:lvl2pPr marL="1219170" lvl="1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205031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9013733" y="157072"/>
            <a:ext cx="2881600" cy="34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11617149" y="182872"/>
            <a:ext cx="177251" cy="290773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82588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name="adj1" fmla="val 34916"/>
                <a:gd name="adj2" fmla="val 25000"/>
                <a:gd name="adj3" fmla="val 35030"/>
                <a:gd name="adj4" fmla="val 4812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2"/>
          <p:cNvSpPr/>
          <p:nvPr/>
        </p:nvSpPr>
        <p:spPr>
          <a:xfrm>
            <a:off x="9013733" y="157072"/>
            <a:ext cx="2881600" cy="34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54" name="Google Shape;654;p32"/>
          <p:cNvSpPr/>
          <p:nvPr/>
        </p:nvSpPr>
        <p:spPr>
          <a:xfrm>
            <a:off x="11587993" y="182867"/>
            <a:ext cx="203200" cy="2908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338316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3F6D-1C4C-43AC-A433-C4FA3B3B2FB7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D858-C3D8-4455-B45D-D1BE056FE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1925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0184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149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75" name="Google Shape;75;p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1196451" y="2656800"/>
            <a:ext cx="4520800" cy="5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6474716" y="2656800"/>
            <a:ext cx="4520800" cy="5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1196451" y="3250000"/>
            <a:ext cx="4520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6474717" y="3250000"/>
            <a:ext cx="4520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117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91" name="Google Shape;91;p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97" name="Google Shape;97;p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98" name="Google Shape;98;p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00" name="Google Shape;100;p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" name="Google Shape;101;p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02" name="Google Shape;102;p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909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15" name="Google Shape;115;p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69324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2000">
                <a:solidFill>
                  <a:srgbClr val="434343"/>
                </a:solidFill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marL="2438339" lvl="3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marL="3047924" lvl="4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marL="3657509" lvl="5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marL="4267093" lvl="6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marL="4876678" lvl="7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marL="5486263" lvl="8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29058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28" name="Google Shape;128;p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" name="Google Shape;133;p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34" name="Google Shape;134;p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35" name="Google Shape;135;p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37" name="Google Shape;137;p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" name="Google Shape;138;p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39" name="Google Shape;139;p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953400" y="1280800"/>
            <a:ext cx="10285200" cy="4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4666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851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52" name="Google Shape;152;p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953467" y="2063433"/>
            <a:ext cx="6214800" cy="8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953467" y="3074563"/>
            <a:ext cx="6214800" cy="1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821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65" name="Google Shape;165;p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0" name="Google Shape;170;p1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71" name="Google Shape;171;p1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72" name="Google Shape;172;p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74" name="Google Shape;174;p1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" name="Google Shape;175;p1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76" name="Google Shape;176;p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77" name="Google Shape;177;p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953467" y="5392600"/>
            <a:ext cx="10285200" cy="752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923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62148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7" name="Google Shape;657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05321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ll_climb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94%D0%B8%D1%81%D0%BA%D1%80%D0%B5%D1%82%D0%BD%D0%BE%D0%B5_%D0%BF%D1%80%D0%B5%D0%BE%D0%B1%D1%80%D0%B0%D0%B7%D0%BE%D0%B2%D0%B0%D0%BD%D0%B8%D0%B5_%D0%A4%D1%83%D1%80%D1%8C%D0%B5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3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Часть 1. </a:t>
            </a:r>
            <a:r>
              <a:rPr lang="en-US" dirty="0" err="1"/>
              <a:t>async</a:t>
            </a:r>
            <a:r>
              <a:rPr lang="en-US" dirty="0"/>
              <a:t> &amp; await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114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8109EC-FA5D-4AC4-A997-7310DE499AE6}"/>
              </a:ext>
            </a:extLst>
          </p:cNvPr>
          <p:cNvSpPr txBox="1"/>
          <p:nvPr/>
        </p:nvSpPr>
        <p:spPr>
          <a:xfrm>
            <a:off x="435429" y="3562368"/>
            <a:ext cx="1167570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downloadBtn_Click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httpClient.GetStringAsync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"http://example.com/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currenttime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ConfigureAwait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downloadBtn.Content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text;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D69A11-E6B7-4672-A610-B99432B45A75}"/>
              </a:ext>
            </a:extLst>
          </p:cNvPr>
          <p:cNvSpPr txBox="1"/>
          <p:nvPr/>
        </p:nvSpPr>
        <p:spPr>
          <a:xfrm>
            <a:off x="388775" y="1332352"/>
            <a:ext cx="116757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downloadBtn_Click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httpClient.GetStringAsync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"http://example.com/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currenttime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ConfigureAwait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EF6DF-42F7-4AA0-9215-9DD2CD4C0A39}"/>
              </a:ext>
            </a:extLst>
          </p:cNvPr>
          <p:cNvSpPr txBox="1"/>
          <p:nvPr/>
        </p:nvSpPr>
        <p:spPr>
          <a:xfrm>
            <a:off x="9047856" y="195072"/>
            <a:ext cx="1396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ConfigureAwait</a:t>
            </a:r>
            <a:endParaRPr lang="ru-RU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453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ife-prog.ru/OS/18_clip_image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80" y="3326950"/>
            <a:ext cx="49339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61841" y="675754"/>
            <a:ext cx="116990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>
                <a:solidFill>
                  <a:srgbClr val="000000"/>
                </a:solidFill>
                <a:latin typeface="+mj-lt"/>
              </a:rPr>
              <a:t>Процесс</a:t>
            </a:r>
            <a:r>
              <a:rPr lang="ru-RU" sz="1400" dirty="0">
                <a:solidFill>
                  <a:srgbClr val="000000"/>
                </a:solidFill>
                <a:latin typeface="+mj-lt"/>
              </a:rPr>
              <a:t> — экземпляр программы во время выполнения, независимый объект, которому выделены системные ресурсы (процессорное время и память). Каждый процесс выполняется в отдельном адресном пространстве: один процесс не может получить доступ к переменным и структурам данных другого. Если процесс хочет получить доступ к чужим ресурсам, необходимо использовать </a:t>
            </a:r>
            <a:r>
              <a:rPr lang="ru-RU" sz="1400" dirty="0" err="1">
                <a:solidFill>
                  <a:srgbClr val="000000"/>
                </a:solidFill>
                <a:latin typeface="+mj-lt"/>
              </a:rPr>
              <a:t>межпроцессное</a:t>
            </a:r>
            <a:r>
              <a:rPr lang="ru-RU" sz="1400" dirty="0">
                <a:solidFill>
                  <a:srgbClr val="000000"/>
                </a:solidFill>
                <a:latin typeface="+mj-lt"/>
              </a:rPr>
              <a:t> взаимодействие.</a:t>
            </a:r>
          </a:p>
          <a:p>
            <a:pPr algn="just"/>
            <a:endParaRPr lang="ru-RU" sz="1400" dirty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ru-RU" sz="1400" b="1" dirty="0"/>
              <a:t>Поток</a:t>
            </a:r>
            <a:r>
              <a:rPr lang="ru-RU" sz="1400" dirty="0"/>
              <a:t> — определенный способ выполнения процесса. Поток использует то же самое пространства стека, что и процесс, а множество потоков совместно используют данные своих состояний. Каждый поток может работать (читать и писать) с одной и той же областью памяти, в отличие от процессов. У каждого потока есть собственные регистры и собственный стек, но другие потоки могут их использовать.</a:t>
            </a:r>
            <a:endParaRPr lang="ru-RU" sz="1400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999856" y="295157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b="0" i="0" dirty="0">
                <a:effectLst/>
                <a:latin typeface="Google Sans"/>
              </a:rPr>
              <a:t>Виды потоков:</a:t>
            </a:r>
          </a:p>
          <a:p>
            <a:endParaRPr lang="ru-RU" sz="1400" b="0" i="0" dirty="0">
              <a:effectLst/>
              <a:latin typeface="Google Sans"/>
            </a:endParaRPr>
          </a:p>
          <a:p>
            <a:r>
              <a:rPr lang="en-US" sz="1400" b="1" i="0" dirty="0">
                <a:effectLst/>
                <a:latin typeface="Google Sans"/>
              </a:rPr>
              <a:t>F</a:t>
            </a:r>
            <a:r>
              <a:rPr lang="ru-RU" sz="1400" b="1" i="0" dirty="0" err="1">
                <a:effectLst/>
                <a:latin typeface="Google Sans"/>
              </a:rPr>
              <a:t>oreground</a:t>
            </a:r>
            <a:r>
              <a:rPr lang="ru-RU" sz="1400" b="1" i="0" dirty="0">
                <a:effectLst/>
                <a:latin typeface="Google Sans"/>
              </a:rPr>
              <a:t> потоки </a:t>
            </a:r>
            <a:r>
              <a:rPr lang="ru-RU" sz="1400" dirty="0"/>
              <a:t>—</a:t>
            </a:r>
            <a:r>
              <a:rPr lang="ru-RU" sz="1400" b="0" i="0" dirty="0">
                <a:effectLst/>
                <a:latin typeface="Google Sans"/>
              </a:rPr>
              <a:t> препятствуют завершению программы.</a:t>
            </a:r>
            <a:endParaRPr lang="en-US" sz="1400" b="0" i="0" dirty="0">
              <a:effectLst/>
              <a:latin typeface="Google Sans"/>
            </a:endParaRPr>
          </a:p>
          <a:p>
            <a:endParaRPr lang="ru-RU" sz="1400" b="0" i="0" dirty="0">
              <a:effectLst/>
              <a:latin typeface="Google Sans"/>
            </a:endParaRPr>
          </a:p>
          <a:p>
            <a:r>
              <a:rPr lang="en-US" sz="1400" b="1" i="0" dirty="0">
                <a:effectLst/>
                <a:latin typeface="Google Sans"/>
              </a:rPr>
              <a:t>B</a:t>
            </a:r>
            <a:r>
              <a:rPr lang="ru-RU" sz="1400" b="1" i="0" dirty="0" err="1">
                <a:effectLst/>
                <a:latin typeface="Google Sans"/>
              </a:rPr>
              <a:t>ackground</a:t>
            </a:r>
            <a:r>
              <a:rPr lang="ru-RU" sz="1400" b="1" i="0" dirty="0">
                <a:effectLst/>
                <a:latin typeface="Google Sans"/>
              </a:rPr>
              <a:t> потоки </a:t>
            </a:r>
            <a:r>
              <a:rPr lang="ru-RU" sz="1400" dirty="0"/>
              <a:t>—</a:t>
            </a:r>
            <a:r>
              <a:rPr lang="ru-RU" sz="1400" b="0" i="0" dirty="0">
                <a:effectLst/>
                <a:latin typeface="Google Sans"/>
              </a:rPr>
              <a:t> если закрывается приложение, то </a:t>
            </a:r>
            <a:r>
              <a:rPr lang="ru-RU" sz="1400" b="0" i="0" dirty="0" err="1">
                <a:effectLst/>
                <a:latin typeface="Google Sans"/>
              </a:rPr>
              <a:t>background</a:t>
            </a:r>
            <a:r>
              <a:rPr lang="ru-RU" sz="1400" b="0" i="0" dirty="0">
                <a:effectLst/>
                <a:latin typeface="Google Sans"/>
              </a:rPr>
              <a:t> поток автоматически закрывается (даже не выполнившись до конца)</a:t>
            </a:r>
            <a:endParaRPr lang="ru-R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9047856" y="195072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threads &amp; processes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8707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24781"/>
              </p:ext>
            </p:extLst>
          </p:nvPr>
        </p:nvGraphicFramePr>
        <p:xfrm>
          <a:off x="409074" y="719666"/>
          <a:ext cx="11514220" cy="23575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8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8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8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Термин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Многопоточность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Параллельность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Асинхронность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Что описывает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потоков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Работу потока относительно других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Обработку операции ответа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 какой вопрос отвечает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 ли еще потоки помимо меня?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Выполняют ли другие потоки работу одновременно со мной?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Каким образом мы будем получать результат операции?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Антоним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Однопоточность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Последовательсность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Синхронность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12432" y="3176337"/>
            <a:ext cx="26830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 рамках одного процесса используется более одного потока выполнения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Возможна даже на одном логическом ядре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97741" y="3152274"/>
            <a:ext cx="30259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Возможна только на нескольких логических ядрах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Достижимо горизонтальным масштабированием приложения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Псевдопараллельность</a:t>
            </a:r>
            <a:r>
              <a:rPr lang="ru-RU" dirty="0"/>
              <a:t> достижима за счет быстрого переключения потоков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97351" y="3176337"/>
            <a:ext cx="3025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Выполнение задачи без блокировки вызывающего потока выполнения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7856" y="19507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async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5042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30245" y="1329618"/>
            <a:ext cx="2034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Многопоточность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58072" y="3158417"/>
            <a:ext cx="1978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Параллельность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30245" y="5300200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Асинхронность</a:t>
            </a:r>
          </a:p>
        </p:txBody>
      </p:sp>
      <p:pic>
        <p:nvPicPr>
          <p:cNvPr id="2050" name="Picture 2" descr="Машины, Автомагистрал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585" y="272764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Часто ли надо мыть миску собаки: рекомендация кинологов по чистоте посуды  соба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585" y="4533570"/>
            <a:ext cx="2857500" cy="190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kitchen with several people cooking and one has a lot of food on it |  Premium AI-gener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585" y="847827"/>
            <a:ext cx="2857500" cy="160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8-конечная звезда 7"/>
          <p:cNvSpPr/>
          <p:nvPr/>
        </p:nvSpPr>
        <p:spPr>
          <a:xfrm>
            <a:off x="5480262" y="3070549"/>
            <a:ext cx="914400" cy="914400"/>
          </a:xfrm>
          <a:prstGeom prst="star8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02462" y="3179403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47856" y="19507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async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1998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35886" y="1871759"/>
            <a:ext cx="268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Нагрузка на процессор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3180" y="2594891"/>
            <a:ext cx="337632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CPU </a:t>
            </a:r>
            <a:r>
              <a:rPr lang="ru-RU" dirty="0"/>
              <a:t>нагрузка</a:t>
            </a:r>
          </a:p>
          <a:p>
            <a:pPr algn="ctr"/>
            <a:endParaRPr lang="ru-RU" dirty="0"/>
          </a:p>
          <a:p>
            <a:pPr algn="just"/>
            <a:r>
              <a:rPr lang="ru-RU" sz="1400" dirty="0"/>
              <a:t>Вычислительная нагрузка на процессор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/>
              <a:t>Разработчик сами вызывает блокировки через примитивы синхронизации,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/>
              <a:t>Полезная нагрузка – реальные вычисления,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/>
              <a:t>Пустая нагрузка – использование процессора без реальных вычислений.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517718" y="2732051"/>
            <a:ext cx="386523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</a:t>
            </a:r>
            <a:r>
              <a:rPr lang="ru-RU" dirty="0"/>
              <a:t>нагрузка</a:t>
            </a:r>
          </a:p>
          <a:p>
            <a:pPr algn="ctr"/>
            <a:endParaRPr lang="ru-RU" dirty="0"/>
          </a:p>
          <a:p>
            <a:pPr algn="just"/>
            <a:r>
              <a:rPr lang="ru-RU" sz="1400" dirty="0"/>
              <a:t>Ожидание ответа от периферии (клавиатуры, сетевой карты, жесткого диска)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/>
              <a:t>Разработчик не управляет блокировками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/>
              <a:t>Нагрузка приходится на пропускную способность периферии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/>
              <a:t>Блокировка снимается при событии (ответа от клавиатуры/диска/карты)</a:t>
            </a:r>
          </a:p>
        </p:txBody>
      </p:sp>
      <p:cxnSp>
        <p:nvCxnSpPr>
          <p:cNvPr id="9" name="Прямая со стрелкой 8"/>
          <p:cNvCxnSpPr>
            <a:stCxn id="5" idx="1"/>
            <a:endCxn id="6" idx="0"/>
          </p:cNvCxnSpPr>
          <p:nvPr/>
        </p:nvCxnSpPr>
        <p:spPr>
          <a:xfrm flipH="1">
            <a:off x="2951343" y="2056425"/>
            <a:ext cx="1884543" cy="53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3"/>
            <a:endCxn id="7" idx="0"/>
          </p:cNvCxnSpPr>
          <p:nvPr/>
        </p:nvCxnSpPr>
        <p:spPr>
          <a:xfrm>
            <a:off x="7517718" y="2056425"/>
            <a:ext cx="1932616" cy="67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047856" y="195072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CPU &amp; IOCP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3466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1841" y="675754"/>
            <a:ext cx="1178211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000000"/>
                </a:solidFill>
                <a:latin typeface="+mj-lt"/>
              </a:rPr>
              <a:t>Thread Pool</a:t>
            </a:r>
            <a:r>
              <a:rPr lang="en-US" sz="1400" dirty="0"/>
              <a:t> - </a:t>
            </a:r>
            <a:r>
              <a:rPr lang="ru-RU" sz="1400" dirty="0"/>
              <a:t>Механизм, управляющий потоками, выполняющий «единицы работы» (делегаты), сохраняя при этом баланс в количестве</a:t>
            </a:r>
          </a:p>
          <a:p>
            <a:pPr algn="just"/>
            <a:r>
              <a:rPr lang="ru-RU" sz="1400" dirty="0"/>
              <a:t>созданных потоков за счет их </a:t>
            </a:r>
            <a:r>
              <a:rPr lang="ru-RU" sz="1400" dirty="0" err="1"/>
              <a:t>переиспользования</a:t>
            </a:r>
            <a:r>
              <a:rPr lang="ru-RU" sz="14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/>
              <a:t>Собирает аналитику, чтобы оптимально управлять количеством потоков. </a:t>
            </a:r>
            <a:endParaRPr lang="ru-RU" sz="14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+mj-lt"/>
              </a:rPr>
              <a:t>Содержит два вида потоков: </a:t>
            </a:r>
            <a:r>
              <a:rPr lang="en-US" sz="1400" dirty="0">
                <a:latin typeface="+mj-lt"/>
              </a:rPr>
              <a:t>CPU </a:t>
            </a:r>
            <a:r>
              <a:rPr lang="ru-RU" sz="1400" dirty="0">
                <a:latin typeface="+mj-lt"/>
              </a:rPr>
              <a:t>и </a:t>
            </a:r>
            <a:r>
              <a:rPr lang="en-US" sz="1400" dirty="0">
                <a:latin typeface="+mj-lt"/>
              </a:rPr>
              <a:t>IOCP (input output completion port)</a:t>
            </a:r>
            <a:r>
              <a:rPr lang="ru-RU" sz="1400" dirty="0">
                <a:latin typeface="+mj-lt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+mj-lt"/>
              </a:rPr>
              <a:t>Количество потоков всегда в диапазоне между настройками </a:t>
            </a:r>
            <a:r>
              <a:rPr lang="ru-RU" sz="1400" dirty="0" err="1">
                <a:latin typeface="+mj-lt"/>
              </a:rPr>
              <a:t>MinThreads</a:t>
            </a:r>
            <a:r>
              <a:rPr lang="ru-RU" sz="1400" dirty="0">
                <a:latin typeface="+mj-lt"/>
              </a:rPr>
              <a:t> и </a:t>
            </a:r>
            <a:r>
              <a:rPr lang="ru-RU" sz="1400" dirty="0" err="1">
                <a:latin typeface="+mj-lt"/>
              </a:rPr>
              <a:t>MaxThreads</a:t>
            </a:r>
            <a:r>
              <a:rPr lang="ru-RU" sz="1400" dirty="0">
                <a:latin typeface="+mj-lt"/>
              </a:rPr>
              <a:t>, но не менее количества логических ядер и не более 21768 для CPU и 1000 для IOCP.</a:t>
            </a:r>
            <a:endParaRPr lang="en-US" sz="14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+mj-lt"/>
              </a:rPr>
              <a:t>Начальное количество потоков = число логических ядер +</a:t>
            </a:r>
            <a:r>
              <a:rPr lang="en-US" sz="1400" dirty="0">
                <a:latin typeface="+mj-lt"/>
              </a:rPr>
              <a:t> </a:t>
            </a:r>
            <a:r>
              <a:rPr lang="ru-RU" sz="1400" dirty="0">
                <a:latin typeface="+mj-lt"/>
              </a:rPr>
              <a:t>настройка </a:t>
            </a:r>
            <a:r>
              <a:rPr lang="ru-RU" sz="1400" dirty="0" err="1">
                <a:latin typeface="+mj-lt"/>
              </a:rPr>
              <a:t>ThreadsToAddWithoutDelay_ProcCountFactor</a:t>
            </a:r>
            <a:r>
              <a:rPr lang="ru-RU" sz="1400" dirty="0">
                <a:latin typeface="+mj-lt"/>
              </a:rPr>
              <a:t>(по умолчанию 1)</a:t>
            </a:r>
            <a:r>
              <a:rPr lang="en-US" sz="1400" dirty="0">
                <a:latin typeface="+mj-lt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+mj-lt"/>
              </a:rPr>
              <a:t>Чем больше логических ядер, тем медленнее создаются потоки</a:t>
            </a:r>
            <a:r>
              <a:rPr lang="en-US" sz="1400" dirty="0">
                <a:latin typeface="+mj-lt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+mj-lt"/>
              </a:rPr>
              <a:t>Если потребление памяти приложением превышает 80%,</a:t>
            </a:r>
            <a:r>
              <a:rPr lang="en-US" sz="1400" dirty="0">
                <a:latin typeface="+mj-lt"/>
              </a:rPr>
              <a:t> </a:t>
            </a:r>
            <a:r>
              <a:rPr lang="ru-RU" sz="1400" dirty="0">
                <a:latin typeface="+mj-lt"/>
              </a:rPr>
              <a:t>то новые потоки больше не создаются</a:t>
            </a:r>
            <a:r>
              <a:rPr lang="en-US" sz="1400" dirty="0">
                <a:latin typeface="+mj-lt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/>
              <a:t>Для определения оптимального числа потоков используется алгоритм восхождения к вершине </a:t>
            </a:r>
            <a:r>
              <a:rPr lang="en-US" sz="1400" dirty="0"/>
              <a:t>(</a:t>
            </a:r>
            <a:r>
              <a:rPr lang="en-US" sz="1400" dirty="0">
                <a:hlinkClick r:id="rId3"/>
              </a:rPr>
              <a:t>Hill climbing</a:t>
            </a:r>
            <a:r>
              <a:rPr lang="en-US" sz="1400" dirty="0"/>
              <a:t>) </a:t>
            </a:r>
            <a:r>
              <a:rPr lang="ru-RU" sz="1400" dirty="0"/>
              <a:t>поверх </a:t>
            </a:r>
            <a:r>
              <a:rPr lang="ru-RU" sz="1400" dirty="0">
                <a:hlinkClick r:id="rId4"/>
              </a:rPr>
              <a:t>дискретного преобразования Фурье</a:t>
            </a:r>
            <a:r>
              <a:rPr lang="ru-RU" sz="1400" dirty="0"/>
              <a:t>.</a:t>
            </a:r>
            <a:endParaRPr lang="ru-RU" sz="14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+mj-lt"/>
              </a:rPr>
              <a:t>Все потоки </a:t>
            </a:r>
            <a:r>
              <a:rPr lang="ru-RU" sz="1400" dirty="0" err="1">
                <a:latin typeface="+mj-lt"/>
              </a:rPr>
              <a:t>background</a:t>
            </a:r>
            <a:r>
              <a:rPr lang="ru-RU" sz="1400" dirty="0">
                <a:latin typeface="+mj-lt"/>
              </a:rPr>
              <a:t> и </a:t>
            </a:r>
            <a:r>
              <a:rPr lang="ru-RU" sz="1400" dirty="0" err="1">
                <a:latin typeface="+mj-lt"/>
              </a:rPr>
              <a:t>равноприоритетные</a:t>
            </a:r>
            <a:r>
              <a:rPr lang="ru-RU" sz="1400" dirty="0">
                <a:latin typeface="+mj-lt"/>
              </a:rPr>
              <a:t>.</a:t>
            </a:r>
            <a:endParaRPr lang="en-US" sz="14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+mj-lt"/>
              </a:rPr>
              <a:t>Является абстрактным классом.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+mj-lt"/>
            </a:endParaRPr>
          </a:p>
          <a:p>
            <a:pPr algn="just"/>
            <a:r>
              <a:rPr lang="ru-RU" sz="1400" dirty="0">
                <a:latin typeface="+mj-lt"/>
              </a:rPr>
              <a:t>Как работает </a:t>
            </a:r>
            <a:r>
              <a:rPr lang="en-US" sz="1400" dirty="0">
                <a:latin typeface="+mj-lt"/>
              </a:rPr>
              <a:t>Thread Pool</a:t>
            </a:r>
            <a:r>
              <a:rPr lang="ru-RU" sz="1400" dirty="0">
                <a:latin typeface="+mj-lt"/>
              </a:rPr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400" dirty="0">
                <a:latin typeface="+mj-lt"/>
              </a:rPr>
              <a:t>В его </a:t>
            </a:r>
            <a:r>
              <a:rPr lang="ru-RU" sz="1400" dirty="0" err="1">
                <a:latin typeface="+mj-lt"/>
              </a:rPr>
              <a:t>потокобезопасную</a:t>
            </a:r>
            <a:r>
              <a:rPr lang="ru-RU" sz="1400" dirty="0">
                <a:latin typeface="+mj-lt"/>
              </a:rPr>
              <a:t> очередь попадает делегат*,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400" dirty="0">
                <a:latin typeface="+mj-lt"/>
              </a:rPr>
              <a:t>Делегат* пытается получить для себя поток,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400" dirty="0">
                <a:latin typeface="+mj-lt"/>
              </a:rPr>
              <a:t>Если есть свободный поток, то делегат* исполняется,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400" dirty="0">
                <a:latin typeface="+mj-lt"/>
              </a:rPr>
              <a:t>Если нет – то либо ждет, пока не освободится поток, либо создает новый.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400" dirty="0">
                <a:latin typeface="+mj-lt"/>
              </a:rPr>
              <a:t>Остальные делегаты* в очереди ждут, пока предыдущий не закончит забирать поток.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>
              <a:latin typeface="+mj-lt"/>
            </a:endParaRPr>
          </a:p>
          <a:p>
            <a:pPr algn="just"/>
            <a:r>
              <a:rPr lang="ru-RU" sz="1400" dirty="0">
                <a:latin typeface="+mj-lt"/>
              </a:rPr>
              <a:t>Делегат - объект, который указывает на метод. С помощью делегата этот метод можно вызвать.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4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4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400" dirty="0">
              <a:latin typeface="+mj-lt"/>
            </a:endParaRPr>
          </a:p>
          <a:p>
            <a:pPr algn="just"/>
            <a:endParaRPr lang="en-US" sz="1400" dirty="0">
              <a:latin typeface="+mj-lt"/>
            </a:endParaRPr>
          </a:p>
          <a:p>
            <a:pPr marL="342900" indent="-342900" algn="just">
              <a:buFont typeface="+mj-lt"/>
              <a:buAutoNum type="arabicPeriod"/>
            </a:pPr>
            <a:endParaRPr lang="ru-RU" sz="1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47856" y="19507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 pool</a:t>
            </a:r>
            <a:endParaRPr lang="ru-R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F9E72-0573-44C5-A2A0-4347ACC1EED1}"/>
              </a:ext>
            </a:extLst>
          </p:cNvPr>
          <p:cNvSpPr txBox="1"/>
          <p:nvPr/>
        </p:nvSpPr>
        <p:spPr>
          <a:xfrm>
            <a:off x="3247053" y="5493377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           </a:t>
            </a: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2. Создаем переменную делегата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ru-RU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Hello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           </a:t>
            </a: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3. Присваиваем этой переменной адрес метода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                 </a:t>
            </a:r>
            <a:r>
              <a:rPr lang="en-GB" sz="1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4. </a:t>
            </a: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Вызываем метод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Hello() =&gt;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 World"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delegate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GB" sz="1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1. </a:t>
            </a:r>
            <a:r>
              <a:rPr lang="ru-RU" sz="1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Объявляем делегат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73447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47856" y="19507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tasks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3629" y="996641"/>
            <a:ext cx="1168704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-apple-system"/>
              </a:rPr>
              <a:t>TPL (Task Parallel Library)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– 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-apple-system"/>
              </a:rPr>
              <a:t>библиотека для </a:t>
            </a:r>
            <a:r>
              <a:rPr lang="ru-RU" sz="1400" dirty="0"/>
              <a:t>упрощает работу с многопроцессорными/многоядерными системами, также упрощает работу по созданию новых потоков.</a:t>
            </a:r>
          </a:p>
          <a:p>
            <a:endParaRPr lang="ru-RU" sz="1400" dirty="0"/>
          </a:p>
          <a:p>
            <a:r>
              <a:rPr lang="en-US" sz="1400" b="1" dirty="0"/>
              <a:t>Task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-apple-system"/>
              </a:rPr>
              <a:t> –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sz="1400" dirty="0"/>
              <a:t>класс, который описывает отдельную задачу, которая запускается асинхронно в одном из потоков из </a:t>
            </a:r>
            <a:r>
              <a:rPr lang="en-US" sz="1400" dirty="0"/>
              <a:t>Thread Pool.</a:t>
            </a:r>
            <a:r>
              <a:rPr lang="ru-RU" sz="1400" dirty="0"/>
              <a:t> Позволяется абстрагироваться от потоков и оперировать термином «задача»/«задание».</a:t>
            </a:r>
          </a:p>
          <a:p>
            <a:r>
              <a:rPr lang="ru-RU" sz="1400" dirty="0"/>
              <a:t>Он может: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Запускать задачи,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Отменять задачи,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Хранить состояние выполнения задачи,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Получать результат выполнения задачи как синхронно, так и асинхронно.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r>
              <a:rPr lang="en-US" sz="1400" b="1" dirty="0" err="1"/>
              <a:t>TaskScheduler</a:t>
            </a:r>
            <a:r>
              <a:rPr lang="en-US" sz="1400" dirty="0"/>
              <a:t> – </a:t>
            </a:r>
            <a:r>
              <a:rPr lang="ru-RU" sz="1400" dirty="0"/>
              <a:t>класс, который решает, где выполняются задачи. По умолчанию влияет на всю цепочку задач.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ThreadPoolTaskScheduler</a:t>
            </a:r>
            <a:r>
              <a:rPr lang="ru-RU" sz="1400" dirty="0"/>
              <a:t> – в </a:t>
            </a:r>
            <a:r>
              <a:rPr lang="ru-RU" sz="1400" dirty="0" err="1"/>
              <a:t>тред</a:t>
            </a:r>
            <a:r>
              <a:rPr lang="ru-RU" sz="1400" dirty="0"/>
              <a:t> пуле,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SyncronizationContextTaskScheduler</a:t>
            </a:r>
            <a:r>
              <a:rPr lang="ru-RU" sz="1400" dirty="0"/>
              <a:t> – в контексте синхронизации,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ConcurrentExclusiveTaskSchedulerPair</a:t>
            </a:r>
            <a:endParaRPr lang="en-US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ConcurrentScheduler</a:t>
            </a:r>
            <a:r>
              <a:rPr lang="ru-RU" sz="1400" dirty="0"/>
              <a:t> – запускает все таски одновременно,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ExclusiveScheduler</a:t>
            </a:r>
            <a:r>
              <a:rPr lang="ru-RU" sz="1400" dirty="0"/>
              <a:t> – запускает все таски последовательно.</a:t>
            </a:r>
          </a:p>
        </p:txBody>
      </p:sp>
    </p:spTree>
    <p:extLst>
      <p:ext uri="{BB962C8B-B14F-4D97-AF65-F5344CB8AC3E}">
        <p14:creationId xmlns:p14="http://schemas.microsoft.com/office/powerpoint/2010/main" val="235501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70" y="863577"/>
            <a:ext cx="4594180" cy="21687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974" y="2560319"/>
            <a:ext cx="4599952" cy="218803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000" y="4216655"/>
            <a:ext cx="4599952" cy="21578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A2AD92-1406-4B3B-96C6-7326CA83CA4A}"/>
              </a:ext>
            </a:extLst>
          </p:cNvPr>
          <p:cNvSpPr txBox="1"/>
          <p:nvPr/>
        </p:nvSpPr>
        <p:spPr>
          <a:xfrm>
            <a:off x="9047856" y="195072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state machine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36754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A92809-AFE6-4828-819D-AAC911C9ABC6}"/>
              </a:ext>
            </a:extLst>
          </p:cNvPr>
          <p:cNvSpPr txBox="1"/>
          <p:nvPr/>
        </p:nvSpPr>
        <p:spPr>
          <a:xfrm>
            <a:off x="640702" y="858141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GetDotNetCount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URL)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html =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httpClient.GetStringAsync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(URL);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Regex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.Matches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(html,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@"\.NET"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).Count;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C5989-A65C-4A0C-BDF7-835D8F7A6C52}"/>
              </a:ext>
            </a:extLst>
          </p:cNvPr>
          <p:cNvSpPr txBox="1"/>
          <p:nvPr/>
        </p:nvSpPr>
        <p:spPr>
          <a:xfrm>
            <a:off x="566056" y="2464264"/>
            <a:ext cx="909423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GetUsersAsync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userIds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getUserTasks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userIds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getUserTasks.Add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GetUserAsync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.WhenAll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getUserTasks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EDF4A-43A4-44F5-AB27-12724C94400B}"/>
              </a:ext>
            </a:extLst>
          </p:cNvPr>
          <p:cNvSpPr txBox="1"/>
          <p:nvPr/>
        </p:nvSpPr>
        <p:spPr>
          <a:xfrm>
            <a:off x="566056" y="5147606"/>
            <a:ext cx="1043162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[]&gt;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GetUsersAsyncByLINQ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userIds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getUserTasks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userIds.Select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 =&gt;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GetUserAsync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(id)).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ToArray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.WhenAny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getUserTasks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6E802-5180-408B-BE55-B0392731B198}"/>
              </a:ext>
            </a:extLst>
          </p:cNvPr>
          <p:cNvSpPr txBox="1"/>
          <p:nvPr/>
        </p:nvSpPr>
        <p:spPr>
          <a:xfrm>
            <a:off x="9047856" y="195072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async &amp; await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808584811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gRPC</Template>
  <TotalTime>106</TotalTime>
  <Words>965</Words>
  <Application>Microsoft Office PowerPoint</Application>
  <PresentationFormat>Широкоэкранный</PresentationFormat>
  <Paragraphs>133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24" baseType="lpstr">
      <vt:lpstr>-apple-system</vt:lpstr>
      <vt:lpstr>Arial</vt:lpstr>
      <vt:lpstr>Bebas Neue</vt:lpstr>
      <vt:lpstr>Calibri</vt:lpstr>
      <vt:lpstr>Cascadia Mono</vt:lpstr>
      <vt:lpstr>Chakra Petch Medium</vt:lpstr>
      <vt:lpstr>Fira Code</vt:lpstr>
      <vt:lpstr>Google Sans</vt:lpstr>
      <vt:lpstr>Poppins</vt:lpstr>
      <vt:lpstr>Proxima Nova</vt:lpstr>
      <vt:lpstr>Red Hat Text</vt:lpstr>
      <vt:lpstr>Roboto Condensed Light</vt:lpstr>
      <vt:lpstr>Computer Science &amp; Mathematics Major for College: Software &amp; Media Applications by Slidesgo</vt:lpstr>
      <vt:lpstr>Slidesgo Final Pages</vt:lpstr>
      <vt:lpstr>Лекция 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3</dc:title>
  <dc:creator>Aleksey</dc:creator>
  <cp:lastModifiedBy>Aleksei Maksimov</cp:lastModifiedBy>
  <cp:revision>20</cp:revision>
  <dcterms:created xsi:type="dcterms:W3CDTF">2025-02-24T14:52:04Z</dcterms:created>
  <dcterms:modified xsi:type="dcterms:W3CDTF">2025-02-24T18:25:29Z</dcterms:modified>
</cp:coreProperties>
</file>