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3" r:id="rId2"/>
  </p:sldMasterIdLst>
  <p:notesMasterIdLst>
    <p:notesMasterId r:id="rId8"/>
  </p:notesMasterIdLst>
  <p:sldIdLst>
    <p:sldId id="256" r:id="rId3"/>
    <p:sldId id="257" r:id="rId4"/>
    <p:sldId id="259" r:id="rId5"/>
    <p:sldId id="260" r:id="rId6"/>
    <p:sldId id="258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43" autoAdjust="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0F7B9-25E8-44C1-9B34-391C2C603172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0AEB2-D3D6-4743-AF9D-6AFDF3672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41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g_credits&amp;utm_content=flaticon" TargetMode="External"/><Relationship Id="rId2" Type="http://schemas.openxmlformats.org/officeDocument/2006/relationships/hyperlink" Target="https://slidesgo.com/?utm_source=Slidesgo_template&amp;utm_medium=referral-link&amp;utm_campaign=SG_Credits&amp;utm_term=Freepik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home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6" name="Google Shape;16;p2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7" name="Google Shape;17;p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9" name="Google Shape;19;p2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" name="Google Shape;20;p2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1" name="Google Shape;21;p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2" name="Google Shape;22;p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953533" y="1255333"/>
            <a:ext cx="10284800" cy="40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1333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953667" y="5269867"/>
            <a:ext cx="10284800" cy="3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0" y="-15700"/>
            <a:ext cx="0" cy="1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78282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80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3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03" name="Google Shape;203;p1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1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1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1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1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8" name="Google Shape;208;p13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210" name="Google Shape;210;p1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212" name="Google Shape;212;p13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3" name="Google Shape;213;p13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14" name="Google Shape;214;p1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15" name="Google Shape;215;p1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6" name="Google Shape;216;p1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18" name="Google Shape;218;p13"/>
          <p:cNvSpPr txBox="1">
            <a:spLocks noGrp="1"/>
          </p:cNvSpPr>
          <p:nvPr>
            <p:ph type="title"/>
          </p:nvPr>
        </p:nvSpPr>
        <p:spPr>
          <a:xfrm>
            <a:off x="1876667" y="8495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2" hasCustomPrompt="1"/>
          </p:nvPr>
        </p:nvSpPr>
        <p:spPr>
          <a:xfrm>
            <a:off x="953467" y="8495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1"/>
          </p:nvPr>
        </p:nvSpPr>
        <p:spPr>
          <a:xfrm>
            <a:off x="963467" y="13592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3"/>
          </p:nvPr>
        </p:nvSpPr>
        <p:spPr>
          <a:xfrm>
            <a:off x="1876667" y="19457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title" idx="4" hasCustomPrompt="1"/>
          </p:nvPr>
        </p:nvSpPr>
        <p:spPr>
          <a:xfrm>
            <a:off x="958467" y="19457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5"/>
          </p:nvPr>
        </p:nvSpPr>
        <p:spPr>
          <a:xfrm>
            <a:off x="967413" y="24554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title" idx="6"/>
          </p:nvPr>
        </p:nvSpPr>
        <p:spPr>
          <a:xfrm>
            <a:off x="1876667" y="30419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 idx="7" hasCustomPrompt="1"/>
          </p:nvPr>
        </p:nvSpPr>
        <p:spPr>
          <a:xfrm>
            <a:off x="958467" y="30419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8"/>
          </p:nvPr>
        </p:nvSpPr>
        <p:spPr>
          <a:xfrm>
            <a:off x="967413" y="35516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9"/>
          </p:nvPr>
        </p:nvSpPr>
        <p:spPr>
          <a:xfrm>
            <a:off x="1876667" y="42397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13" hasCustomPrompt="1"/>
          </p:nvPr>
        </p:nvSpPr>
        <p:spPr>
          <a:xfrm>
            <a:off x="958467" y="42397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>
            <a:spLocks noGrp="1"/>
          </p:cNvSpPr>
          <p:nvPr>
            <p:ph type="subTitle" idx="14"/>
          </p:nvPr>
        </p:nvSpPr>
        <p:spPr>
          <a:xfrm>
            <a:off x="967413" y="47494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15"/>
          </p:nvPr>
        </p:nvSpPr>
        <p:spPr>
          <a:xfrm>
            <a:off x="1876667" y="53359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title" idx="16" hasCustomPrompt="1"/>
          </p:nvPr>
        </p:nvSpPr>
        <p:spPr>
          <a:xfrm>
            <a:off x="958467" y="53359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>
            <a:spLocks noGrp="1"/>
          </p:cNvSpPr>
          <p:nvPr>
            <p:ph type="subTitle" idx="17"/>
          </p:nvPr>
        </p:nvSpPr>
        <p:spPr>
          <a:xfrm>
            <a:off x="967413" y="58456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1965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14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35" name="Google Shape;235;p1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0" name="Google Shape;240;p14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41" name="Google Shape;241;p14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242" name="Google Shape;242;p1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244" name="Google Shape;244;p14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5" name="Google Shape;245;p14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46" name="Google Shape;246;p1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47" name="Google Shape;247;p1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48" name="Google Shape;248;p1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50" name="Google Shape;250;p14"/>
          <p:cNvSpPr txBox="1">
            <a:spLocks noGrp="1"/>
          </p:cNvSpPr>
          <p:nvPr>
            <p:ph type="title"/>
          </p:nvPr>
        </p:nvSpPr>
        <p:spPr>
          <a:xfrm>
            <a:off x="3053400" y="4370100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subTitle" idx="1"/>
          </p:nvPr>
        </p:nvSpPr>
        <p:spPr>
          <a:xfrm>
            <a:off x="953400" y="1778700"/>
            <a:ext cx="10285200" cy="2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5513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5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54" name="Google Shape;254;p1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1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9" name="Google Shape;259;p15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60" name="Google Shape;260;p15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261" name="Google Shape;261;p1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263" name="Google Shape;263;p15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4" name="Google Shape;264;p15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65" name="Google Shape;265;p1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66" name="Google Shape;266;p1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67" name="Google Shape;267;p1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69" name="Google Shape;269;p15"/>
          <p:cNvSpPr txBox="1">
            <a:spLocks noGrp="1"/>
          </p:cNvSpPr>
          <p:nvPr>
            <p:ph type="subTitle" idx="1"/>
          </p:nvPr>
        </p:nvSpPr>
        <p:spPr>
          <a:xfrm>
            <a:off x="2459200" y="3652900"/>
            <a:ext cx="7273600" cy="9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title"/>
          </p:nvPr>
        </p:nvSpPr>
        <p:spPr>
          <a:xfrm>
            <a:off x="2459217" y="1956200"/>
            <a:ext cx="7273600" cy="13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4666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7473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6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73" name="Google Shape;273;p1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1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1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8" name="Google Shape;278;p16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79" name="Google Shape;279;p16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280" name="Google Shape;280;p1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282" name="Google Shape;282;p16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3" name="Google Shape;283;p16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84" name="Google Shape;284;p1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85" name="Google Shape;285;p1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86" name="Google Shape;286;p1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88" name="Google Shape;288;p16"/>
          <p:cNvSpPr txBox="1">
            <a:spLocks noGrp="1"/>
          </p:cNvSpPr>
          <p:nvPr>
            <p:ph type="title"/>
          </p:nvPr>
        </p:nvSpPr>
        <p:spPr>
          <a:xfrm>
            <a:off x="960000" y="22151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89" name="Google Shape;289;p16"/>
          <p:cNvSpPr txBox="1">
            <a:spLocks noGrp="1"/>
          </p:cNvSpPr>
          <p:nvPr>
            <p:ph type="subTitle" idx="1"/>
          </p:nvPr>
        </p:nvSpPr>
        <p:spPr>
          <a:xfrm>
            <a:off x="960000" y="2997173"/>
            <a:ext cx="3115200" cy="8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0" name="Google Shape;290;p16"/>
          <p:cNvSpPr txBox="1">
            <a:spLocks noGrp="1"/>
          </p:cNvSpPr>
          <p:nvPr>
            <p:ph type="title" idx="2"/>
          </p:nvPr>
        </p:nvSpPr>
        <p:spPr>
          <a:xfrm>
            <a:off x="4538400" y="22151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91" name="Google Shape;291;p16"/>
          <p:cNvSpPr txBox="1">
            <a:spLocks noGrp="1"/>
          </p:cNvSpPr>
          <p:nvPr>
            <p:ph type="subTitle" idx="3"/>
          </p:nvPr>
        </p:nvSpPr>
        <p:spPr>
          <a:xfrm>
            <a:off x="4538400" y="2997173"/>
            <a:ext cx="3115200" cy="8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2" name="Google Shape;292;p16"/>
          <p:cNvSpPr txBox="1">
            <a:spLocks noGrp="1"/>
          </p:cNvSpPr>
          <p:nvPr>
            <p:ph type="title" idx="4"/>
          </p:nvPr>
        </p:nvSpPr>
        <p:spPr>
          <a:xfrm>
            <a:off x="8116800" y="22151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93" name="Google Shape;293;p16"/>
          <p:cNvSpPr txBox="1">
            <a:spLocks noGrp="1"/>
          </p:cNvSpPr>
          <p:nvPr>
            <p:ph type="subTitle" idx="5"/>
          </p:nvPr>
        </p:nvSpPr>
        <p:spPr>
          <a:xfrm>
            <a:off x="8116800" y="2997173"/>
            <a:ext cx="3115200" cy="8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4" name="Google Shape;294;p16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0586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17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97" name="Google Shape;297;p1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1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1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1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1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2" name="Google Shape;302;p17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03" name="Google Shape;303;p17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04" name="Google Shape;304;p1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306" name="Google Shape;306;p17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7" name="Google Shape;307;p17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308" name="Google Shape;308;p1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309" name="Google Shape;309;p1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10" name="Google Shape;310;p1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311" name="Google Shape;311;p1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312" name="Google Shape;312;p17"/>
          <p:cNvSpPr txBox="1">
            <a:spLocks noGrp="1"/>
          </p:cNvSpPr>
          <p:nvPr>
            <p:ph type="title"/>
          </p:nvPr>
        </p:nvSpPr>
        <p:spPr>
          <a:xfrm>
            <a:off x="960000" y="4138567"/>
            <a:ext cx="3352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1"/>
          </p:nvPr>
        </p:nvSpPr>
        <p:spPr>
          <a:xfrm>
            <a:off x="960000" y="4842167"/>
            <a:ext cx="3352400" cy="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4" name="Google Shape;314;p17"/>
          <p:cNvSpPr txBox="1">
            <a:spLocks noGrp="1"/>
          </p:cNvSpPr>
          <p:nvPr>
            <p:ph type="title" idx="2"/>
          </p:nvPr>
        </p:nvSpPr>
        <p:spPr>
          <a:xfrm>
            <a:off x="4419800" y="4138567"/>
            <a:ext cx="3352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15" name="Google Shape;315;p17"/>
          <p:cNvSpPr txBox="1">
            <a:spLocks noGrp="1"/>
          </p:cNvSpPr>
          <p:nvPr>
            <p:ph type="subTitle" idx="3"/>
          </p:nvPr>
        </p:nvSpPr>
        <p:spPr>
          <a:xfrm>
            <a:off x="4419800" y="4842167"/>
            <a:ext cx="3352400" cy="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6" name="Google Shape;316;p17"/>
          <p:cNvSpPr txBox="1">
            <a:spLocks noGrp="1"/>
          </p:cNvSpPr>
          <p:nvPr>
            <p:ph type="title" idx="4"/>
          </p:nvPr>
        </p:nvSpPr>
        <p:spPr>
          <a:xfrm>
            <a:off x="7879600" y="4138567"/>
            <a:ext cx="3352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17" name="Google Shape;317;p17"/>
          <p:cNvSpPr txBox="1">
            <a:spLocks noGrp="1"/>
          </p:cNvSpPr>
          <p:nvPr>
            <p:ph type="subTitle" idx="5"/>
          </p:nvPr>
        </p:nvSpPr>
        <p:spPr>
          <a:xfrm>
            <a:off x="7879600" y="4842167"/>
            <a:ext cx="3352400" cy="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8" name="Google Shape;318;p17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9265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8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321" name="Google Shape;321;p1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1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1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1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1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6" name="Google Shape;326;p18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27" name="Google Shape;327;p18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28" name="Google Shape;328;p1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330" name="Google Shape;330;p18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1" name="Google Shape;331;p18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332" name="Google Shape;332;p1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333" name="Google Shape;333;p1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34" name="Google Shape;334;p1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336" name="Google Shape;336;p18"/>
          <p:cNvSpPr txBox="1">
            <a:spLocks noGrp="1"/>
          </p:cNvSpPr>
          <p:nvPr>
            <p:ph type="title"/>
          </p:nvPr>
        </p:nvSpPr>
        <p:spPr>
          <a:xfrm>
            <a:off x="960000" y="2551951"/>
            <a:ext cx="480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37" name="Google Shape;337;p18"/>
          <p:cNvSpPr txBox="1">
            <a:spLocks noGrp="1"/>
          </p:cNvSpPr>
          <p:nvPr>
            <p:ph type="subTitle" idx="1"/>
          </p:nvPr>
        </p:nvSpPr>
        <p:spPr>
          <a:xfrm>
            <a:off x="960000" y="3232384"/>
            <a:ext cx="480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38" name="Google Shape;338;p18"/>
          <p:cNvSpPr txBox="1">
            <a:spLocks noGrp="1"/>
          </p:cNvSpPr>
          <p:nvPr>
            <p:ph type="title" idx="2"/>
          </p:nvPr>
        </p:nvSpPr>
        <p:spPr>
          <a:xfrm>
            <a:off x="6429200" y="2551951"/>
            <a:ext cx="480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39" name="Google Shape;339;p18"/>
          <p:cNvSpPr txBox="1">
            <a:spLocks noGrp="1"/>
          </p:cNvSpPr>
          <p:nvPr>
            <p:ph type="subTitle" idx="3"/>
          </p:nvPr>
        </p:nvSpPr>
        <p:spPr>
          <a:xfrm>
            <a:off x="6429200" y="3232384"/>
            <a:ext cx="480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0" name="Google Shape;340;p18"/>
          <p:cNvSpPr txBox="1">
            <a:spLocks noGrp="1"/>
          </p:cNvSpPr>
          <p:nvPr>
            <p:ph type="title" idx="4"/>
          </p:nvPr>
        </p:nvSpPr>
        <p:spPr>
          <a:xfrm>
            <a:off x="960000" y="4817833"/>
            <a:ext cx="480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41" name="Google Shape;341;p18"/>
          <p:cNvSpPr txBox="1">
            <a:spLocks noGrp="1"/>
          </p:cNvSpPr>
          <p:nvPr>
            <p:ph type="subTitle" idx="5"/>
          </p:nvPr>
        </p:nvSpPr>
        <p:spPr>
          <a:xfrm>
            <a:off x="960000" y="5498267"/>
            <a:ext cx="480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2" name="Google Shape;342;p18"/>
          <p:cNvSpPr txBox="1">
            <a:spLocks noGrp="1"/>
          </p:cNvSpPr>
          <p:nvPr>
            <p:ph type="title" idx="6"/>
          </p:nvPr>
        </p:nvSpPr>
        <p:spPr>
          <a:xfrm>
            <a:off x="6429200" y="4817833"/>
            <a:ext cx="480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43" name="Google Shape;343;p18"/>
          <p:cNvSpPr txBox="1">
            <a:spLocks noGrp="1"/>
          </p:cNvSpPr>
          <p:nvPr>
            <p:ph type="subTitle" idx="7"/>
          </p:nvPr>
        </p:nvSpPr>
        <p:spPr>
          <a:xfrm>
            <a:off x="6429200" y="5498267"/>
            <a:ext cx="480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4" name="Google Shape;344;p18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9511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19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347" name="Google Shape;347;p1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1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Google Shape;349;p1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0" name="Google Shape;350;p1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1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2" name="Google Shape;352;p19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53" name="Google Shape;353;p19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54" name="Google Shape;354;p1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356" name="Google Shape;356;p19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7" name="Google Shape;357;p19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358" name="Google Shape;358;p1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359" name="Google Shape;359;p1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60" name="Google Shape;360;p1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362" name="Google Shape;362;p19"/>
          <p:cNvSpPr txBox="1">
            <a:spLocks noGrp="1"/>
          </p:cNvSpPr>
          <p:nvPr>
            <p:ph type="title"/>
          </p:nvPr>
        </p:nvSpPr>
        <p:spPr>
          <a:xfrm>
            <a:off x="960000" y="23792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63" name="Google Shape;363;p19"/>
          <p:cNvSpPr txBox="1">
            <a:spLocks noGrp="1"/>
          </p:cNvSpPr>
          <p:nvPr>
            <p:ph type="subTitle" idx="1"/>
          </p:nvPr>
        </p:nvSpPr>
        <p:spPr>
          <a:xfrm>
            <a:off x="96000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4" name="Google Shape;364;p19"/>
          <p:cNvSpPr txBox="1">
            <a:spLocks noGrp="1"/>
          </p:cNvSpPr>
          <p:nvPr>
            <p:ph type="title" idx="2"/>
          </p:nvPr>
        </p:nvSpPr>
        <p:spPr>
          <a:xfrm>
            <a:off x="4559028" y="23792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65" name="Google Shape;365;p19"/>
          <p:cNvSpPr txBox="1">
            <a:spLocks noGrp="1"/>
          </p:cNvSpPr>
          <p:nvPr>
            <p:ph type="subTitle" idx="3"/>
          </p:nvPr>
        </p:nvSpPr>
        <p:spPr>
          <a:xfrm>
            <a:off x="4559025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6" name="Google Shape;366;p19"/>
          <p:cNvSpPr txBox="1">
            <a:spLocks noGrp="1"/>
          </p:cNvSpPr>
          <p:nvPr>
            <p:ph type="title" idx="4"/>
          </p:nvPr>
        </p:nvSpPr>
        <p:spPr>
          <a:xfrm>
            <a:off x="960000" y="48516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67" name="Google Shape;367;p19"/>
          <p:cNvSpPr txBox="1">
            <a:spLocks noGrp="1"/>
          </p:cNvSpPr>
          <p:nvPr>
            <p:ph type="subTitle" idx="5"/>
          </p:nvPr>
        </p:nvSpPr>
        <p:spPr>
          <a:xfrm>
            <a:off x="960000" y="54982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8" name="Google Shape;368;p19"/>
          <p:cNvSpPr txBox="1">
            <a:spLocks noGrp="1"/>
          </p:cNvSpPr>
          <p:nvPr>
            <p:ph type="title" idx="6"/>
          </p:nvPr>
        </p:nvSpPr>
        <p:spPr>
          <a:xfrm>
            <a:off x="4559028" y="48516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69" name="Google Shape;369;p19"/>
          <p:cNvSpPr txBox="1">
            <a:spLocks noGrp="1"/>
          </p:cNvSpPr>
          <p:nvPr>
            <p:ph type="subTitle" idx="7"/>
          </p:nvPr>
        </p:nvSpPr>
        <p:spPr>
          <a:xfrm>
            <a:off x="4559025" y="54982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0" name="Google Shape;370;p19"/>
          <p:cNvSpPr txBox="1">
            <a:spLocks noGrp="1"/>
          </p:cNvSpPr>
          <p:nvPr>
            <p:ph type="title" idx="8"/>
          </p:nvPr>
        </p:nvSpPr>
        <p:spPr>
          <a:xfrm>
            <a:off x="8158065" y="23792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71" name="Google Shape;371;p19"/>
          <p:cNvSpPr txBox="1">
            <a:spLocks noGrp="1"/>
          </p:cNvSpPr>
          <p:nvPr>
            <p:ph type="subTitle" idx="9"/>
          </p:nvPr>
        </p:nvSpPr>
        <p:spPr>
          <a:xfrm>
            <a:off x="815806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2" name="Google Shape;372;p19"/>
          <p:cNvSpPr txBox="1">
            <a:spLocks noGrp="1"/>
          </p:cNvSpPr>
          <p:nvPr>
            <p:ph type="title" idx="13"/>
          </p:nvPr>
        </p:nvSpPr>
        <p:spPr>
          <a:xfrm>
            <a:off x="8158065" y="48516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73" name="Google Shape;373;p19"/>
          <p:cNvSpPr txBox="1">
            <a:spLocks noGrp="1"/>
          </p:cNvSpPr>
          <p:nvPr>
            <p:ph type="subTitle" idx="14"/>
          </p:nvPr>
        </p:nvSpPr>
        <p:spPr>
          <a:xfrm>
            <a:off x="8158060" y="54982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4" name="Google Shape;374;p19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71098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0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377" name="Google Shape;377;p2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2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2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2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2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2" name="Google Shape;382;p20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83" name="Google Shape;383;p20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84" name="Google Shape;384;p2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386" name="Google Shape;386;p20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7" name="Google Shape;387;p20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388" name="Google Shape;388;p2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389" name="Google Shape;389;p2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90" name="Google Shape;390;p2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391" name="Google Shape;391;p2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392" name="Google Shape;392;p20"/>
          <p:cNvSpPr txBox="1">
            <a:spLocks noGrp="1"/>
          </p:cNvSpPr>
          <p:nvPr>
            <p:ph type="title" hasCustomPrompt="1"/>
          </p:nvPr>
        </p:nvSpPr>
        <p:spPr>
          <a:xfrm>
            <a:off x="1712000" y="720000"/>
            <a:ext cx="8768000" cy="10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93" name="Google Shape;393;p20"/>
          <p:cNvSpPr txBox="1">
            <a:spLocks noGrp="1"/>
          </p:cNvSpPr>
          <p:nvPr>
            <p:ph type="subTitle" idx="1"/>
          </p:nvPr>
        </p:nvSpPr>
        <p:spPr>
          <a:xfrm>
            <a:off x="1712000" y="1740567"/>
            <a:ext cx="876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94" name="Google Shape;394;p20"/>
          <p:cNvSpPr txBox="1">
            <a:spLocks noGrp="1"/>
          </p:cNvSpPr>
          <p:nvPr>
            <p:ph type="title" idx="2" hasCustomPrompt="1"/>
          </p:nvPr>
        </p:nvSpPr>
        <p:spPr>
          <a:xfrm>
            <a:off x="1712000" y="2661532"/>
            <a:ext cx="8768000" cy="10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95" name="Google Shape;395;p20"/>
          <p:cNvSpPr txBox="1">
            <a:spLocks noGrp="1"/>
          </p:cNvSpPr>
          <p:nvPr>
            <p:ph type="subTitle" idx="3"/>
          </p:nvPr>
        </p:nvSpPr>
        <p:spPr>
          <a:xfrm>
            <a:off x="1712000" y="3682097"/>
            <a:ext cx="876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96" name="Google Shape;396;p20"/>
          <p:cNvSpPr txBox="1">
            <a:spLocks noGrp="1"/>
          </p:cNvSpPr>
          <p:nvPr>
            <p:ph type="title" idx="4" hasCustomPrompt="1"/>
          </p:nvPr>
        </p:nvSpPr>
        <p:spPr>
          <a:xfrm>
            <a:off x="1712000" y="4603067"/>
            <a:ext cx="8768000" cy="10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97" name="Google Shape;397;p20"/>
          <p:cNvSpPr txBox="1">
            <a:spLocks noGrp="1"/>
          </p:cNvSpPr>
          <p:nvPr>
            <p:ph type="subTitle" idx="5"/>
          </p:nvPr>
        </p:nvSpPr>
        <p:spPr>
          <a:xfrm>
            <a:off x="1712000" y="5623464"/>
            <a:ext cx="876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7190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21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00" name="Google Shape;400;p2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2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2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2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2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5" name="Google Shape;405;p21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06" name="Google Shape;406;p21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07" name="Google Shape;407;p2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409" name="Google Shape;409;p21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0" name="Google Shape;410;p21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11" name="Google Shape;411;p2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412" name="Google Shape;412;p2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13" name="Google Shape;413;p2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14" name="Google Shape;414;p2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415" name="Google Shape;41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16" name="Google Shape;416;p21"/>
          <p:cNvSpPr txBox="1">
            <a:spLocks noGrp="1"/>
          </p:cNvSpPr>
          <p:nvPr>
            <p:ph type="subTitle" idx="1"/>
          </p:nvPr>
        </p:nvSpPr>
        <p:spPr>
          <a:xfrm>
            <a:off x="4603751" y="4413067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17" name="Google Shape;417;p21"/>
          <p:cNvSpPr txBox="1">
            <a:spLocks noGrp="1"/>
          </p:cNvSpPr>
          <p:nvPr>
            <p:ph type="subTitle" idx="2"/>
          </p:nvPr>
        </p:nvSpPr>
        <p:spPr>
          <a:xfrm>
            <a:off x="4603617" y="5093400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18" name="Google Shape;418;p21"/>
          <p:cNvSpPr txBox="1">
            <a:spLocks noGrp="1"/>
          </p:cNvSpPr>
          <p:nvPr>
            <p:ph type="subTitle" idx="3"/>
          </p:nvPr>
        </p:nvSpPr>
        <p:spPr>
          <a:xfrm>
            <a:off x="1378884" y="4413067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19" name="Google Shape;419;p21"/>
          <p:cNvSpPr txBox="1">
            <a:spLocks noGrp="1"/>
          </p:cNvSpPr>
          <p:nvPr>
            <p:ph type="subTitle" idx="4"/>
          </p:nvPr>
        </p:nvSpPr>
        <p:spPr>
          <a:xfrm>
            <a:off x="1378751" y="5093400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0" name="Google Shape;420;p21"/>
          <p:cNvSpPr txBox="1">
            <a:spLocks noGrp="1"/>
          </p:cNvSpPr>
          <p:nvPr>
            <p:ph type="subTitle" idx="5"/>
          </p:nvPr>
        </p:nvSpPr>
        <p:spPr>
          <a:xfrm>
            <a:off x="7828717" y="4413067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1" name="Google Shape;421;p21"/>
          <p:cNvSpPr txBox="1">
            <a:spLocks noGrp="1"/>
          </p:cNvSpPr>
          <p:nvPr>
            <p:ph type="subTitle" idx="6"/>
          </p:nvPr>
        </p:nvSpPr>
        <p:spPr>
          <a:xfrm>
            <a:off x="7828584" y="5093400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2" name="Google Shape;422;p21"/>
          <p:cNvSpPr txBox="1">
            <a:spLocks noGrp="1"/>
          </p:cNvSpPr>
          <p:nvPr>
            <p:ph type="title" idx="7" hasCustomPrompt="1"/>
          </p:nvPr>
        </p:nvSpPr>
        <p:spPr>
          <a:xfrm>
            <a:off x="1895100" y="2644533"/>
            <a:ext cx="1952400" cy="7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23" name="Google Shape;423;p21"/>
          <p:cNvSpPr txBox="1">
            <a:spLocks noGrp="1"/>
          </p:cNvSpPr>
          <p:nvPr>
            <p:ph type="title" idx="8" hasCustomPrompt="1"/>
          </p:nvPr>
        </p:nvSpPr>
        <p:spPr>
          <a:xfrm>
            <a:off x="5119667" y="2644533"/>
            <a:ext cx="1952400" cy="7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24" name="Google Shape;424;p21"/>
          <p:cNvSpPr txBox="1">
            <a:spLocks noGrp="1"/>
          </p:cNvSpPr>
          <p:nvPr>
            <p:ph type="title" idx="9" hasCustomPrompt="1"/>
          </p:nvPr>
        </p:nvSpPr>
        <p:spPr>
          <a:xfrm>
            <a:off x="8344233" y="2644533"/>
            <a:ext cx="1952800" cy="7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87279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0" name="Google Shape;50;p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" name="Google Shape;55;p4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6" name="Google Shape;56;p4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7" name="Google Shape;57;p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9" name="Google Shape;59;p4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" name="Google Shape;60;p4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61" name="Google Shape;61;p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62" name="Google Shape;62;p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63" name="Google Shape;63;p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65" name="Google Shape;65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454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AutoNum type="arabicPeriod"/>
              <a:defRPr sz="1333">
                <a:solidFill>
                  <a:srgbClr val="434343"/>
                </a:solidFill>
              </a:defRPr>
            </a:lvl1pPr>
            <a:lvl2pPr marL="1219170" lvl="1" indent="-34543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34543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34543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20503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22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27" name="Google Shape;427;p2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2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2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2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Google Shape;431;p2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2" name="Google Shape;432;p22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33" name="Google Shape;433;p22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34" name="Google Shape;434;p2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436" name="Google Shape;436;p22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7" name="Google Shape;437;p22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38" name="Google Shape;438;p2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439" name="Google Shape;439;p2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40" name="Google Shape;440;p2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41" name="Google Shape;441;p2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442" name="Google Shape;442;p22"/>
          <p:cNvSpPr txBox="1">
            <a:spLocks noGrp="1"/>
          </p:cNvSpPr>
          <p:nvPr>
            <p:ph type="title"/>
          </p:nvPr>
        </p:nvSpPr>
        <p:spPr>
          <a:xfrm>
            <a:off x="953467" y="3161667"/>
            <a:ext cx="710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43" name="Google Shape;443;p22"/>
          <p:cNvSpPr txBox="1">
            <a:spLocks noGrp="1"/>
          </p:cNvSpPr>
          <p:nvPr>
            <p:ph type="title" idx="2" hasCustomPrompt="1"/>
          </p:nvPr>
        </p:nvSpPr>
        <p:spPr>
          <a:xfrm>
            <a:off x="953467" y="1734467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44" name="Google Shape;444;p22"/>
          <p:cNvSpPr txBox="1">
            <a:spLocks noGrp="1"/>
          </p:cNvSpPr>
          <p:nvPr>
            <p:ph type="subTitle" idx="1"/>
          </p:nvPr>
        </p:nvSpPr>
        <p:spPr>
          <a:xfrm>
            <a:off x="953467" y="4727967"/>
            <a:ext cx="71020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24283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23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47" name="Google Shape;447;p2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2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2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2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2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2" name="Google Shape;452;p23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53" name="Google Shape;453;p23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54" name="Google Shape;454;p2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456" name="Google Shape;456;p23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7" name="Google Shape;457;p23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58" name="Google Shape;458;p2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459" name="Google Shape;459;p2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60" name="Google Shape;460;p2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462" name="Google Shape;462;p23"/>
          <p:cNvSpPr txBox="1">
            <a:spLocks noGrp="1"/>
          </p:cNvSpPr>
          <p:nvPr>
            <p:ph type="title"/>
          </p:nvPr>
        </p:nvSpPr>
        <p:spPr>
          <a:xfrm>
            <a:off x="2363800" y="3153067"/>
            <a:ext cx="8874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63" name="Google Shape;463;p23"/>
          <p:cNvSpPr txBox="1">
            <a:spLocks noGrp="1"/>
          </p:cNvSpPr>
          <p:nvPr>
            <p:ph type="title" idx="2" hasCustomPrompt="1"/>
          </p:nvPr>
        </p:nvSpPr>
        <p:spPr>
          <a:xfrm>
            <a:off x="7037333" y="1725851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64" name="Google Shape;464;p23"/>
          <p:cNvSpPr txBox="1">
            <a:spLocks noGrp="1"/>
          </p:cNvSpPr>
          <p:nvPr>
            <p:ph type="subTitle" idx="1"/>
          </p:nvPr>
        </p:nvSpPr>
        <p:spPr>
          <a:xfrm>
            <a:off x="2363700" y="4719367"/>
            <a:ext cx="88748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74512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"/>
          <p:cNvSpPr txBox="1">
            <a:spLocks noGrp="1"/>
          </p:cNvSpPr>
          <p:nvPr>
            <p:ph type="subTitle" idx="1"/>
          </p:nvPr>
        </p:nvSpPr>
        <p:spPr>
          <a:xfrm>
            <a:off x="956533" y="2808267"/>
            <a:ext cx="5047600" cy="2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/>
            </a:lvl1pPr>
            <a:lvl2pPr lvl="1" rtl="0">
              <a:spcBef>
                <a:spcPts val="1333"/>
              </a:spcBef>
              <a:spcAft>
                <a:spcPts val="0"/>
              </a:spcAft>
              <a:buSzPts val="1500"/>
              <a:buChar char="○"/>
              <a:defRPr sz="2000"/>
            </a:lvl2pPr>
            <a:lvl3pPr lvl="2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 sz="2000"/>
            </a:lvl3pPr>
            <a:lvl4pPr lvl="3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 sz="2000"/>
            </a:lvl4pPr>
            <a:lvl5pPr lvl="4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 sz="2000"/>
            </a:lvl5pPr>
            <a:lvl6pPr lvl="5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 sz="2000"/>
            </a:lvl6pPr>
            <a:lvl7pPr lvl="6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 sz="2000"/>
            </a:lvl7pPr>
            <a:lvl8pPr lvl="7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 sz="2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500"/>
              <a:buChar char="■"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7" name="Google Shape;467;p24"/>
          <p:cNvSpPr txBox="1">
            <a:spLocks noGrp="1"/>
          </p:cNvSpPr>
          <p:nvPr>
            <p:ph type="subTitle" idx="2"/>
          </p:nvPr>
        </p:nvSpPr>
        <p:spPr>
          <a:xfrm>
            <a:off x="6193200" y="2808267"/>
            <a:ext cx="5047600" cy="2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/>
            </a:lvl1pPr>
            <a:lvl2pPr lvl="1" rtl="0">
              <a:spcBef>
                <a:spcPts val="1333"/>
              </a:spcBef>
              <a:spcAft>
                <a:spcPts val="0"/>
              </a:spcAft>
              <a:buSzPts val="1500"/>
              <a:buChar char="○"/>
              <a:defRPr sz="2000"/>
            </a:lvl2pPr>
            <a:lvl3pPr lvl="2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 sz="2000"/>
            </a:lvl3pPr>
            <a:lvl4pPr lvl="3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 sz="2000"/>
            </a:lvl4pPr>
            <a:lvl5pPr lvl="4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 sz="2000"/>
            </a:lvl5pPr>
            <a:lvl6pPr lvl="5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 sz="2000"/>
            </a:lvl6pPr>
            <a:lvl7pPr lvl="6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 sz="2000"/>
            </a:lvl7pPr>
            <a:lvl8pPr lvl="7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 sz="2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500"/>
              <a:buChar char="■"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468" name="Google Shape;468;p24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69" name="Google Shape;469;p2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2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2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2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2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4" name="Google Shape;474;p24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75" name="Google Shape;475;p24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76" name="Google Shape;476;p2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478" name="Google Shape;478;p24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9" name="Google Shape;479;p24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80" name="Google Shape;480;p2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481" name="Google Shape;481;p2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82" name="Google Shape;482;p2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83" name="Google Shape;483;p2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484" name="Google Shape;484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85" name="Google Shape;485;p24"/>
          <p:cNvSpPr txBox="1">
            <a:spLocks noGrp="1"/>
          </p:cNvSpPr>
          <p:nvPr>
            <p:ph type="subTitle" idx="3"/>
          </p:nvPr>
        </p:nvSpPr>
        <p:spPr>
          <a:xfrm>
            <a:off x="956533" y="2138267"/>
            <a:ext cx="5047600" cy="6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6" name="Google Shape;486;p24"/>
          <p:cNvSpPr txBox="1">
            <a:spLocks noGrp="1"/>
          </p:cNvSpPr>
          <p:nvPr>
            <p:ph type="subTitle" idx="4"/>
          </p:nvPr>
        </p:nvSpPr>
        <p:spPr>
          <a:xfrm>
            <a:off x="6193200" y="2138267"/>
            <a:ext cx="5047600" cy="6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22827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5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89" name="Google Shape;489;p2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2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2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2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2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4" name="Google Shape;494;p25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95" name="Google Shape;495;p25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96" name="Google Shape;496;p2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498" name="Google Shape;498;p25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9" name="Google Shape;499;p25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00" name="Google Shape;500;p2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01" name="Google Shape;501;p2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02" name="Google Shape;502;p2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03" name="Google Shape;503;p2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504" name="Google Shape;504;p25"/>
          <p:cNvSpPr txBox="1">
            <a:spLocks noGrp="1"/>
          </p:cNvSpPr>
          <p:nvPr>
            <p:ph type="title"/>
          </p:nvPr>
        </p:nvSpPr>
        <p:spPr>
          <a:xfrm>
            <a:off x="1749284" y="3149284"/>
            <a:ext cx="8693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05" name="Google Shape;505;p25"/>
          <p:cNvSpPr txBox="1">
            <a:spLocks noGrp="1"/>
          </p:cNvSpPr>
          <p:nvPr>
            <p:ph type="title" idx="2" hasCustomPrompt="1"/>
          </p:nvPr>
        </p:nvSpPr>
        <p:spPr>
          <a:xfrm>
            <a:off x="3995500" y="1658133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06" name="Google Shape;506;p25"/>
          <p:cNvSpPr txBox="1">
            <a:spLocks noGrp="1"/>
          </p:cNvSpPr>
          <p:nvPr>
            <p:ph type="subTitle" idx="1"/>
          </p:nvPr>
        </p:nvSpPr>
        <p:spPr>
          <a:xfrm>
            <a:off x="1749495" y="4787051"/>
            <a:ext cx="86932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88242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26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09" name="Google Shape;509;p2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2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2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2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2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4" name="Google Shape;514;p26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15" name="Google Shape;515;p26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16" name="Google Shape;516;p2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18" name="Google Shape;518;p26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9" name="Google Shape;519;p26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20" name="Google Shape;520;p2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21" name="Google Shape;521;p2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22" name="Google Shape;522;p2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23" name="Google Shape;523;p2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524" name="Google Shape;524;p26"/>
          <p:cNvSpPr txBox="1">
            <a:spLocks noGrp="1"/>
          </p:cNvSpPr>
          <p:nvPr>
            <p:ph type="subTitle" idx="1"/>
          </p:nvPr>
        </p:nvSpPr>
        <p:spPr>
          <a:xfrm>
            <a:off x="953467" y="3725317"/>
            <a:ext cx="5551200" cy="15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5" name="Google Shape;525;p26"/>
          <p:cNvSpPr txBox="1">
            <a:spLocks noGrp="1"/>
          </p:cNvSpPr>
          <p:nvPr>
            <p:ph type="title"/>
          </p:nvPr>
        </p:nvSpPr>
        <p:spPr>
          <a:xfrm>
            <a:off x="953467" y="1559067"/>
            <a:ext cx="5551200" cy="1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05640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27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28" name="Google Shape;528;p2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2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2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2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3" name="Google Shape;533;p27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34" name="Google Shape;534;p27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35" name="Google Shape;535;p2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37" name="Google Shape;537;p27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8" name="Google Shape;538;p27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39" name="Google Shape;539;p2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40" name="Google Shape;540;p2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41" name="Google Shape;541;p2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42" name="Google Shape;542;p2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543" name="Google Shape;543;p27"/>
          <p:cNvSpPr txBox="1">
            <a:spLocks noGrp="1"/>
          </p:cNvSpPr>
          <p:nvPr>
            <p:ph type="subTitle" idx="1"/>
          </p:nvPr>
        </p:nvSpPr>
        <p:spPr>
          <a:xfrm>
            <a:off x="6298300" y="2642200"/>
            <a:ext cx="4940000" cy="15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44" name="Google Shape;544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787465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28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47" name="Google Shape;547;p2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2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2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2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2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2" name="Google Shape;552;p28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53" name="Google Shape;553;p28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54" name="Google Shape;554;p2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56" name="Google Shape;556;p28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7" name="Google Shape;557;p28"/>
          <p:cNvSpPr txBox="1">
            <a:spLocks noGrp="1"/>
          </p:cNvSpPr>
          <p:nvPr>
            <p:ph type="subTitle" idx="1"/>
          </p:nvPr>
        </p:nvSpPr>
        <p:spPr>
          <a:xfrm>
            <a:off x="961333" y="2524800"/>
            <a:ext cx="5242400" cy="18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58" name="Google Shape;558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559" name="Google Shape;559;p28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60" name="Google Shape;560;p2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61" name="Google Shape;561;p2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62" name="Google Shape;562;p2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63" name="Google Shape;563;p2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03482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29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66" name="Google Shape;566;p2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2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2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2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2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1" name="Google Shape;571;p29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72" name="Google Shape;572;p29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73" name="Google Shape;573;p2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75" name="Google Shape;575;p29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6" name="Google Shape;576;p29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77" name="Google Shape;577;p2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78" name="Google Shape;578;p2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79" name="Google Shape;579;p2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581" name="Google Shape;581;p29"/>
          <p:cNvSpPr txBox="1">
            <a:spLocks noGrp="1"/>
          </p:cNvSpPr>
          <p:nvPr>
            <p:ph type="subTitle" idx="1"/>
          </p:nvPr>
        </p:nvSpPr>
        <p:spPr>
          <a:xfrm>
            <a:off x="950800" y="1512167"/>
            <a:ext cx="4986000" cy="46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82" name="Google Shape;582;p29"/>
          <p:cNvSpPr txBox="1">
            <a:spLocks noGrp="1"/>
          </p:cNvSpPr>
          <p:nvPr>
            <p:ph type="subTitle" idx="2"/>
          </p:nvPr>
        </p:nvSpPr>
        <p:spPr>
          <a:xfrm>
            <a:off x="6252533" y="1512167"/>
            <a:ext cx="4986000" cy="46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83" name="Google Shape;583;p2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179074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30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86" name="Google Shape;586;p3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3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3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3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1" name="Google Shape;591;p30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92" name="Google Shape;592;p30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93" name="Google Shape;593;p3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95" name="Google Shape;595;p30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6" name="Google Shape;596;p30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97" name="Google Shape;597;p3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98" name="Google Shape;598;p3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99" name="Google Shape;599;p3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600" name="Google Shape;600;p3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601" name="Google Shape;601;p30"/>
          <p:cNvSpPr txBox="1">
            <a:spLocks noGrp="1"/>
          </p:cNvSpPr>
          <p:nvPr>
            <p:ph type="ctrTitle"/>
          </p:nvPr>
        </p:nvSpPr>
        <p:spPr>
          <a:xfrm>
            <a:off x="3233333" y="963667"/>
            <a:ext cx="5730400" cy="12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02" name="Google Shape;602;p30"/>
          <p:cNvSpPr txBox="1">
            <a:spLocks noGrp="1"/>
          </p:cNvSpPr>
          <p:nvPr>
            <p:ph type="subTitle" idx="1"/>
          </p:nvPr>
        </p:nvSpPr>
        <p:spPr>
          <a:xfrm>
            <a:off x="3235933" y="2276300"/>
            <a:ext cx="5725200" cy="11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03" name="Google Shape;603;p30"/>
          <p:cNvSpPr txBox="1"/>
          <p:nvPr/>
        </p:nvSpPr>
        <p:spPr>
          <a:xfrm>
            <a:off x="2381767" y="4467167"/>
            <a:ext cx="7462800" cy="11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includes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 dirty="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338055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31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606" name="Google Shape;606;p3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3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3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3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3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1" name="Google Shape;611;p31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612" name="Google Shape;612;p31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613" name="Google Shape;613;p3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615" name="Google Shape;615;p31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6" name="Google Shape;616;p31"/>
          <p:cNvSpPr/>
          <p:nvPr/>
        </p:nvSpPr>
        <p:spPr>
          <a:xfrm>
            <a:off x="9013733" y="157072"/>
            <a:ext cx="2881600" cy="34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617" name="Google Shape;617;p31"/>
          <p:cNvGrpSpPr/>
          <p:nvPr/>
        </p:nvGrpSpPr>
        <p:grpSpPr>
          <a:xfrm>
            <a:off x="11617149" y="182872"/>
            <a:ext cx="177251" cy="290773"/>
            <a:chOff x="4113132" y="2072643"/>
            <a:chExt cx="406290" cy="666503"/>
          </a:xfrm>
        </p:grpSpPr>
        <p:sp>
          <p:nvSpPr>
            <p:cNvPr id="618" name="Google Shape;618;p31"/>
            <p:cNvSpPr/>
            <p:nvPr/>
          </p:nvSpPr>
          <p:spPr>
            <a:xfrm>
              <a:off x="4113132" y="2072643"/>
              <a:ext cx="406290" cy="662825"/>
            </a:xfrm>
            <a:custGeom>
              <a:avLst/>
              <a:gdLst/>
              <a:ahLst/>
              <a:cxnLst/>
              <a:rect l="l" t="t" r="r" b="b"/>
              <a:pathLst>
                <a:path w="11042" h="18014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260422" y="2367223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4260422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4223590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186758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4223590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4186758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4149964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4113132" y="2072643"/>
              <a:ext cx="406290" cy="73664"/>
            </a:xfrm>
            <a:custGeom>
              <a:avLst/>
              <a:gdLst/>
              <a:ahLst/>
              <a:cxnLst/>
              <a:rect l="l" t="t" r="r" b="b"/>
              <a:pathLst>
                <a:path w="11042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334049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33404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370881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4408927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4370881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429721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4260422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33404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440892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4445758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4149964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113132" y="2663017"/>
              <a:ext cx="406290" cy="76129"/>
            </a:xfrm>
            <a:custGeom>
              <a:avLst/>
              <a:gdLst/>
              <a:ahLst/>
              <a:cxnLst/>
              <a:rect l="l" t="t" r="r" b="b"/>
              <a:pathLst>
                <a:path w="11042" h="2069" extrusionOk="0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4223590" y="2515727"/>
              <a:ext cx="185373" cy="110495"/>
            </a:xfrm>
            <a:custGeom>
              <a:avLst/>
              <a:gdLst/>
              <a:ahLst/>
              <a:cxnLst/>
              <a:rect l="l" t="t" r="r" b="b"/>
              <a:pathLst>
                <a:path w="5038" h="3003" extrusionOk="0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4445758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825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5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69" name="Google Shape;69;p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5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75" name="Google Shape;75;p5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76" name="Google Shape;76;p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78" name="Google Shape;78;p5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" name="Google Shape;79;p5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80" name="Google Shape;80;p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81" name="Google Shape;81;p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2" name="Google Shape;82;p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84" name="Google Shape;84;p5"/>
          <p:cNvSpPr txBox="1">
            <a:spLocks noGrp="1"/>
          </p:cNvSpPr>
          <p:nvPr>
            <p:ph type="subTitle" idx="1"/>
          </p:nvPr>
        </p:nvSpPr>
        <p:spPr>
          <a:xfrm>
            <a:off x="1196451" y="2656800"/>
            <a:ext cx="4520800" cy="5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2"/>
          </p:nvPr>
        </p:nvSpPr>
        <p:spPr>
          <a:xfrm>
            <a:off x="6474716" y="2656800"/>
            <a:ext cx="4520800" cy="5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3"/>
          </p:nvPr>
        </p:nvSpPr>
        <p:spPr>
          <a:xfrm>
            <a:off x="1196451" y="3250000"/>
            <a:ext cx="45208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4"/>
          </p:nvPr>
        </p:nvSpPr>
        <p:spPr>
          <a:xfrm>
            <a:off x="6474717" y="3250000"/>
            <a:ext cx="45208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11772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32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643" name="Google Shape;643;p3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3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3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3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3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8" name="Google Shape;648;p32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649" name="Google Shape;649;p32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650" name="Google Shape;650;p3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name="adj1" fmla="val 34916"/>
                <a:gd name="adj2" fmla="val 25000"/>
                <a:gd name="adj3" fmla="val 35030"/>
                <a:gd name="adj4" fmla="val 4812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652" name="Google Shape;652;p32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2"/>
          <p:cNvSpPr/>
          <p:nvPr/>
        </p:nvSpPr>
        <p:spPr>
          <a:xfrm>
            <a:off x="9013733" y="157072"/>
            <a:ext cx="2881600" cy="34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54" name="Google Shape;654;p32"/>
          <p:cNvSpPr/>
          <p:nvPr/>
        </p:nvSpPr>
        <p:spPr>
          <a:xfrm>
            <a:off x="11587993" y="182867"/>
            <a:ext cx="203200" cy="2908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2338316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3F6D-1C4C-43AC-A433-C4FA3B3B2FB7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D858-C3D8-4455-B45D-D1BE056FE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1925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0184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149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6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91" name="Google Shape;91;p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6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97" name="Google Shape;97;p6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98" name="Google Shape;98;p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00" name="Google Shape;100;p6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" name="Google Shape;101;p6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02" name="Google Shape;102;p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03" name="Google Shape;103;p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04" name="Google Shape;104;p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909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7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09" name="Google Shape;109;p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4" name="Google Shape;114;p7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15" name="Google Shape;115;p7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16" name="Google Shape;116;p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18" name="Google Shape;118;p7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7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20" name="Google Shape;120;p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21" name="Google Shape;121;p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2" name="Google Shape;122;p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69324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2000">
                <a:solidFill>
                  <a:srgbClr val="434343"/>
                </a:solidFill>
              </a:defRPr>
            </a:lvl1pPr>
            <a:lvl2pPr marL="1219170" lvl="1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marL="1828754" lvl="2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marL="2438339" lvl="3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marL="3047924" lvl="4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marL="3657509" lvl="5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marL="4267093" lvl="6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marL="4876678" lvl="7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marL="5486263" lvl="8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29058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8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28" name="Google Shape;128;p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3" name="Google Shape;133;p8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34" name="Google Shape;134;p8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35" name="Google Shape;135;p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37" name="Google Shape;137;p8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8" name="Google Shape;138;p8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39" name="Google Shape;139;p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40" name="Google Shape;140;p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41" name="Google Shape;141;p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953400" y="1280800"/>
            <a:ext cx="10285200" cy="4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4666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851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46" name="Google Shape;146;p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9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52" name="Google Shape;152;p9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53" name="Google Shape;153;p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55" name="Google Shape;155;p9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156;p9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57" name="Google Shape;157;p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58" name="Google Shape;158;p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9" name="Google Shape;159;p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953467" y="2063433"/>
            <a:ext cx="6214800" cy="8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1"/>
          </p:nvPr>
        </p:nvSpPr>
        <p:spPr>
          <a:xfrm>
            <a:off x="953467" y="3074563"/>
            <a:ext cx="6214800" cy="1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821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0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65" name="Google Shape;165;p1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1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1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1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1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0" name="Google Shape;170;p10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71" name="Google Shape;171;p10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72" name="Google Shape;172;p1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74" name="Google Shape;174;p10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5" name="Google Shape;175;p10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76" name="Google Shape;176;p1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77" name="Google Shape;177;p1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953467" y="5392600"/>
            <a:ext cx="10285200" cy="752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923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1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83" name="Google Shape;183;p1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8" name="Google Shape;188;p11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90" name="Google Shape;190;p1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92" name="Google Shape;192;p11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3" name="Google Shape;193;p11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94" name="Google Shape;194;p1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95" name="Google Shape;195;p1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96" name="Google Shape;196;p1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98" name="Google Shape;198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945967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99" name="Google Shape;199;p11"/>
          <p:cNvSpPr txBox="1">
            <a:spLocks noGrp="1"/>
          </p:cNvSpPr>
          <p:nvPr>
            <p:ph type="subTitle" idx="1"/>
          </p:nvPr>
        </p:nvSpPr>
        <p:spPr>
          <a:xfrm>
            <a:off x="1712000" y="3960833"/>
            <a:ext cx="87680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249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62148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7" name="Google Shape;657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05321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3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Часть 1. </a:t>
            </a:r>
            <a:r>
              <a:rPr lang="en-US" dirty="0"/>
              <a:t>EF Core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114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2CDD6A-454B-49F1-B285-2FE736FC3947}"/>
              </a:ext>
            </a:extLst>
          </p:cNvPr>
          <p:cNvSpPr txBox="1"/>
          <p:nvPr/>
        </p:nvSpPr>
        <p:spPr>
          <a:xfrm>
            <a:off x="354562" y="656644"/>
            <a:ext cx="1156995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+mj-lt"/>
              </a:rPr>
              <a:t>ORM -</a:t>
            </a:r>
            <a:r>
              <a:rPr lang="ru-RU" b="1" i="0" dirty="0">
                <a:effectLst/>
                <a:latin typeface="+mj-lt"/>
              </a:rPr>
              <a:t> </a:t>
            </a:r>
            <a:r>
              <a:rPr lang="ru-RU" i="0" dirty="0">
                <a:effectLst/>
                <a:latin typeface="+mj-lt"/>
              </a:rPr>
              <a:t>технология программирования, которая связывает базы данных с концепциями объектно-ориентированных языков программирования</a:t>
            </a:r>
            <a:r>
              <a:rPr lang="en-US" i="0" dirty="0">
                <a:effectLst/>
                <a:latin typeface="+mj-lt"/>
              </a:rPr>
              <a:t>.</a:t>
            </a:r>
          </a:p>
          <a:p>
            <a:endParaRPr lang="en-US" b="1" dirty="0">
              <a:latin typeface="+mj-lt"/>
            </a:endParaRPr>
          </a:p>
          <a:p>
            <a:r>
              <a:rPr lang="en-US" b="1" i="0" dirty="0">
                <a:effectLst/>
                <a:latin typeface="+mj-lt"/>
              </a:rPr>
              <a:t>ORM -  </a:t>
            </a:r>
            <a:r>
              <a:rPr lang="ru-RU" i="0" dirty="0">
                <a:effectLst/>
                <a:latin typeface="+mj-lt"/>
              </a:rPr>
              <a:t>п</a:t>
            </a:r>
            <a:r>
              <a:rPr lang="ru-RU" b="0" i="0" dirty="0">
                <a:effectLst/>
                <a:latin typeface="+mj-lt"/>
              </a:rPr>
              <a:t>рослойка между базой данных и кодом который пишет программист, которая позволяет созданные в программе объекты складывать/получать в/из </a:t>
            </a:r>
            <a:r>
              <a:rPr lang="ru-RU" b="0" i="0" dirty="0" err="1">
                <a:effectLst/>
                <a:latin typeface="+mj-lt"/>
              </a:rPr>
              <a:t>бд</a:t>
            </a:r>
            <a:r>
              <a:rPr lang="ru-RU" b="0" i="0" dirty="0">
                <a:effectLst/>
                <a:latin typeface="+mj-lt"/>
              </a:rPr>
              <a:t>.</a:t>
            </a:r>
          </a:p>
          <a:p>
            <a:endParaRPr lang="ru-RU" dirty="0">
              <a:latin typeface="+mj-lt"/>
            </a:endParaRPr>
          </a:p>
          <a:p>
            <a:r>
              <a:rPr lang="ru-RU" b="1" i="0" dirty="0">
                <a:effectLst/>
                <a:latin typeface="Segoe UI" panose="020B0502040204020203" pitchFamily="34" charset="0"/>
              </a:rPr>
              <a:t>EF Core </a:t>
            </a:r>
            <a:r>
              <a:rPr lang="ru-RU" i="0" dirty="0">
                <a:effectLst/>
                <a:latin typeface="Segoe UI" panose="020B0502040204020203" pitchFamily="34" charset="0"/>
              </a:rPr>
              <a:t>– </a:t>
            </a:r>
            <a:r>
              <a:rPr lang="en-GB" i="0" dirty="0">
                <a:effectLst/>
                <a:latin typeface="Segoe UI" panose="020B0502040204020203" pitchFamily="34" charset="0"/>
              </a:rPr>
              <a:t>ORM </a:t>
            </a:r>
            <a:r>
              <a:rPr lang="ru-RU" i="0" dirty="0">
                <a:effectLst/>
                <a:latin typeface="Segoe UI" panose="020B0502040204020203" pitchFamily="34" charset="0"/>
              </a:rPr>
              <a:t>от</a:t>
            </a:r>
            <a:r>
              <a:rPr lang="en-GB" i="0" dirty="0"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Microsoft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. </a:t>
            </a:r>
            <a:endParaRPr lang="ru-RU" dirty="0">
              <a:latin typeface="+mj-lt"/>
            </a:endParaRPr>
          </a:p>
          <a:p>
            <a:endParaRPr lang="ru-RU" dirty="0">
              <a:latin typeface="+mj-lt"/>
            </a:endParaRPr>
          </a:p>
          <a:p>
            <a:r>
              <a:rPr lang="ru-RU" b="0" i="0" dirty="0">
                <a:effectLst/>
                <a:latin typeface="Segoe UI" panose="020B0502040204020203" pitchFamily="34" charset="0"/>
              </a:rPr>
              <a:t>В </a:t>
            </a:r>
            <a:r>
              <a:rPr lang="ru-RU" b="1" i="0" dirty="0">
                <a:effectLst/>
                <a:latin typeface="Segoe UI" panose="020B0502040204020203" pitchFamily="34" charset="0"/>
              </a:rPr>
              <a:t>EF Core </a:t>
            </a:r>
            <a:r>
              <a:rPr lang="ru-RU" b="0" i="0" dirty="0">
                <a:effectLst/>
                <a:latin typeface="Segoe UI" panose="020B0502040204020203" pitchFamily="34" charset="0"/>
              </a:rPr>
              <a:t>доступ к данным осуществляется с помощью модели. Модель состоит из классов сущностей и объекта контекста, который представляет сеанс взаимодействия с базой данных. Объект контекста позволяет выполнять запросы и сохранять данные.</a:t>
            </a:r>
            <a:endParaRPr lang="ru-RU" dirty="0">
              <a:latin typeface="+mj-lt"/>
            </a:endParaRPr>
          </a:p>
        </p:txBody>
      </p:sp>
      <p:sp>
        <p:nvSpPr>
          <p:cNvPr id="6" name="AutoShape 2" descr="Конфигурация сущностей в EF Core / Хабр">
            <a:extLst>
              <a:ext uri="{FF2B5EF4-FFF2-40B4-BE49-F238E27FC236}">
                <a16:creationId xmlns:a16="http://schemas.microsoft.com/office/drawing/2014/main" id="{255BFBBB-D769-40A3-B29E-8CCB54DD8F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6BA6702-1455-4AA0-8E46-4B0BF7334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312" y="2112328"/>
            <a:ext cx="1079145" cy="65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ntity Framework Core Tutorials">
            <a:extLst>
              <a:ext uri="{FF2B5EF4-FFF2-40B4-BE49-F238E27FC236}">
                <a16:creationId xmlns:a16="http://schemas.microsoft.com/office/drawing/2014/main" id="{CCECA1B9-D692-47F3-8887-F547A1D8A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660" y="3891796"/>
            <a:ext cx="47053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7D6EC5-B921-4A1B-9301-4377CE940CE7}"/>
              </a:ext>
            </a:extLst>
          </p:cNvPr>
          <p:cNvSpPr txBox="1"/>
          <p:nvPr/>
        </p:nvSpPr>
        <p:spPr>
          <a:xfrm>
            <a:off x="9032032" y="143069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ORM &amp; EF Core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101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98D58A-8CA2-4D92-B574-324E55D9A3FF}"/>
              </a:ext>
            </a:extLst>
          </p:cNvPr>
          <p:cNvSpPr txBox="1"/>
          <p:nvPr/>
        </p:nvSpPr>
        <p:spPr>
          <a:xfrm>
            <a:off x="348342" y="715320"/>
            <a:ext cx="6096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Author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[Key]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required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FirstName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Patronymic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Biography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virtual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BookAuthor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&gt;?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BookAuthors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Book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[Key]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required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Annotation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PageCount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Year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Publisher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Isbn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virtual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BookAuthor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&gt;?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BookAuthors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BookAuthor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[Key]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required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required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AuthorId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virtual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Author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Author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required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BookId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virtual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Book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Book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1D19E3-6F58-4F14-8DC4-26116648A1BB}"/>
              </a:ext>
            </a:extLst>
          </p:cNvPr>
          <p:cNvSpPr txBox="1"/>
          <p:nvPr/>
        </p:nvSpPr>
        <p:spPr>
          <a:xfrm>
            <a:off x="5150498" y="920621"/>
            <a:ext cx="704150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BookStoreDbContext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DbContextOptions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options) :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DbContext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(options)</a:t>
            </a:r>
          </a:p>
          <a:p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DbSet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&lt;Book&gt; Books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DbSet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&lt;Author&gt; Authors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DbSet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BookAuthor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BookAuthors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protected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OnModelCreating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modelBuilder.Entity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&lt;Book&gt;(builder =&gt;</a:t>
            </a:r>
          </a:p>
          <a:p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builder.HasKey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(b =&gt;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b.Id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builder.HasMany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(b =&gt;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b.BookAuthors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WithOne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ba.Book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builder.HasData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DataSeeder.Books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});</a:t>
            </a:r>
          </a:p>
          <a:p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modelBuilder.Entity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&lt;Author&gt;(builder =&gt;</a:t>
            </a:r>
          </a:p>
          <a:p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builder.HasKey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(a =&gt;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a.Id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builder.HasMany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(a =&gt;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a.BookAuthors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WithOne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(bs =&gt;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bs.Author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builder.HasData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DataSeeder.Authors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});</a:t>
            </a:r>
          </a:p>
          <a:p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modelBuilder.Entity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BookAuthor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&gt;(builder =&gt;</a:t>
            </a:r>
          </a:p>
          <a:p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builder.HasKey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ba.Id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builder.HasOne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ba.Author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WithMany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(b =&gt;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b.BookAuthors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builder.HasOne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ba.Book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WithMany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(b =&gt;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b.BookAuthors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builder.HasData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DataSeeder.BookAuthors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});</a:t>
            </a:r>
          </a:p>
          <a:p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E1CD8B-8A56-4B0C-9A2E-BB2B9312928D}"/>
              </a:ext>
            </a:extLst>
          </p:cNvPr>
          <p:cNvSpPr txBox="1"/>
          <p:nvPr/>
        </p:nvSpPr>
        <p:spPr>
          <a:xfrm>
            <a:off x="9032032" y="143069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model &amp; context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292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DB6249-7112-4761-94B6-E348342986BD}"/>
              </a:ext>
            </a:extLst>
          </p:cNvPr>
          <p:cNvSpPr txBox="1"/>
          <p:nvPr/>
        </p:nvSpPr>
        <p:spPr>
          <a:xfrm>
            <a:off x="236374" y="3145922"/>
            <a:ext cx="7004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.Authors.Include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a.BookAuthors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C54427-065C-466F-A5EF-8C642B4344AC}"/>
              </a:ext>
            </a:extLst>
          </p:cNvPr>
          <p:cNvSpPr txBox="1"/>
          <p:nvPr/>
        </p:nvSpPr>
        <p:spPr>
          <a:xfrm>
            <a:off x="158620" y="1297717"/>
            <a:ext cx="83415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author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_authors)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context.Entry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(author).Collection(a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a.BookAuthors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).Load();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</a:t>
            </a:r>
            <a:endParaRPr lang="ru-RU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DEF0A-6CD9-451F-925D-7A9F1517975E}"/>
              </a:ext>
            </a:extLst>
          </p:cNvPr>
          <p:cNvSpPr txBox="1"/>
          <p:nvPr/>
        </p:nvSpPr>
        <p:spPr>
          <a:xfrm>
            <a:off x="236374" y="4654669"/>
            <a:ext cx="114144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builder.Services.AddDbContextFactory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BookStoreDbContext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&gt;(options =&gt;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options.UseLazyLoadingProxies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UseMySql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builder.Configuration.GetConnectionString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MySql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ServerVersion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.AutoDetect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builder.Configuration.GetConnectionString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MySql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))));</a:t>
            </a:r>
            <a:endParaRPr lang="ru-RU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53F68C-7C04-4A73-9169-8020553AB6AA}"/>
              </a:ext>
            </a:extLst>
          </p:cNvPr>
          <p:cNvSpPr txBox="1"/>
          <p:nvPr/>
        </p:nvSpPr>
        <p:spPr>
          <a:xfrm>
            <a:off x="236374" y="2809201"/>
            <a:ext cx="11955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9191C"/>
                </a:solidFill>
                <a:effectLst/>
                <a:latin typeface="JetBrains Sans"/>
              </a:rPr>
              <a:t>Eager loading </a:t>
            </a:r>
            <a:r>
              <a:rPr lang="en-US" b="0" i="0" dirty="0">
                <a:solidFill>
                  <a:srgbClr val="19191C"/>
                </a:solidFill>
                <a:effectLst/>
                <a:latin typeface="JetBrains Sans"/>
              </a:rPr>
              <a:t>– </a:t>
            </a:r>
            <a:r>
              <a:rPr lang="ru-RU" b="0" i="0" dirty="0">
                <a:solidFill>
                  <a:srgbClr val="19191C"/>
                </a:solidFill>
                <a:effectLst/>
                <a:latin typeface="JetBrains Sans"/>
              </a:rPr>
              <a:t>при запросе одной коллекции сущностей запрашиваем коллекцию связанных с ней сущностей 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576349-B83E-4DCA-8BF7-9EBCA3C26CDF}"/>
              </a:ext>
            </a:extLst>
          </p:cNvPr>
          <p:cNvSpPr txBox="1"/>
          <p:nvPr/>
        </p:nvSpPr>
        <p:spPr>
          <a:xfrm>
            <a:off x="236374" y="944691"/>
            <a:ext cx="11955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19191C"/>
                </a:solidFill>
                <a:effectLst/>
                <a:latin typeface="JetBrains Sans"/>
              </a:rPr>
              <a:t>Explicit</a:t>
            </a:r>
            <a:r>
              <a:rPr lang="en-US" b="1" i="0" dirty="0">
                <a:solidFill>
                  <a:srgbClr val="19191C"/>
                </a:solidFill>
                <a:effectLst/>
                <a:latin typeface="JetBrains Sans"/>
              </a:rPr>
              <a:t> loading </a:t>
            </a:r>
            <a:r>
              <a:rPr lang="en-US" b="0" i="0" dirty="0">
                <a:solidFill>
                  <a:srgbClr val="19191C"/>
                </a:solidFill>
                <a:effectLst/>
                <a:latin typeface="JetBrains Sans"/>
              </a:rPr>
              <a:t>– </a:t>
            </a:r>
            <a:r>
              <a:rPr lang="ru-RU" b="0" i="0" dirty="0">
                <a:solidFill>
                  <a:srgbClr val="19191C"/>
                </a:solidFill>
                <a:effectLst/>
                <a:latin typeface="JetBrains Sans"/>
              </a:rPr>
              <a:t>при запросе одной сущности запрашиваем коллекцию связанных с ней сущностей 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6BBC67-B6B1-4A19-9199-C0DA587155BD}"/>
              </a:ext>
            </a:extLst>
          </p:cNvPr>
          <p:cNvSpPr txBox="1"/>
          <p:nvPr/>
        </p:nvSpPr>
        <p:spPr>
          <a:xfrm>
            <a:off x="236374" y="4205682"/>
            <a:ext cx="11955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9191C"/>
                </a:solidFill>
                <a:effectLst/>
                <a:latin typeface="JetBrains Sans"/>
              </a:rPr>
              <a:t>Lazy loading </a:t>
            </a:r>
            <a:r>
              <a:rPr lang="en-US" b="0" i="0" dirty="0">
                <a:solidFill>
                  <a:srgbClr val="19191C"/>
                </a:solidFill>
                <a:effectLst/>
                <a:latin typeface="JetBrains Sans"/>
              </a:rPr>
              <a:t>– </a:t>
            </a:r>
            <a:r>
              <a:rPr lang="ru-RU" b="0" i="0" dirty="0">
                <a:solidFill>
                  <a:srgbClr val="19191C"/>
                </a:solidFill>
                <a:effectLst/>
                <a:latin typeface="JetBrains Sans"/>
              </a:rPr>
              <a:t>настраиваем контекст так, чтобы он всегда отдавал коллекцию прокси-сущностей, связанных с запрашиваемой. Грузиться в из базы в память они будут только тогда, когда к ним произойдет обращение в коде.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8A7AA-3A9D-4376-9BF2-28DD4E08B337}"/>
              </a:ext>
            </a:extLst>
          </p:cNvPr>
          <p:cNvSpPr txBox="1"/>
          <p:nvPr/>
        </p:nvSpPr>
        <p:spPr>
          <a:xfrm>
            <a:off x="9038253" y="12637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loading types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75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B2C336-1D05-4237-8AEA-BF07490CD1E8}"/>
              </a:ext>
            </a:extLst>
          </p:cNvPr>
          <p:cNvSpPr txBox="1"/>
          <p:nvPr/>
        </p:nvSpPr>
        <p:spPr>
          <a:xfrm>
            <a:off x="510073" y="665689"/>
            <a:ext cx="1133358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effectLst/>
                <a:latin typeface="+mj-lt"/>
              </a:rPr>
              <a:t>Миграци</a:t>
            </a:r>
            <a:r>
              <a:rPr lang="ru-RU" b="1" dirty="0">
                <a:latin typeface="+mj-lt"/>
              </a:rPr>
              <a:t>я</a:t>
            </a:r>
            <a:r>
              <a:rPr lang="ru-RU" b="1" i="0" dirty="0">
                <a:effectLst/>
                <a:latin typeface="+mj-lt"/>
              </a:rPr>
              <a:t> (EF Core) </a:t>
            </a:r>
            <a:r>
              <a:rPr lang="ru-RU" b="0" i="0" dirty="0">
                <a:effectLst/>
                <a:latin typeface="+mj-lt"/>
              </a:rPr>
              <a:t>- процесс последовательного применения изменений схемы к базе данных, чтобы синхронизировать ее с моделью данных в приложении без потери существующих данных.</a:t>
            </a:r>
          </a:p>
          <a:p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Как они работают:</a:t>
            </a:r>
          </a:p>
          <a:p>
            <a:endParaRPr lang="ru-RU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+mj-lt"/>
              </a:rPr>
              <a:t>При изменении модели данных разработчик использует средства EF Core для добавления соответствующей миграции, описывающей обновления, необходимые для синхронизации схемы базы данных. EF Core сравнивает текущую модель с моментальным снимком старой модели, чтобы определить различия и создать исходные файлы миграции.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0" i="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+mj-lt"/>
              </a:rPr>
              <a:t>Созданную миграцию можно применять к базе данных. EF Core записывает все примененные миграции в специальную таблицу журнала, из которой будет ясно, какие миграции были применены, а какие нет.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223FD1-9132-482D-A2AE-C0742C5A03A4}"/>
              </a:ext>
            </a:extLst>
          </p:cNvPr>
          <p:cNvSpPr txBox="1"/>
          <p:nvPr/>
        </p:nvSpPr>
        <p:spPr>
          <a:xfrm>
            <a:off x="4379167" y="47076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0101FD"/>
                </a:solidFill>
                <a:effectLst/>
                <a:latin typeface="SFMono-Regular"/>
              </a:rPr>
              <a:t>ef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migrations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SFMono-Regular"/>
              </a:rPr>
              <a:t>InitialCreate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EB12D4-CD89-4FBF-855D-BEC37C8B2E35}"/>
              </a:ext>
            </a:extLst>
          </p:cNvPr>
          <p:cNvSpPr txBox="1"/>
          <p:nvPr/>
        </p:nvSpPr>
        <p:spPr>
          <a:xfrm>
            <a:off x="4379167" y="54603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0101FD"/>
                </a:solidFill>
                <a:effectLst/>
                <a:latin typeface="SFMono-Regular"/>
              </a:rPr>
              <a:t>ef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database update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19945C-0E83-43E8-A792-76CB516B2ED5}"/>
              </a:ext>
            </a:extLst>
          </p:cNvPr>
          <p:cNvSpPr txBox="1"/>
          <p:nvPr/>
        </p:nvSpPr>
        <p:spPr>
          <a:xfrm>
            <a:off x="9038253" y="1263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migrations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466191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Software &amp; Media Applications by Slidesgo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gRPC</Template>
  <TotalTime>140</TotalTime>
  <Words>864</Words>
  <Application>Microsoft Office PowerPoint</Application>
  <PresentationFormat>Широкоэкранный</PresentationFormat>
  <Paragraphs>99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21" baseType="lpstr">
      <vt:lpstr>-apple-system</vt:lpstr>
      <vt:lpstr>Arial</vt:lpstr>
      <vt:lpstr>Bebas Neue</vt:lpstr>
      <vt:lpstr>Calibri</vt:lpstr>
      <vt:lpstr>Cascadia Mono</vt:lpstr>
      <vt:lpstr>Chakra Petch Medium</vt:lpstr>
      <vt:lpstr>Fira Code</vt:lpstr>
      <vt:lpstr>JetBrains Sans</vt:lpstr>
      <vt:lpstr>Poppins</vt:lpstr>
      <vt:lpstr>Proxima Nova</vt:lpstr>
      <vt:lpstr>Red Hat Text</vt:lpstr>
      <vt:lpstr>Roboto Condensed Light</vt:lpstr>
      <vt:lpstr>Segoe UI</vt:lpstr>
      <vt:lpstr>SFMono-Regular</vt:lpstr>
      <vt:lpstr>Computer Science &amp; Mathematics Major for College: Software &amp; Media Applications by Slidesgo</vt:lpstr>
      <vt:lpstr>Slidesgo Final Pages</vt:lpstr>
      <vt:lpstr>Лекция 3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3</dc:title>
  <dc:creator>Aleksey</dc:creator>
  <cp:lastModifiedBy>Aleksei Maksimov</cp:lastModifiedBy>
  <cp:revision>24</cp:revision>
  <dcterms:created xsi:type="dcterms:W3CDTF">2025-02-24T14:52:04Z</dcterms:created>
  <dcterms:modified xsi:type="dcterms:W3CDTF">2025-02-24T18:50:50Z</dcterms:modified>
</cp:coreProperties>
</file>