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2" r:id="rId2"/>
  </p:sldMasterIdLst>
  <p:notesMasterIdLst>
    <p:notesMasterId r:id="rId7"/>
  </p:notesMasterIdLst>
  <p:sldIdLst>
    <p:sldId id="256" r:id="rId3"/>
    <p:sldId id="258" r:id="rId4"/>
    <p:sldId id="259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D78F2-252F-456E-89D4-14412CB49114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80DA3-3107-460D-AF98-ED1E46D8D0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250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?utm_source=slidesgo_template&amp;utm_medium=referral-link&amp;utm_campaign=sg_credits&amp;utm_content=flaticon" TargetMode="External"/><Relationship Id="rId2" Type="http://schemas.openxmlformats.org/officeDocument/2006/relationships/hyperlink" Target="https://slidesgo.com/?utm_source=Slidesgo_template&amp;utm_medium=referral-link&amp;utm_campaign=SG_Credits&amp;utm_term=Freepik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home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15;p2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6" name="Google Shape;16;p2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7" name="Google Shape;17;p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9" name="Google Shape;19;p2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" name="Google Shape;20;p2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21" name="Google Shape;21;p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2" name="Google Shape;22;p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953533" y="1255333"/>
            <a:ext cx="10284800" cy="40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1333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953667" y="5269867"/>
            <a:ext cx="10284800" cy="3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0" y="-15700"/>
            <a:ext cx="0" cy="1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54348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11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83" name="Google Shape;183;p1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1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1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1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8" name="Google Shape;188;p11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90" name="Google Shape;190;p1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92" name="Google Shape;192;p11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3" name="Google Shape;193;p11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94" name="Google Shape;194;p1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95" name="Google Shape;195;p1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96" name="Google Shape;196;p1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198" name="Google Shape;198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1945967"/>
            <a:ext cx="8768000" cy="20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99" name="Google Shape;199;p11"/>
          <p:cNvSpPr txBox="1">
            <a:spLocks noGrp="1"/>
          </p:cNvSpPr>
          <p:nvPr>
            <p:ph type="subTitle" idx="1"/>
          </p:nvPr>
        </p:nvSpPr>
        <p:spPr>
          <a:xfrm>
            <a:off x="1712000" y="3960833"/>
            <a:ext cx="87680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874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555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3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203" name="Google Shape;203;p1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1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1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1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1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8" name="Google Shape;208;p13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210" name="Google Shape;210;p1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212" name="Google Shape;212;p13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3" name="Google Shape;213;p13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214" name="Google Shape;214;p1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15" name="Google Shape;215;p1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16" name="Google Shape;216;p1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218" name="Google Shape;218;p13"/>
          <p:cNvSpPr txBox="1">
            <a:spLocks noGrp="1"/>
          </p:cNvSpPr>
          <p:nvPr>
            <p:ph type="title"/>
          </p:nvPr>
        </p:nvSpPr>
        <p:spPr>
          <a:xfrm>
            <a:off x="1876667" y="849533"/>
            <a:ext cx="66120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 idx="2" hasCustomPrompt="1"/>
          </p:nvPr>
        </p:nvSpPr>
        <p:spPr>
          <a:xfrm>
            <a:off x="953467" y="849533"/>
            <a:ext cx="9232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1"/>
          </p:nvPr>
        </p:nvSpPr>
        <p:spPr>
          <a:xfrm>
            <a:off x="963467" y="1359267"/>
            <a:ext cx="7521200" cy="2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 idx="3"/>
          </p:nvPr>
        </p:nvSpPr>
        <p:spPr>
          <a:xfrm>
            <a:off x="1876667" y="1945733"/>
            <a:ext cx="66120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title" idx="4" hasCustomPrompt="1"/>
          </p:nvPr>
        </p:nvSpPr>
        <p:spPr>
          <a:xfrm>
            <a:off x="958467" y="1945733"/>
            <a:ext cx="9232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3" name="Google Shape;223;p13"/>
          <p:cNvSpPr txBox="1">
            <a:spLocks noGrp="1"/>
          </p:cNvSpPr>
          <p:nvPr>
            <p:ph type="subTitle" idx="5"/>
          </p:nvPr>
        </p:nvSpPr>
        <p:spPr>
          <a:xfrm>
            <a:off x="967413" y="2455467"/>
            <a:ext cx="7521200" cy="2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title" idx="6"/>
          </p:nvPr>
        </p:nvSpPr>
        <p:spPr>
          <a:xfrm>
            <a:off x="1876667" y="3041933"/>
            <a:ext cx="66120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title" idx="7" hasCustomPrompt="1"/>
          </p:nvPr>
        </p:nvSpPr>
        <p:spPr>
          <a:xfrm>
            <a:off x="958467" y="3041933"/>
            <a:ext cx="9232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6" name="Google Shape;226;p13"/>
          <p:cNvSpPr txBox="1">
            <a:spLocks noGrp="1"/>
          </p:cNvSpPr>
          <p:nvPr>
            <p:ph type="subTitle" idx="8"/>
          </p:nvPr>
        </p:nvSpPr>
        <p:spPr>
          <a:xfrm>
            <a:off x="967413" y="3551667"/>
            <a:ext cx="7521200" cy="2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title" idx="9"/>
          </p:nvPr>
        </p:nvSpPr>
        <p:spPr>
          <a:xfrm>
            <a:off x="1876667" y="4239733"/>
            <a:ext cx="66120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title" idx="13" hasCustomPrompt="1"/>
          </p:nvPr>
        </p:nvSpPr>
        <p:spPr>
          <a:xfrm>
            <a:off x="958467" y="4239733"/>
            <a:ext cx="9232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9" name="Google Shape;229;p13"/>
          <p:cNvSpPr txBox="1">
            <a:spLocks noGrp="1"/>
          </p:cNvSpPr>
          <p:nvPr>
            <p:ph type="subTitle" idx="14"/>
          </p:nvPr>
        </p:nvSpPr>
        <p:spPr>
          <a:xfrm>
            <a:off x="967413" y="4749467"/>
            <a:ext cx="7521200" cy="2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title" idx="15"/>
          </p:nvPr>
        </p:nvSpPr>
        <p:spPr>
          <a:xfrm>
            <a:off x="1876667" y="5335933"/>
            <a:ext cx="66120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title" idx="16" hasCustomPrompt="1"/>
          </p:nvPr>
        </p:nvSpPr>
        <p:spPr>
          <a:xfrm>
            <a:off x="958467" y="5335933"/>
            <a:ext cx="9232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32" name="Google Shape;232;p13"/>
          <p:cNvSpPr txBox="1">
            <a:spLocks noGrp="1"/>
          </p:cNvSpPr>
          <p:nvPr>
            <p:ph type="subTitle" idx="17"/>
          </p:nvPr>
        </p:nvSpPr>
        <p:spPr>
          <a:xfrm>
            <a:off x="967413" y="5845667"/>
            <a:ext cx="7521200" cy="2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4970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14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235" name="Google Shape;235;p1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1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1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1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1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0" name="Google Shape;240;p14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41" name="Google Shape;241;p14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242" name="Google Shape;242;p1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244" name="Google Shape;244;p14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5" name="Google Shape;245;p14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246" name="Google Shape;246;p1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47" name="Google Shape;247;p1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48" name="Google Shape;248;p1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250" name="Google Shape;250;p14"/>
          <p:cNvSpPr txBox="1">
            <a:spLocks noGrp="1"/>
          </p:cNvSpPr>
          <p:nvPr>
            <p:ph type="title"/>
          </p:nvPr>
        </p:nvSpPr>
        <p:spPr>
          <a:xfrm>
            <a:off x="3053400" y="4370100"/>
            <a:ext cx="6085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subTitle" idx="1"/>
          </p:nvPr>
        </p:nvSpPr>
        <p:spPr>
          <a:xfrm>
            <a:off x="953400" y="1778700"/>
            <a:ext cx="10285200" cy="2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3006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5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254" name="Google Shape;254;p1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1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1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1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9" name="Google Shape;259;p15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60" name="Google Shape;260;p15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261" name="Google Shape;261;p1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263" name="Google Shape;263;p15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4" name="Google Shape;264;p15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265" name="Google Shape;265;p1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66" name="Google Shape;266;p1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67" name="Google Shape;267;p1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269" name="Google Shape;269;p15"/>
          <p:cNvSpPr txBox="1">
            <a:spLocks noGrp="1"/>
          </p:cNvSpPr>
          <p:nvPr>
            <p:ph type="subTitle" idx="1"/>
          </p:nvPr>
        </p:nvSpPr>
        <p:spPr>
          <a:xfrm>
            <a:off x="2459200" y="3652900"/>
            <a:ext cx="7273600" cy="9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70" name="Google Shape;270;p15"/>
          <p:cNvSpPr txBox="1">
            <a:spLocks noGrp="1"/>
          </p:cNvSpPr>
          <p:nvPr>
            <p:ph type="title"/>
          </p:nvPr>
        </p:nvSpPr>
        <p:spPr>
          <a:xfrm>
            <a:off x="2459217" y="1956200"/>
            <a:ext cx="7273600" cy="13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4666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646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6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273" name="Google Shape;273;p1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1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1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1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8" name="Google Shape;278;p16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79" name="Google Shape;279;p16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280" name="Google Shape;280;p1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282" name="Google Shape;282;p16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3" name="Google Shape;283;p16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284" name="Google Shape;284;p1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85" name="Google Shape;285;p1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86" name="Google Shape;286;p1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287" name="Google Shape;287;p1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288" name="Google Shape;288;p16"/>
          <p:cNvSpPr txBox="1">
            <a:spLocks noGrp="1"/>
          </p:cNvSpPr>
          <p:nvPr>
            <p:ph type="title"/>
          </p:nvPr>
        </p:nvSpPr>
        <p:spPr>
          <a:xfrm>
            <a:off x="960000" y="22151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89" name="Google Shape;289;p16"/>
          <p:cNvSpPr txBox="1">
            <a:spLocks noGrp="1"/>
          </p:cNvSpPr>
          <p:nvPr>
            <p:ph type="subTitle" idx="1"/>
          </p:nvPr>
        </p:nvSpPr>
        <p:spPr>
          <a:xfrm>
            <a:off x="960000" y="2997173"/>
            <a:ext cx="3115200" cy="8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0" name="Google Shape;290;p16"/>
          <p:cNvSpPr txBox="1">
            <a:spLocks noGrp="1"/>
          </p:cNvSpPr>
          <p:nvPr>
            <p:ph type="title" idx="2"/>
          </p:nvPr>
        </p:nvSpPr>
        <p:spPr>
          <a:xfrm>
            <a:off x="4538400" y="22151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91" name="Google Shape;291;p16"/>
          <p:cNvSpPr txBox="1">
            <a:spLocks noGrp="1"/>
          </p:cNvSpPr>
          <p:nvPr>
            <p:ph type="subTitle" idx="3"/>
          </p:nvPr>
        </p:nvSpPr>
        <p:spPr>
          <a:xfrm>
            <a:off x="4538400" y="2997173"/>
            <a:ext cx="3115200" cy="8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2" name="Google Shape;292;p16"/>
          <p:cNvSpPr txBox="1">
            <a:spLocks noGrp="1"/>
          </p:cNvSpPr>
          <p:nvPr>
            <p:ph type="title" idx="4"/>
          </p:nvPr>
        </p:nvSpPr>
        <p:spPr>
          <a:xfrm>
            <a:off x="8116800" y="22151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93" name="Google Shape;293;p16"/>
          <p:cNvSpPr txBox="1">
            <a:spLocks noGrp="1"/>
          </p:cNvSpPr>
          <p:nvPr>
            <p:ph type="subTitle" idx="5"/>
          </p:nvPr>
        </p:nvSpPr>
        <p:spPr>
          <a:xfrm>
            <a:off x="8116800" y="2997173"/>
            <a:ext cx="3115200" cy="8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4" name="Google Shape;294;p16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43155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17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297" name="Google Shape;297;p1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1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1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1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1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2" name="Google Shape;302;p17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303" name="Google Shape;303;p17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304" name="Google Shape;304;p1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306" name="Google Shape;306;p17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7" name="Google Shape;307;p17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308" name="Google Shape;308;p1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309" name="Google Shape;309;p1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10" name="Google Shape;310;p1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311" name="Google Shape;311;p1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312" name="Google Shape;312;p17"/>
          <p:cNvSpPr txBox="1">
            <a:spLocks noGrp="1"/>
          </p:cNvSpPr>
          <p:nvPr>
            <p:ph type="title"/>
          </p:nvPr>
        </p:nvSpPr>
        <p:spPr>
          <a:xfrm>
            <a:off x="960000" y="4138567"/>
            <a:ext cx="3352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13" name="Google Shape;313;p17"/>
          <p:cNvSpPr txBox="1">
            <a:spLocks noGrp="1"/>
          </p:cNvSpPr>
          <p:nvPr>
            <p:ph type="subTitle" idx="1"/>
          </p:nvPr>
        </p:nvSpPr>
        <p:spPr>
          <a:xfrm>
            <a:off x="960000" y="4842167"/>
            <a:ext cx="3352400" cy="8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4" name="Google Shape;314;p17"/>
          <p:cNvSpPr txBox="1">
            <a:spLocks noGrp="1"/>
          </p:cNvSpPr>
          <p:nvPr>
            <p:ph type="title" idx="2"/>
          </p:nvPr>
        </p:nvSpPr>
        <p:spPr>
          <a:xfrm>
            <a:off x="4419800" y="4138567"/>
            <a:ext cx="3352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15" name="Google Shape;315;p17"/>
          <p:cNvSpPr txBox="1">
            <a:spLocks noGrp="1"/>
          </p:cNvSpPr>
          <p:nvPr>
            <p:ph type="subTitle" idx="3"/>
          </p:nvPr>
        </p:nvSpPr>
        <p:spPr>
          <a:xfrm>
            <a:off x="4419800" y="4842167"/>
            <a:ext cx="3352400" cy="8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6" name="Google Shape;316;p17"/>
          <p:cNvSpPr txBox="1">
            <a:spLocks noGrp="1"/>
          </p:cNvSpPr>
          <p:nvPr>
            <p:ph type="title" idx="4"/>
          </p:nvPr>
        </p:nvSpPr>
        <p:spPr>
          <a:xfrm>
            <a:off x="7879600" y="4138567"/>
            <a:ext cx="3352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17" name="Google Shape;317;p17"/>
          <p:cNvSpPr txBox="1">
            <a:spLocks noGrp="1"/>
          </p:cNvSpPr>
          <p:nvPr>
            <p:ph type="subTitle" idx="5"/>
          </p:nvPr>
        </p:nvSpPr>
        <p:spPr>
          <a:xfrm>
            <a:off x="7879600" y="4842167"/>
            <a:ext cx="3352400" cy="8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8" name="Google Shape;318;p17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96137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8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321" name="Google Shape;321;p1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1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1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1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1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6" name="Google Shape;326;p18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327" name="Google Shape;327;p18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328" name="Google Shape;328;p1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330" name="Google Shape;330;p18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1" name="Google Shape;331;p18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332" name="Google Shape;332;p1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333" name="Google Shape;333;p1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34" name="Google Shape;334;p1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335" name="Google Shape;335;p1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336" name="Google Shape;336;p18"/>
          <p:cNvSpPr txBox="1">
            <a:spLocks noGrp="1"/>
          </p:cNvSpPr>
          <p:nvPr>
            <p:ph type="title"/>
          </p:nvPr>
        </p:nvSpPr>
        <p:spPr>
          <a:xfrm>
            <a:off x="960000" y="2551951"/>
            <a:ext cx="480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37" name="Google Shape;337;p18"/>
          <p:cNvSpPr txBox="1">
            <a:spLocks noGrp="1"/>
          </p:cNvSpPr>
          <p:nvPr>
            <p:ph type="subTitle" idx="1"/>
          </p:nvPr>
        </p:nvSpPr>
        <p:spPr>
          <a:xfrm>
            <a:off x="960000" y="3232384"/>
            <a:ext cx="480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38" name="Google Shape;338;p18"/>
          <p:cNvSpPr txBox="1">
            <a:spLocks noGrp="1"/>
          </p:cNvSpPr>
          <p:nvPr>
            <p:ph type="title" idx="2"/>
          </p:nvPr>
        </p:nvSpPr>
        <p:spPr>
          <a:xfrm>
            <a:off x="6429200" y="2551951"/>
            <a:ext cx="480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39" name="Google Shape;339;p18"/>
          <p:cNvSpPr txBox="1">
            <a:spLocks noGrp="1"/>
          </p:cNvSpPr>
          <p:nvPr>
            <p:ph type="subTitle" idx="3"/>
          </p:nvPr>
        </p:nvSpPr>
        <p:spPr>
          <a:xfrm>
            <a:off x="6429200" y="3232384"/>
            <a:ext cx="480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40" name="Google Shape;340;p18"/>
          <p:cNvSpPr txBox="1">
            <a:spLocks noGrp="1"/>
          </p:cNvSpPr>
          <p:nvPr>
            <p:ph type="title" idx="4"/>
          </p:nvPr>
        </p:nvSpPr>
        <p:spPr>
          <a:xfrm>
            <a:off x="960000" y="4817833"/>
            <a:ext cx="480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41" name="Google Shape;341;p18"/>
          <p:cNvSpPr txBox="1">
            <a:spLocks noGrp="1"/>
          </p:cNvSpPr>
          <p:nvPr>
            <p:ph type="subTitle" idx="5"/>
          </p:nvPr>
        </p:nvSpPr>
        <p:spPr>
          <a:xfrm>
            <a:off x="960000" y="5498267"/>
            <a:ext cx="480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42" name="Google Shape;342;p18"/>
          <p:cNvSpPr txBox="1">
            <a:spLocks noGrp="1"/>
          </p:cNvSpPr>
          <p:nvPr>
            <p:ph type="title" idx="6"/>
          </p:nvPr>
        </p:nvSpPr>
        <p:spPr>
          <a:xfrm>
            <a:off x="6429200" y="4817833"/>
            <a:ext cx="480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43" name="Google Shape;343;p18"/>
          <p:cNvSpPr txBox="1">
            <a:spLocks noGrp="1"/>
          </p:cNvSpPr>
          <p:nvPr>
            <p:ph type="subTitle" idx="7"/>
          </p:nvPr>
        </p:nvSpPr>
        <p:spPr>
          <a:xfrm>
            <a:off x="6429200" y="5498267"/>
            <a:ext cx="480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44" name="Google Shape;344;p18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57923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19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347" name="Google Shape;347;p1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" name="Google Shape;348;p1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9" name="Google Shape;349;p1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0" name="Google Shape;350;p1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1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2" name="Google Shape;352;p19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353" name="Google Shape;353;p19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354" name="Google Shape;354;p1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356" name="Google Shape;356;p19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7" name="Google Shape;357;p19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358" name="Google Shape;358;p1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359" name="Google Shape;359;p1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60" name="Google Shape;360;p1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362" name="Google Shape;362;p19"/>
          <p:cNvSpPr txBox="1">
            <a:spLocks noGrp="1"/>
          </p:cNvSpPr>
          <p:nvPr>
            <p:ph type="title"/>
          </p:nvPr>
        </p:nvSpPr>
        <p:spPr>
          <a:xfrm>
            <a:off x="960000" y="23792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63" name="Google Shape;363;p19"/>
          <p:cNvSpPr txBox="1">
            <a:spLocks noGrp="1"/>
          </p:cNvSpPr>
          <p:nvPr>
            <p:ph type="subTitle" idx="1"/>
          </p:nvPr>
        </p:nvSpPr>
        <p:spPr>
          <a:xfrm>
            <a:off x="960000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4" name="Google Shape;364;p19"/>
          <p:cNvSpPr txBox="1">
            <a:spLocks noGrp="1"/>
          </p:cNvSpPr>
          <p:nvPr>
            <p:ph type="title" idx="2"/>
          </p:nvPr>
        </p:nvSpPr>
        <p:spPr>
          <a:xfrm>
            <a:off x="4559028" y="23792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65" name="Google Shape;365;p19"/>
          <p:cNvSpPr txBox="1">
            <a:spLocks noGrp="1"/>
          </p:cNvSpPr>
          <p:nvPr>
            <p:ph type="subTitle" idx="3"/>
          </p:nvPr>
        </p:nvSpPr>
        <p:spPr>
          <a:xfrm>
            <a:off x="4559025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6" name="Google Shape;366;p19"/>
          <p:cNvSpPr txBox="1">
            <a:spLocks noGrp="1"/>
          </p:cNvSpPr>
          <p:nvPr>
            <p:ph type="title" idx="4"/>
          </p:nvPr>
        </p:nvSpPr>
        <p:spPr>
          <a:xfrm>
            <a:off x="960000" y="48516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67" name="Google Shape;367;p19"/>
          <p:cNvSpPr txBox="1">
            <a:spLocks noGrp="1"/>
          </p:cNvSpPr>
          <p:nvPr>
            <p:ph type="subTitle" idx="5"/>
          </p:nvPr>
        </p:nvSpPr>
        <p:spPr>
          <a:xfrm>
            <a:off x="960000" y="54982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8" name="Google Shape;368;p19"/>
          <p:cNvSpPr txBox="1">
            <a:spLocks noGrp="1"/>
          </p:cNvSpPr>
          <p:nvPr>
            <p:ph type="title" idx="6"/>
          </p:nvPr>
        </p:nvSpPr>
        <p:spPr>
          <a:xfrm>
            <a:off x="4559028" y="48516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69" name="Google Shape;369;p19"/>
          <p:cNvSpPr txBox="1">
            <a:spLocks noGrp="1"/>
          </p:cNvSpPr>
          <p:nvPr>
            <p:ph type="subTitle" idx="7"/>
          </p:nvPr>
        </p:nvSpPr>
        <p:spPr>
          <a:xfrm>
            <a:off x="4559025" y="54982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70" name="Google Shape;370;p19"/>
          <p:cNvSpPr txBox="1">
            <a:spLocks noGrp="1"/>
          </p:cNvSpPr>
          <p:nvPr>
            <p:ph type="title" idx="8"/>
          </p:nvPr>
        </p:nvSpPr>
        <p:spPr>
          <a:xfrm>
            <a:off x="8158065" y="23792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71" name="Google Shape;371;p19"/>
          <p:cNvSpPr txBox="1">
            <a:spLocks noGrp="1"/>
          </p:cNvSpPr>
          <p:nvPr>
            <p:ph type="subTitle" idx="9"/>
          </p:nvPr>
        </p:nvSpPr>
        <p:spPr>
          <a:xfrm>
            <a:off x="8158060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72" name="Google Shape;372;p19"/>
          <p:cNvSpPr txBox="1">
            <a:spLocks noGrp="1"/>
          </p:cNvSpPr>
          <p:nvPr>
            <p:ph type="title" idx="13"/>
          </p:nvPr>
        </p:nvSpPr>
        <p:spPr>
          <a:xfrm>
            <a:off x="8158065" y="48516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73" name="Google Shape;373;p19"/>
          <p:cNvSpPr txBox="1">
            <a:spLocks noGrp="1"/>
          </p:cNvSpPr>
          <p:nvPr>
            <p:ph type="subTitle" idx="14"/>
          </p:nvPr>
        </p:nvSpPr>
        <p:spPr>
          <a:xfrm>
            <a:off x="8158060" y="54982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74" name="Google Shape;374;p19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19548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0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377" name="Google Shape;377;p2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2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2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2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2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2" name="Google Shape;382;p20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383" name="Google Shape;383;p20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384" name="Google Shape;384;p2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386" name="Google Shape;386;p20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7" name="Google Shape;387;p20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388" name="Google Shape;388;p2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389" name="Google Shape;389;p2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90" name="Google Shape;390;p2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391" name="Google Shape;391;p2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392" name="Google Shape;392;p20"/>
          <p:cNvSpPr txBox="1">
            <a:spLocks noGrp="1"/>
          </p:cNvSpPr>
          <p:nvPr>
            <p:ph type="title" hasCustomPrompt="1"/>
          </p:nvPr>
        </p:nvSpPr>
        <p:spPr>
          <a:xfrm>
            <a:off x="1712000" y="720000"/>
            <a:ext cx="8768000" cy="10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93" name="Google Shape;393;p20"/>
          <p:cNvSpPr txBox="1">
            <a:spLocks noGrp="1"/>
          </p:cNvSpPr>
          <p:nvPr>
            <p:ph type="subTitle" idx="1"/>
          </p:nvPr>
        </p:nvSpPr>
        <p:spPr>
          <a:xfrm>
            <a:off x="1712000" y="1740567"/>
            <a:ext cx="8768000" cy="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94" name="Google Shape;394;p20"/>
          <p:cNvSpPr txBox="1">
            <a:spLocks noGrp="1"/>
          </p:cNvSpPr>
          <p:nvPr>
            <p:ph type="title" idx="2" hasCustomPrompt="1"/>
          </p:nvPr>
        </p:nvSpPr>
        <p:spPr>
          <a:xfrm>
            <a:off x="1712000" y="2661532"/>
            <a:ext cx="8768000" cy="10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95" name="Google Shape;395;p20"/>
          <p:cNvSpPr txBox="1">
            <a:spLocks noGrp="1"/>
          </p:cNvSpPr>
          <p:nvPr>
            <p:ph type="subTitle" idx="3"/>
          </p:nvPr>
        </p:nvSpPr>
        <p:spPr>
          <a:xfrm>
            <a:off x="1712000" y="3682097"/>
            <a:ext cx="8768000" cy="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96" name="Google Shape;396;p20"/>
          <p:cNvSpPr txBox="1">
            <a:spLocks noGrp="1"/>
          </p:cNvSpPr>
          <p:nvPr>
            <p:ph type="title" idx="4" hasCustomPrompt="1"/>
          </p:nvPr>
        </p:nvSpPr>
        <p:spPr>
          <a:xfrm>
            <a:off x="1712000" y="4603067"/>
            <a:ext cx="8768000" cy="10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97" name="Google Shape;397;p20"/>
          <p:cNvSpPr txBox="1">
            <a:spLocks noGrp="1"/>
          </p:cNvSpPr>
          <p:nvPr>
            <p:ph type="subTitle" idx="5"/>
          </p:nvPr>
        </p:nvSpPr>
        <p:spPr>
          <a:xfrm>
            <a:off x="1712000" y="5623464"/>
            <a:ext cx="8768000" cy="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264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30" name="Google Shape;30;p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" name="Google Shape;35;p3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36" name="Google Shape;36;p3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37" name="Google Shape;37;p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39" name="Google Shape;39;p3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" name="Google Shape;40;p3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41" name="Google Shape;41;p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42" name="Google Shape;42;p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2544900" y="3153051"/>
            <a:ext cx="7102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3995500" y="2030651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2545100" y="4414551"/>
            <a:ext cx="71020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25643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21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400" name="Google Shape;400;p2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2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2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2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2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5" name="Google Shape;405;p21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06" name="Google Shape;406;p21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407" name="Google Shape;407;p2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409" name="Google Shape;409;p21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0" name="Google Shape;410;p21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411" name="Google Shape;411;p2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412" name="Google Shape;412;p2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13" name="Google Shape;413;p2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414" name="Google Shape;414;p2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415" name="Google Shape;415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16" name="Google Shape;416;p21"/>
          <p:cNvSpPr txBox="1">
            <a:spLocks noGrp="1"/>
          </p:cNvSpPr>
          <p:nvPr>
            <p:ph type="subTitle" idx="1"/>
          </p:nvPr>
        </p:nvSpPr>
        <p:spPr>
          <a:xfrm>
            <a:off x="4603751" y="4413067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17" name="Google Shape;417;p21"/>
          <p:cNvSpPr txBox="1">
            <a:spLocks noGrp="1"/>
          </p:cNvSpPr>
          <p:nvPr>
            <p:ph type="subTitle" idx="2"/>
          </p:nvPr>
        </p:nvSpPr>
        <p:spPr>
          <a:xfrm>
            <a:off x="4603617" y="5093400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18" name="Google Shape;418;p21"/>
          <p:cNvSpPr txBox="1">
            <a:spLocks noGrp="1"/>
          </p:cNvSpPr>
          <p:nvPr>
            <p:ph type="subTitle" idx="3"/>
          </p:nvPr>
        </p:nvSpPr>
        <p:spPr>
          <a:xfrm>
            <a:off x="1378884" y="4413067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19" name="Google Shape;419;p21"/>
          <p:cNvSpPr txBox="1">
            <a:spLocks noGrp="1"/>
          </p:cNvSpPr>
          <p:nvPr>
            <p:ph type="subTitle" idx="4"/>
          </p:nvPr>
        </p:nvSpPr>
        <p:spPr>
          <a:xfrm>
            <a:off x="1378751" y="5093400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20" name="Google Shape;420;p21"/>
          <p:cNvSpPr txBox="1">
            <a:spLocks noGrp="1"/>
          </p:cNvSpPr>
          <p:nvPr>
            <p:ph type="subTitle" idx="5"/>
          </p:nvPr>
        </p:nvSpPr>
        <p:spPr>
          <a:xfrm>
            <a:off x="7828717" y="4413067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21" name="Google Shape;421;p21"/>
          <p:cNvSpPr txBox="1">
            <a:spLocks noGrp="1"/>
          </p:cNvSpPr>
          <p:nvPr>
            <p:ph type="subTitle" idx="6"/>
          </p:nvPr>
        </p:nvSpPr>
        <p:spPr>
          <a:xfrm>
            <a:off x="7828584" y="5093400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22" name="Google Shape;422;p21"/>
          <p:cNvSpPr txBox="1">
            <a:spLocks noGrp="1"/>
          </p:cNvSpPr>
          <p:nvPr>
            <p:ph type="title" idx="7" hasCustomPrompt="1"/>
          </p:nvPr>
        </p:nvSpPr>
        <p:spPr>
          <a:xfrm>
            <a:off x="1895100" y="2644533"/>
            <a:ext cx="1952400" cy="7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23" name="Google Shape;423;p21"/>
          <p:cNvSpPr txBox="1">
            <a:spLocks noGrp="1"/>
          </p:cNvSpPr>
          <p:nvPr>
            <p:ph type="title" idx="8" hasCustomPrompt="1"/>
          </p:nvPr>
        </p:nvSpPr>
        <p:spPr>
          <a:xfrm>
            <a:off x="5119667" y="2644533"/>
            <a:ext cx="1952400" cy="7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24" name="Google Shape;424;p21"/>
          <p:cNvSpPr txBox="1">
            <a:spLocks noGrp="1"/>
          </p:cNvSpPr>
          <p:nvPr>
            <p:ph type="title" idx="9" hasCustomPrompt="1"/>
          </p:nvPr>
        </p:nvSpPr>
        <p:spPr>
          <a:xfrm>
            <a:off x="8344233" y="2644533"/>
            <a:ext cx="1952800" cy="7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484523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22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427" name="Google Shape;427;p2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2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" name="Google Shape;429;p2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2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" name="Google Shape;431;p2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2" name="Google Shape;432;p22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33" name="Google Shape;433;p22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434" name="Google Shape;434;p2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436" name="Google Shape;436;p22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7" name="Google Shape;437;p22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438" name="Google Shape;438;p2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439" name="Google Shape;439;p2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40" name="Google Shape;440;p2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441" name="Google Shape;441;p2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442" name="Google Shape;442;p22"/>
          <p:cNvSpPr txBox="1">
            <a:spLocks noGrp="1"/>
          </p:cNvSpPr>
          <p:nvPr>
            <p:ph type="title"/>
          </p:nvPr>
        </p:nvSpPr>
        <p:spPr>
          <a:xfrm>
            <a:off x="953467" y="3161667"/>
            <a:ext cx="7102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43" name="Google Shape;443;p22"/>
          <p:cNvSpPr txBox="1">
            <a:spLocks noGrp="1"/>
          </p:cNvSpPr>
          <p:nvPr>
            <p:ph type="title" idx="2" hasCustomPrompt="1"/>
          </p:nvPr>
        </p:nvSpPr>
        <p:spPr>
          <a:xfrm>
            <a:off x="953467" y="1734467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44" name="Google Shape;444;p22"/>
          <p:cNvSpPr txBox="1">
            <a:spLocks noGrp="1"/>
          </p:cNvSpPr>
          <p:nvPr>
            <p:ph type="subTitle" idx="1"/>
          </p:nvPr>
        </p:nvSpPr>
        <p:spPr>
          <a:xfrm>
            <a:off x="953467" y="4727967"/>
            <a:ext cx="71020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83563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23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447" name="Google Shape;447;p2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2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449;p2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2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2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2" name="Google Shape;452;p23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53" name="Google Shape;453;p23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454" name="Google Shape;454;p2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456" name="Google Shape;456;p23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7" name="Google Shape;457;p23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458" name="Google Shape;458;p2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459" name="Google Shape;459;p2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60" name="Google Shape;460;p2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461" name="Google Shape;461;p2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462" name="Google Shape;462;p23"/>
          <p:cNvSpPr txBox="1">
            <a:spLocks noGrp="1"/>
          </p:cNvSpPr>
          <p:nvPr>
            <p:ph type="title"/>
          </p:nvPr>
        </p:nvSpPr>
        <p:spPr>
          <a:xfrm>
            <a:off x="2363800" y="3153067"/>
            <a:ext cx="8874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63" name="Google Shape;463;p23"/>
          <p:cNvSpPr txBox="1">
            <a:spLocks noGrp="1"/>
          </p:cNvSpPr>
          <p:nvPr>
            <p:ph type="title" idx="2" hasCustomPrompt="1"/>
          </p:nvPr>
        </p:nvSpPr>
        <p:spPr>
          <a:xfrm>
            <a:off x="7037333" y="1725851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64" name="Google Shape;464;p23"/>
          <p:cNvSpPr txBox="1">
            <a:spLocks noGrp="1"/>
          </p:cNvSpPr>
          <p:nvPr>
            <p:ph type="subTitle" idx="1"/>
          </p:nvPr>
        </p:nvSpPr>
        <p:spPr>
          <a:xfrm>
            <a:off x="2363700" y="4719367"/>
            <a:ext cx="88748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15181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4"/>
          <p:cNvSpPr txBox="1">
            <a:spLocks noGrp="1"/>
          </p:cNvSpPr>
          <p:nvPr>
            <p:ph type="subTitle" idx="1"/>
          </p:nvPr>
        </p:nvSpPr>
        <p:spPr>
          <a:xfrm>
            <a:off x="956533" y="2808267"/>
            <a:ext cx="5047600" cy="28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2000"/>
            </a:lvl1pPr>
            <a:lvl2pPr lvl="1" rtl="0">
              <a:spcBef>
                <a:spcPts val="1333"/>
              </a:spcBef>
              <a:spcAft>
                <a:spcPts val="0"/>
              </a:spcAft>
              <a:buSzPts val="1500"/>
              <a:buChar char="○"/>
              <a:defRPr sz="2000"/>
            </a:lvl2pPr>
            <a:lvl3pPr lvl="2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 sz="2000"/>
            </a:lvl3pPr>
            <a:lvl4pPr lvl="3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 sz="2000"/>
            </a:lvl4pPr>
            <a:lvl5pPr lvl="4" rtl="0">
              <a:spcBef>
                <a:spcPts val="2133"/>
              </a:spcBef>
              <a:spcAft>
                <a:spcPts val="0"/>
              </a:spcAft>
              <a:buSzPts val="1500"/>
              <a:buChar char="○"/>
              <a:defRPr sz="2000"/>
            </a:lvl5pPr>
            <a:lvl6pPr lvl="5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 sz="2000"/>
            </a:lvl6pPr>
            <a:lvl7pPr lvl="6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 sz="2000"/>
            </a:lvl7pPr>
            <a:lvl8pPr lvl="7" rtl="0">
              <a:spcBef>
                <a:spcPts val="2133"/>
              </a:spcBef>
              <a:spcAft>
                <a:spcPts val="0"/>
              </a:spcAft>
              <a:buSzPts val="1500"/>
              <a:buChar char="○"/>
              <a:defRPr sz="2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500"/>
              <a:buChar char="■"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7" name="Google Shape;467;p24"/>
          <p:cNvSpPr txBox="1">
            <a:spLocks noGrp="1"/>
          </p:cNvSpPr>
          <p:nvPr>
            <p:ph type="subTitle" idx="2"/>
          </p:nvPr>
        </p:nvSpPr>
        <p:spPr>
          <a:xfrm>
            <a:off x="6193200" y="2808267"/>
            <a:ext cx="5047600" cy="28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2000"/>
            </a:lvl1pPr>
            <a:lvl2pPr lvl="1" rtl="0">
              <a:spcBef>
                <a:spcPts val="1333"/>
              </a:spcBef>
              <a:spcAft>
                <a:spcPts val="0"/>
              </a:spcAft>
              <a:buSzPts val="1500"/>
              <a:buChar char="○"/>
              <a:defRPr sz="2000"/>
            </a:lvl2pPr>
            <a:lvl3pPr lvl="2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 sz="2000"/>
            </a:lvl3pPr>
            <a:lvl4pPr lvl="3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 sz="2000"/>
            </a:lvl4pPr>
            <a:lvl5pPr lvl="4" rtl="0">
              <a:spcBef>
                <a:spcPts val="2133"/>
              </a:spcBef>
              <a:spcAft>
                <a:spcPts val="0"/>
              </a:spcAft>
              <a:buSzPts val="1500"/>
              <a:buChar char="○"/>
              <a:defRPr sz="2000"/>
            </a:lvl5pPr>
            <a:lvl6pPr lvl="5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 sz="2000"/>
            </a:lvl6pPr>
            <a:lvl7pPr lvl="6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 sz="2000"/>
            </a:lvl7pPr>
            <a:lvl8pPr lvl="7" rtl="0">
              <a:spcBef>
                <a:spcPts val="2133"/>
              </a:spcBef>
              <a:spcAft>
                <a:spcPts val="0"/>
              </a:spcAft>
              <a:buSzPts val="1500"/>
              <a:buChar char="○"/>
              <a:defRPr sz="2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500"/>
              <a:buChar char="■"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468" name="Google Shape;468;p24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469" name="Google Shape;469;p2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2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2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2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2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4" name="Google Shape;474;p24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75" name="Google Shape;475;p24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476" name="Google Shape;476;p2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478" name="Google Shape;478;p24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9" name="Google Shape;479;p24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480" name="Google Shape;480;p2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481" name="Google Shape;481;p2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82" name="Google Shape;482;p2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483" name="Google Shape;483;p2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484" name="Google Shape;484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85" name="Google Shape;485;p24"/>
          <p:cNvSpPr txBox="1">
            <a:spLocks noGrp="1"/>
          </p:cNvSpPr>
          <p:nvPr>
            <p:ph type="subTitle" idx="3"/>
          </p:nvPr>
        </p:nvSpPr>
        <p:spPr>
          <a:xfrm>
            <a:off x="956533" y="2138267"/>
            <a:ext cx="5047600" cy="6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6" name="Google Shape;486;p24"/>
          <p:cNvSpPr txBox="1">
            <a:spLocks noGrp="1"/>
          </p:cNvSpPr>
          <p:nvPr>
            <p:ph type="subTitle" idx="4"/>
          </p:nvPr>
        </p:nvSpPr>
        <p:spPr>
          <a:xfrm>
            <a:off x="6193200" y="2138267"/>
            <a:ext cx="5047600" cy="6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36476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25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489" name="Google Shape;489;p2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2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2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2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2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4" name="Google Shape;494;p25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95" name="Google Shape;495;p25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496" name="Google Shape;496;p2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498" name="Google Shape;498;p25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9" name="Google Shape;499;p25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00" name="Google Shape;500;p2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501" name="Google Shape;501;p2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02" name="Google Shape;502;p2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503" name="Google Shape;503;p2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504" name="Google Shape;504;p25"/>
          <p:cNvSpPr txBox="1">
            <a:spLocks noGrp="1"/>
          </p:cNvSpPr>
          <p:nvPr>
            <p:ph type="title"/>
          </p:nvPr>
        </p:nvSpPr>
        <p:spPr>
          <a:xfrm>
            <a:off x="1749284" y="3149284"/>
            <a:ext cx="8693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05" name="Google Shape;505;p25"/>
          <p:cNvSpPr txBox="1">
            <a:spLocks noGrp="1"/>
          </p:cNvSpPr>
          <p:nvPr>
            <p:ph type="title" idx="2" hasCustomPrompt="1"/>
          </p:nvPr>
        </p:nvSpPr>
        <p:spPr>
          <a:xfrm>
            <a:off x="3995500" y="1658133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06" name="Google Shape;506;p25"/>
          <p:cNvSpPr txBox="1">
            <a:spLocks noGrp="1"/>
          </p:cNvSpPr>
          <p:nvPr>
            <p:ph type="subTitle" idx="1"/>
          </p:nvPr>
        </p:nvSpPr>
        <p:spPr>
          <a:xfrm>
            <a:off x="1749495" y="4787051"/>
            <a:ext cx="86932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53774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26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09" name="Google Shape;509;p2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2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2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2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2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4" name="Google Shape;514;p26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515" name="Google Shape;515;p26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16" name="Google Shape;516;p2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518" name="Google Shape;518;p26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9" name="Google Shape;519;p26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20" name="Google Shape;520;p2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521" name="Google Shape;521;p2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22" name="Google Shape;522;p2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523" name="Google Shape;523;p2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524" name="Google Shape;524;p26"/>
          <p:cNvSpPr txBox="1">
            <a:spLocks noGrp="1"/>
          </p:cNvSpPr>
          <p:nvPr>
            <p:ph type="subTitle" idx="1"/>
          </p:nvPr>
        </p:nvSpPr>
        <p:spPr>
          <a:xfrm>
            <a:off x="953467" y="3725317"/>
            <a:ext cx="5551200" cy="15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25" name="Google Shape;525;p26"/>
          <p:cNvSpPr txBox="1">
            <a:spLocks noGrp="1"/>
          </p:cNvSpPr>
          <p:nvPr>
            <p:ph type="title"/>
          </p:nvPr>
        </p:nvSpPr>
        <p:spPr>
          <a:xfrm>
            <a:off x="953467" y="1559067"/>
            <a:ext cx="5551200" cy="19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43188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27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28" name="Google Shape;528;p2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2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2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2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2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33" name="Google Shape;533;p27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534" name="Google Shape;534;p27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35" name="Google Shape;535;p2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537" name="Google Shape;537;p27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8" name="Google Shape;538;p27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39" name="Google Shape;539;p2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540" name="Google Shape;540;p2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41" name="Google Shape;541;p2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542" name="Google Shape;542;p2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543" name="Google Shape;543;p27"/>
          <p:cNvSpPr txBox="1">
            <a:spLocks noGrp="1"/>
          </p:cNvSpPr>
          <p:nvPr>
            <p:ph type="subTitle" idx="1"/>
          </p:nvPr>
        </p:nvSpPr>
        <p:spPr>
          <a:xfrm>
            <a:off x="6298300" y="2642200"/>
            <a:ext cx="4940000" cy="15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44" name="Google Shape;544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6533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28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47" name="Google Shape;547;p2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2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9" name="Google Shape;549;p2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2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2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2" name="Google Shape;552;p28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553" name="Google Shape;553;p28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54" name="Google Shape;554;p2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556" name="Google Shape;556;p28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7" name="Google Shape;557;p28"/>
          <p:cNvSpPr txBox="1">
            <a:spLocks noGrp="1"/>
          </p:cNvSpPr>
          <p:nvPr>
            <p:ph type="subTitle" idx="1"/>
          </p:nvPr>
        </p:nvSpPr>
        <p:spPr>
          <a:xfrm>
            <a:off x="961333" y="2524800"/>
            <a:ext cx="5242400" cy="18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58" name="Google Shape;558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559" name="Google Shape;559;p28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60" name="Google Shape;560;p2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561" name="Google Shape;561;p2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62" name="Google Shape;562;p2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563" name="Google Shape;563;p2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16993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29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66" name="Google Shape;566;p2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2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2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2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2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1" name="Google Shape;571;p29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572" name="Google Shape;572;p29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73" name="Google Shape;573;p2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575" name="Google Shape;575;p29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76" name="Google Shape;576;p29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77" name="Google Shape;577;p2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578" name="Google Shape;578;p2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79" name="Google Shape;579;p2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581" name="Google Shape;581;p29"/>
          <p:cNvSpPr txBox="1">
            <a:spLocks noGrp="1"/>
          </p:cNvSpPr>
          <p:nvPr>
            <p:ph type="subTitle" idx="1"/>
          </p:nvPr>
        </p:nvSpPr>
        <p:spPr>
          <a:xfrm>
            <a:off x="950800" y="1512167"/>
            <a:ext cx="4986000" cy="46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82" name="Google Shape;582;p29"/>
          <p:cNvSpPr txBox="1">
            <a:spLocks noGrp="1"/>
          </p:cNvSpPr>
          <p:nvPr>
            <p:ph type="subTitle" idx="2"/>
          </p:nvPr>
        </p:nvSpPr>
        <p:spPr>
          <a:xfrm>
            <a:off x="6252533" y="1512167"/>
            <a:ext cx="4986000" cy="46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83" name="Google Shape;583;p2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23482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30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86" name="Google Shape;586;p3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3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3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3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3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1" name="Google Shape;591;p30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592" name="Google Shape;592;p30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93" name="Google Shape;593;p3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595" name="Google Shape;595;p30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6" name="Google Shape;596;p30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97" name="Google Shape;597;p3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598" name="Google Shape;598;p3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99" name="Google Shape;599;p3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600" name="Google Shape;600;p3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601" name="Google Shape;601;p30"/>
          <p:cNvSpPr txBox="1">
            <a:spLocks noGrp="1"/>
          </p:cNvSpPr>
          <p:nvPr>
            <p:ph type="ctrTitle"/>
          </p:nvPr>
        </p:nvSpPr>
        <p:spPr>
          <a:xfrm>
            <a:off x="3233333" y="963667"/>
            <a:ext cx="5730400" cy="12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02" name="Google Shape;602;p30"/>
          <p:cNvSpPr txBox="1">
            <a:spLocks noGrp="1"/>
          </p:cNvSpPr>
          <p:nvPr>
            <p:ph type="subTitle" idx="1"/>
          </p:nvPr>
        </p:nvSpPr>
        <p:spPr>
          <a:xfrm>
            <a:off x="3235933" y="2276300"/>
            <a:ext cx="5725200" cy="11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03" name="Google Shape;603;p30"/>
          <p:cNvSpPr txBox="1"/>
          <p:nvPr/>
        </p:nvSpPr>
        <p:spPr>
          <a:xfrm>
            <a:off x="2381767" y="4467167"/>
            <a:ext cx="7462800" cy="11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includes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 dirty="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18899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4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0" name="Google Shape;50;p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" name="Google Shape;55;p4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56" name="Google Shape;56;p4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7" name="Google Shape;57;p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59" name="Google Shape;59;p4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0" name="Google Shape;60;p4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61" name="Google Shape;61;p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62" name="Google Shape;62;p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63" name="Google Shape;63;p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65" name="Google Shape;65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454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AutoNum type="arabicPeriod"/>
              <a:defRPr sz="1333">
                <a:solidFill>
                  <a:srgbClr val="434343"/>
                </a:solidFill>
              </a:defRPr>
            </a:lvl1pPr>
            <a:lvl2pPr marL="1219170" lvl="1" indent="-34543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34543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34543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392213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31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606" name="Google Shape;606;p3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3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3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3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3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1" name="Google Shape;611;p31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612" name="Google Shape;612;p31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613" name="Google Shape;613;p3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253750" y="130008"/>
              <a:ext cx="218100" cy="2181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615" name="Google Shape;615;p31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6" name="Google Shape;616;p31"/>
          <p:cNvSpPr/>
          <p:nvPr/>
        </p:nvSpPr>
        <p:spPr>
          <a:xfrm>
            <a:off x="9013733" y="157072"/>
            <a:ext cx="2881600" cy="34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617" name="Google Shape;617;p31"/>
          <p:cNvGrpSpPr/>
          <p:nvPr/>
        </p:nvGrpSpPr>
        <p:grpSpPr>
          <a:xfrm>
            <a:off x="11617149" y="182872"/>
            <a:ext cx="177251" cy="290773"/>
            <a:chOff x="4113132" y="2072643"/>
            <a:chExt cx="406290" cy="666503"/>
          </a:xfrm>
        </p:grpSpPr>
        <p:sp>
          <p:nvSpPr>
            <p:cNvPr id="618" name="Google Shape;618;p31"/>
            <p:cNvSpPr/>
            <p:nvPr/>
          </p:nvSpPr>
          <p:spPr>
            <a:xfrm>
              <a:off x="4113132" y="2072643"/>
              <a:ext cx="406290" cy="662825"/>
            </a:xfrm>
            <a:custGeom>
              <a:avLst/>
              <a:gdLst/>
              <a:ahLst/>
              <a:cxnLst/>
              <a:rect l="l" t="t" r="r" b="b"/>
              <a:pathLst>
                <a:path w="11042" h="18014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4260422" y="2367223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4260422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4223590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4186758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4223590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4186758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4149964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4113132" y="2072643"/>
              <a:ext cx="406290" cy="73664"/>
            </a:xfrm>
            <a:custGeom>
              <a:avLst/>
              <a:gdLst/>
              <a:ahLst/>
              <a:cxnLst/>
              <a:rect l="l" t="t" r="r" b="b"/>
              <a:pathLst>
                <a:path w="11042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4334049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433404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4370881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4408927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4370881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429721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4260422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433404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440892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4445758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4149964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4113132" y="2663017"/>
              <a:ext cx="406290" cy="76129"/>
            </a:xfrm>
            <a:custGeom>
              <a:avLst/>
              <a:gdLst/>
              <a:ahLst/>
              <a:cxnLst/>
              <a:rect l="l" t="t" r="r" b="b"/>
              <a:pathLst>
                <a:path w="11042" h="2069" extrusionOk="0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4223590" y="2515727"/>
              <a:ext cx="185373" cy="110495"/>
            </a:xfrm>
            <a:custGeom>
              <a:avLst/>
              <a:gdLst/>
              <a:ahLst/>
              <a:cxnLst/>
              <a:rect l="l" t="t" r="r" b="b"/>
              <a:pathLst>
                <a:path w="5038" h="3003" extrusionOk="0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4445758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81606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9726-C58C-4F4C-9F44-E10CB601FFE1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9769-AEBA-417A-804D-710652592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1034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52281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837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5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69" name="Google Shape;69;p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5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75" name="Google Shape;75;p5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76" name="Google Shape;76;p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78" name="Google Shape;78;p5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9" name="Google Shape;79;p5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80" name="Google Shape;80;p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81" name="Google Shape;81;p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82" name="Google Shape;82;p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84" name="Google Shape;84;p5"/>
          <p:cNvSpPr txBox="1">
            <a:spLocks noGrp="1"/>
          </p:cNvSpPr>
          <p:nvPr>
            <p:ph type="subTitle" idx="1"/>
          </p:nvPr>
        </p:nvSpPr>
        <p:spPr>
          <a:xfrm>
            <a:off x="1196451" y="2656800"/>
            <a:ext cx="4520800" cy="5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2"/>
          </p:nvPr>
        </p:nvSpPr>
        <p:spPr>
          <a:xfrm>
            <a:off x="6474716" y="2656800"/>
            <a:ext cx="4520800" cy="5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3"/>
          </p:nvPr>
        </p:nvSpPr>
        <p:spPr>
          <a:xfrm>
            <a:off x="1196451" y="3250000"/>
            <a:ext cx="45208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4"/>
          </p:nvPr>
        </p:nvSpPr>
        <p:spPr>
          <a:xfrm>
            <a:off x="6474717" y="3250000"/>
            <a:ext cx="45208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059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6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91" name="Google Shape;91;p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6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97" name="Google Shape;97;p6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98" name="Google Shape;98;p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00" name="Google Shape;100;p6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" name="Google Shape;101;p6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02" name="Google Shape;102;p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03" name="Google Shape;103;p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04" name="Google Shape;104;p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106" name="Google Shape;106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443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7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09" name="Google Shape;109;p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4" name="Google Shape;114;p7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15" name="Google Shape;115;p7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16" name="Google Shape;116;p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18" name="Google Shape;118;p7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" name="Google Shape;119;p7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20" name="Google Shape;120;p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21" name="Google Shape;121;p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22" name="Google Shape;122;p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69324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2000">
                <a:solidFill>
                  <a:srgbClr val="434343"/>
                </a:solidFill>
              </a:defRPr>
            </a:lvl1pPr>
            <a:lvl2pPr marL="1219170" lvl="1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2pPr>
            <a:lvl3pPr marL="1828754" lvl="2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3pPr>
            <a:lvl4pPr marL="2438339" lvl="3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4pPr>
            <a:lvl5pPr marL="3047924" lvl="4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5pPr>
            <a:lvl6pPr marL="3657509" lvl="5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6pPr>
            <a:lvl7pPr marL="4267093" lvl="6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7pPr>
            <a:lvl8pPr marL="4876678" lvl="7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8pPr>
            <a:lvl9pPr marL="5486263" lvl="8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1133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8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28" name="Google Shape;128;p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3" name="Google Shape;133;p8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34" name="Google Shape;134;p8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35" name="Google Shape;135;p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37" name="Google Shape;137;p8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8" name="Google Shape;138;p8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39" name="Google Shape;139;p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40" name="Google Shape;140;p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41" name="Google Shape;141;p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953400" y="1280800"/>
            <a:ext cx="10285200" cy="42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4666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109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9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46" name="Google Shape;146;p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9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52" name="Google Shape;152;p9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53" name="Google Shape;153;p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55" name="Google Shape;155;p9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6" name="Google Shape;156;p9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57" name="Google Shape;157;p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58" name="Google Shape;158;p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59" name="Google Shape;159;p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953467" y="2063433"/>
            <a:ext cx="6214800" cy="8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ubTitle" idx="1"/>
          </p:nvPr>
        </p:nvSpPr>
        <p:spPr>
          <a:xfrm>
            <a:off x="953467" y="3074563"/>
            <a:ext cx="6214800" cy="1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7295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0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65" name="Google Shape;165;p1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1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1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1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1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0" name="Google Shape;170;p10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71" name="Google Shape;171;p10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72" name="Google Shape;172;p1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74" name="Google Shape;174;p10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5" name="Google Shape;175;p10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76" name="Google Shape;176;p1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77" name="Google Shape;177;p1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953467" y="5392600"/>
            <a:ext cx="10285200" cy="752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71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65531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7" name="Google Shape;657;p3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585866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0D06AA-1379-4DFC-A6F5-DDE1104BD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3E2967-604C-4568-B756-20C48353BA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</a:t>
            </a:r>
            <a:r>
              <a:rPr lang="ru-RU" dirty="0"/>
              <a:t>. </a:t>
            </a:r>
            <a:r>
              <a:rPr lang="en-US" dirty="0"/>
              <a:t>Dot net 8.0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20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38"/>
    </mc:Choice>
    <mc:Fallback xmlns="">
      <p:transition spd="slow" advTm="1973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8C6D5E-5974-4EE3-B4EE-0E957DEC2BA1}"/>
              </a:ext>
            </a:extLst>
          </p:cNvPr>
          <p:cNvSpPr txBox="1"/>
          <p:nvPr/>
        </p:nvSpPr>
        <p:spPr>
          <a:xfrm>
            <a:off x="2022953" y="770351"/>
            <a:ext cx="7558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.NET – </a:t>
            </a:r>
            <a:r>
              <a:rPr lang="ru-RU" dirty="0"/>
              <a:t>платформа для разработки приложений поддерживаемая корпорацией </a:t>
            </a:r>
            <a:r>
              <a:rPr lang="en-US" dirty="0"/>
              <a:t>Microsoft</a:t>
            </a: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D6EB97A-C650-4F50-B90F-3C08E0222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953" y="1152957"/>
            <a:ext cx="504825" cy="4572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171559C-D37D-44C7-A3AF-D3D9C6E01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307" y="1119620"/>
            <a:ext cx="419100" cy="53340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934526A3-5CEA-4A19-BB51-B79210DD0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936" y="1078128"/>
            <a:ext cx="552450" cy="552450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6CF9924-15FA-4219-82BA-90216ECA5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0915" y="1176769"/>
            <a:ext cx="523875" cy="409575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BA60BEC-4291-4CEB-9251-3BE371C143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5319" y="1100570"/>
            <a:ext cx="485775" cy="552450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AC22BB07-42F8-44F1-B8FC-9615F8D634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1623" y="1123272"/>
            <a:ext cx="495300" cy="447675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F53E037C-6616-4761-A6D2-1D3BDCC34F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7452" y="1143432"/>
            <a:ext cx="514350" cy="466725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C557C2D9-0566-41A8-AF00-0656F0AEA3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62332" y="1177446"/>
            <a:ext cx="419100" cy="4953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7194340-6620-4B40-B589-E14F11F946E7}"/>
              </a:ext>
            </a:extLst>
          </p:cNvPr>
          <p:cNvSpPr txBox="1"/>
          <p:nvPr/>
        </p:nvSpPr>
        <p:spPr>
          <a:xfrm>
            <a:off x="2022953" y="1610157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</a:t>
            </a:r>
            <a:endParaRPr lang="ru-R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6C1BDC-BA92-48A4-BAE1-1FE2D19ED73B}"/>
              </a:ext>
            </a:extLst>
          </p:cNvPr>
          <p:cNvSpPr txBox="1"/>
          <p:nvPr/>
        </p:nvSpPr>
        <p:spPr>
          <a:xfrm>
            <a:off x="3047773" y="1610157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mobile</a:t>
            </a:r>
            <a:endParaRPr lang="ru-R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31A2787-E7B5-4C29-8305-54F3C8491C35}"/>
              </a:ext>
            </a:extLst>
          </p:cNvPr>
          <p:cNvSpPr txBox="1"/>
          <p:nvPr/>
        </p:nvSpPr>
        <p:spPr>
          <a:xfrm>
            <a:off x="3850416" y="1610157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desktop</a:t>
            </a:r>
            <a:endParaRPr lang="ru-R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622D0A-EBFE-4C37-B66B-B4CA7C9E61CA}"/>
              </a:ext>
            </a:extLst>
          </p:cNvPr>
          <p:cNvSpPr txBox="1"/>
          <p:nvPr/>
        </p:nvSpPr>
        <p:spPr>
          <a:xfrm>
            <a:off x="5024647" y="1610157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</a:t>
            </a:r>
            <a:endParaRPr lang="ru-R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FE6FE2-759B-4DC8-AC62-38130B82587D}"/>
              </a:ext>
            </a:extLst>
          </p:cNvPr>
          <p:cNvSpPr txBox="1"/>
          <p:nvPr/>
        </p:nvSpPr>
        <p:spPr>
          <a:xfrm>
            <a:off x="5733257" y="1610157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microservices</a:t>
            </a:r>
            <a:endParaRPr lang="ru-R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0BFB16-BD92-4947-B601-CD9B456B89D9}"/>
              </a:ext>
            </a:extLst>
          </p:cNvPr>
          <p:cNvSpPr txBox="1"/>
          <p:nvPr/>
        </p:nvSpPr>
        <p:spPr>
          <a:xfrm>
            <a:off x="6924613" y="1610157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gamedev</a:t>
            </a:r>
            <a:endParaRPr lang="ru-R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9A056A-3959-4DD8-A478-A289B096017E}"/>
              </a:ext>
            </a:extLst>
          </p:cNvPr>
          <p:cNvSpPr txBox="1"/>
          <p:nvPr/>
        </p:nvSpPr>
        <p:spPr>
          <a:xfrm>
            <a:off x="8208594" y="1610157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</a:t>
            </a:r>
            <a:endParaRPr lang="ru-R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D3AF39-A225-48F7-85C8-B5CDD1A46CF9}"/>
              </a:ext>
            </a:extLst>
          </p:cNvPr>
          <p:cNvSpPr txBox="1"/>
          <p:nvPr/>
        </p:nvSpPr>
        <p:spPr>
          <a:xfrm>
            <a:off x="9184972" y="1610157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iot</a:t>
            </a:r>
            <a:endParaRPr lang="ru-R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28CBF7-CD35-4940-B6F8-CDB8D0021979}"/>
              </a:ext>
            </a:extLst>
          </p:cNvPr>
          <p:cNvSpPr txBox="1"/>
          <p:nvPr/>
        </p:nvSpPr>
        <p:spPr>
          <a:xfrm>
            <a:off x="2137775" y="2204775"/>
            <a:ext cx="2278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Поддерживаемые языки: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B47E6B9-B67B-4769-BB19-69E9D9402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105" y="2536391"/>
            <a:ext cx="538261" cy="60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# - Microsoft Q&amp;A">
            <a:extLst>
              <a:ext uri="{FF2B5EF4-FFF2-40B4-BE49-F238E27FC236}">
                <a16:creationId xmlns:a16="http://schemas.microsoft.com/office/drawing/2014/main" id="{3FBA0F24-1525-43C6-96AF-8ECE68794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646" y="2478881"/>
            <a:ext cx="641024" cy="64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isual Basic Logo - LogoDix">
            <a:extLst>
              <a:ext uri="{FF2B5EF4-FFF2-40B4-BE49-F238E27FC236}">
                <a16:creationId xmlns:a16="http://schemas.microsoft.com/office/drawing/2014/main" id="{E4149830-F2BA-4A94-BADD-9BFF37B35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554" y="2414772"/>
            <a:ext cx="769205" cy="76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A346112-CBD3-469F-929E-8A3198F89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022" y="2527653"/>
            <a:ext cx="538261" cy="60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ЭВМHISTORY&quot;: J# (Visual J Sharp)">
            <a:extLst>
              <a:ext uri="{FF2B5EF4-FFF2-40B4-BE49-F238E27FC236}">
                <a16:creationId xmlns:a16="http://schemas.microsoft.com/office/drawing/2014/main" id="{EC61F725-4805-48DC-8446-DF7126520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268" y="2444754"/>
            <a:ext cx="714790" cy="71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emystifying Microsoft .NET Long Term Support (LTS) in 2025">
            <a:extLst>
              <a:ext uri="{FF2B5EF4-FFF2-40B4-BE49-F238E27FC236}">
                <a16:creationId xmlns:a16="http://schemas.microsoft.com/office/drawing/2014/main" id="{0DAE1ED5-44B2-4A89-B130-5FC417755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970" y="3192159"/>
            <a:ext cx="7392444" cy="334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4F3704F-EAE4-4AE3-9111-A0E3E00B8AF0}"/>
              </a:ext>
            </a:extLst>
          </p:cNvPr>
          <p:cNvSpPr txBox="1"/>
          <p:nvPr/>
        </p:nvSpPr>
        <p:spPr>
          <a:xfrm>
            <a:off x="8986968" y="169470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8762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xecution process">
            <a:extLst>
              <a:ext uri="{FF2B5EF4-FFF2-40B4-BE49-F238E27FC236}">
                <a16:creationId xmlns:a16="http://schemas.microsoft.com/office/drawing/2014/main" id="{CC5B0E0D-35A3-4ABE-9B2E-2E707E7F6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213" y="769437"/>
            <a:ext cx="762000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F5D3EF-07DB-47F0-829C-26FDD339D201}"/>
              </a:ext>
            </a:extLst>
          </p:cNvPr>
          <p:cNvSpPr txBox="1"/>
          <p:nvPr/>
        </p:nvSpPr>
        <p:spPr>
          <a:xfrm>
            <a:off x="269308" y="1221288"/>
            <a:ext cx="496802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  <a:r>
              <a:rPr lang="ru-RU" dirty="0"/>
              <a:t> Пишем код</a:t>
            </a:r>
          </a:p>
          <a:p>
            <a:r>
              <a:rPr lang="ru-RU" dirty="0"/>
              <a:t>2. Компилятор языка анализирует синтаксис кода</a:t>
            </a:r>
          </a:p>
          <a:p>
            <a:r>
              <a:rPr lang="ru-RU" dirty="0"/>
              <a:t>3. Код преобразуется в </a:t>
            </a:r>
            <a:r>
              <a:rPr lang="en-US" dirty="0"/>
              <a:t>CIL</a:t>
            </a:r>
          </a:p>
          <a:p>
            <a:r>
              <a:rPr lang="en-US" dirty="0"/>
              <a:t>4. </a:t>
            </a:r>
            <a:r>
              <a:rPr lang="ru-RU" dirty="0"/>
              <a:t>Инициализируется </a:t>
            </a:r>
            <a:r>
              <a:rPr lang="en-US" dirty="0"/>
              <a:t>CLR</a:t>
            </a:r>
          </a:p>
          <a:p>
            <a:r>
              <a:rPr lang="en-US" dirty="0"/>
              <a:t>5. JIT </a:t>
            </a:r>
            <a:r>
              <a:rPr lang="ru-RU" dirty="0"/>
              <a:t>компилятор преобразует </a:t>
            </a:r>
            <a:r>
              <a:rPr lang="en-US" dirty="0"/>
              <a:t>CIL</a:t>
            </a:r>
            <a:r>
              <a:rPr lang="ru-RU" dirty="0"/>
              <a:t> в машинные команды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526EBF-FE4F-4D73-A22A-5FF8AD32F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86" y="3858017"/>
            <a:ext cx="5156491" cy="26921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2BF714-4CC0-4BB9-A94C-6DAF07BDB0F7}"/>
              </a:ext>
            </a:extLst>
          </p:cNvPr>
          <p:cNvSpPr txBox="1"/>
          <p:nvPr/>
        </p:nvSpPr>
        <p:spPr>
          <a:xfrm>
            <a:off x="759827" y="3425423"/>
            <a:ext cx="4477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других языков процесс полностью аналогичен: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45592-B5F4-45B3-B238-D8A24F570CBE}"/>
              </a:ext>
            </a:extLst>
          </p:cNvPr>
          <p:cNvSpPr txBox="1"/>
          <p:nvPr/>
        </p:nvSpPr>
        <p:spPr>
          <a:xfrm>
            <a:off x="1534801" y="687585"/>
            <a:ext cx="9482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CIL – Common Intermediate Language   CLI - Common Language Infrastructure  </a:t>
            </a:r>
            <a:r>
              <a:rPr lang="en-GB" dirty="0"/>
              <a:t>CLR – Common Language Runtime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7851C2-B354-4177-BAAC-040DC794856B}"/>
              </a:ext>
            </a:extLst>
          </p:cNvPr>
          <p:cNvSpPr txBox="1"/>
          <p:nvPr/>
        </p:nvSpPr>
        <p:spPr>
          <a:xfrm>
            <a:off x="8986968" y="169470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618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ionship between package creators, package hosts, and package consumers">
            <a:extLst>
              <a:ext uri="{FF2B5EF4-FFF2-40B4-BE49-F238E27FC236}">
                <a16:creationId xmlns:a16="http://schemas.microsoft.com/office/drawing/2014/main" id="{94C04D22-FFEE-49FD-9AE7-64A9EC4C0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985" y="3133725"/>
            <a:ext cx="6848475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0BB25C-11B6-41CC-A91D-876EBF979AD3}"/>
              </a:ext>
            </a:extLst>
          </p:cNvPr>
          <p:cNvSpPr txBox="1"/>
          <p:nvPr/>
        </p:nvSpPr>
        <p:spPr>
          <a:xfrm>
            <a:off x="8986968" y="169470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nuget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EB8424-3EB5-4F5E-9699-36E20A28ADD4}"/>
              </a:ext>
            </a:extLst>
          </p:cNvPr>
          <p:cNvSpPr txBox="1"/>
          <p:nvPr/>
        </p:nvSpPr>
        <p:spPr>
          <a:xfrm>
            <a:off x="687365" y="794959"/>
            <a:ext cx="110307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NuGet – </a:t>
            </a:r>
            <a:r>
              <a:rPr lang="ru-RU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механизм совместного использования кода</a:t>
            </a:r>
            <a:r>
              <a:rPr lang="en-US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(</a:t>
            </a:r>
            <a:r>
              <a:rPr lang="ru-RU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менеджер пакетов</a:t>
            </a:r>
            <a:r>
              <a:rPr lang="en-US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)</a:t>
            </a:r>
            <a:r>
              <a:rPr lang="ru-RU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, имеет центральный репозиторий на </a:t>
            </a:r>
            <a:r>
              <a:rPr lang="en-US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nuget</a:t>
            </a:r>
            <a:r>
              <a:rPr lang="en-US" dirty="0">
                <a:solidFill>
                  <a:srgbClr val="161616"/>
                </a:solidFill>
                <a:latin typeface="Segoe UI" panose="020B0502040204020203" pitchFamily="34" charset="0"/>
              </a:rPr>
              <a:t>.org.</a:t>
            </a:r>
            <a:endParaRPr lang="ru-RU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endParaRPr lang="ru-RU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r>
              <a:rPr lang="ru-RU" dirty="0">
                <a:solidFill>
                  <a:srgbClr val="161616"/>
                </a:solidFill>
                <a:latin typeface="Segoe UI" panose="020B0502040204020203" pitchFamily="34" charset="0"/>
              </a:rPr>
              <a:t>Позволяет: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61616"/>
                </a:solidFill>
                <a:latin typeface="Segoe UI" panose="020B0502040204020203" pitchFamily="34" charset="0"/>
              </a:rPr>
              <a:t>Создавать,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61616"/>
                </a:solidFill>
                <a:latin typeface="Segoe UI" panose="020B0502040204020203" pitchFamily="34" charset="0"/>
              </a:rPr>
              <a:t>Публиковать,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61616"/>
                </a:solidFill>
                <a:latin typeface="Segoe UI" panose="020B0502040204020203" pitchFamily="34" charset="0"/>
              </a:rPr>
              <a:t>Использовать пакеты;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61616"/>
                </a:solidFill>
                <a:latin typeface="Segoe UI" panose="020B0502040204020203" pitchFamily="34" charset="0"/>
              </a:rPr>
              <a:t>Вести список ссылок на пакеты в проекте;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61616"/>
                </a:solidFill>
                <a:latin typeface="Segoe UI" panose="020B0502040204020203" pitchFamily="34" charset="0"/>
              </a:rPr>
              <a:t>Восстанавливать,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61616"/>
                </a:solidFill>
                <a:latin typeface="Segoe UI" panose="020B0502040204020203" pitchFamily="34" charset="0"/>
              </a:rPr>
              <a:t>Обновлять пакеты в этом списке.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3076" name="Picture 4" descr="NuGet — Википедия">
            <a:extLst>
              <a:ext uri="{FF2B5EF4-FFF2-40B4-BE49-F238E27FC236}">
                <a16:creationId xmlns:a16="http://schemas.microsoft.com/office/drawing/2014/main" id="{BDB5F733-CEAB-45A8-A765-02B373A27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21" y="629954"/>
            <a:ext cx="496344" cy="4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25836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Software &amp; Media Application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B7B7B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ELK</Template>
  <TotalTime>167</TotalTime>
  <Words>128</Words>
  <Application>Microsoft Office PowerPoint</Application>
  <PresentationFormat>Широкоэкранный</PresentationFormat>
  <Paragraphs>31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</vt:i4>
      </vt:variant>
    </vt:vector>
  </HeadingPairs>
  <TitlesOfParts>
    <vt:vector size="16" baseType="lpstr">
      <vt:lpstr>Arial</vt:lpstr>
      <vt:lpstr>Bebas Neue</vt:lpstr>
      <vt:lpstr>Calibri</vt:lpstr>
      <vt:lpstr>Chakra Petch Medium</vt:lpstr>
      <vt:lpstr>Fira Code</vt:lpstr>
      <vt:lpstr>Poppins</vt:lpstr>
      <vt:lpstr>Proxima Nova</vt:lpstr>
      <vt:lpstr>Red Hat Text</vt:lpstr>
      <vt:lpstr>Roboto Condensed Light</vt:lpstr>
      <vt:lpstr>Segoe UI</vt:lpstr>
      <vt:lpstr>Computer Science &amp; Mathematics Major for College: Software &amp; Media Applications by Slidesgo</vt:lpstr>
      <vt:lpstr>Slidesgo Final Pages</vt:lpstr>
      <vt:lpstr>Лекция 1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Aleksei Maksimov</dc:creator>
  <cp:lastModifiedBy>Aleksei Maksimov</cp:lastModifiedBy>
  <cp:revision>13</cp:revision>
  <dcterms:created xsi:type="dcterms:W3CDTF">2025-02-10T10:03:04Z</dcterms:created>
  <dcterms:modified xsi:type="dcterms:W3CDTF">2025-02-10T13:07:57Z</dcterms:modified>
</cp:coreProperties>
</file>