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92" r:id="rId2"/>
  </p:sldMasterIdLst>
  <p:notesMasterIdLst>
    <p:notesMasterId r:id="rId11"/>
  </p:notesMasterIdLst>
  <p:sldIdLst>
    <p:sldId id="256" r:id="rId3"/>
    <p:sldId id="260" r:id="rId4"/>
    <p:sldId id="258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5A9D013F-0995-4BA2-BF7C-0626AF81DF37}">
          <p14:sldIdLst>
            <p14:sldId id="256"/>
            <p14:sldId id="260"/>
            <p14:sldId id="258"/>
            <p14:sldId id="261"/>
            <p14:sldId id="262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8D78F2-252F-456E-89D4-14412CB49114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A80DA3-3107-460D-AF98-ED1E46D8D05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42508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A80DA3-3107-460D-AF98-ED1E46D8D0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18696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?utm_source=slidesgo_template&amp;utm_medium=referral-link&amp;utm_campaign=sg_credits&amp;utm_content=flaticon" TargetMode="External"/><Relationship Id="rId2" Type="http://schemas.openxmlformats.org/officeDocument/2006/relationships/hyperlink" Target="https://slidesgo.com/?utm_source=Slidesgo_template&amp;utm_medium=referral-link&amp;utm_campaign=SG_Credits&amp;utm_term=Freepik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www.freepik.com/home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" name="Google Shape;11;p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" name="Google Shape;14;p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" name="Google Shape;15;p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6" name="Google Shape;16;p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" name="Google Shape;17;p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" name="Google Shape;19;p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" name="Google Shape;20;p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" name="Google Shape;21;p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2" name="Google Shape;22;p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3" name="Google Shape;23;p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" name="Google Shape;24;p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" name="Google Shape;25;p2"/>
          <p:cNvSpPr txBox="1">
            <a:spLocks noGrp="1"/>
          </p:cNvSpPr>
          <p:nvPr>
            <p:ph type="ctrTitle"/>
          </p:nvPr>
        </p:nvSpPr>
        <p:spPr>
          <a:xfrm>
            <a:off x="953533" y="1255333"/>
            <a:ext cx="10284800" cy="404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11333">
                <a:solidFill>
                  <a:srgbClr val="191919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6933">
                <a:solidFill>
                  <a:srgbClr val="191919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6" name="Google Shape;26;p2"/>
          <p:cNvSpPr txBox="1">
            <a:spLocks noGrp="1"/>
          </p:cNvSpPr>
          <p:nvPr>
            <p:ph type="subTitle" idx="1"/>
          </p:nvPr>
        </p:nvSpPr>
        <p:spPr>
          <a:xfrm>
            <a:off x="953667" y="5269867"/>
            <a:ext cx="10284800" cy="3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0" y="-15700"/>
            <a:ext cx="0" cy="156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434870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2" name="Google Shape;182;p1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83" name="Google Shape;183;p1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" name="Google Shape;184;p1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5" name="Google Shape;185;p1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6" name="Google Shape;186;p1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7" name="Google Shape;187;p1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88" name="Google Shape;188;p1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89" name="Google Shape;189;p1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90" name="Google Shape;190;p1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92" name="Google Shape;192;p1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3" name="Google Shape;193;p1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94" name="Google Shape;194;p1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95" name="Google Shape;195;p1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96" name="Google Shape;196;p1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98" name="Google Shape;198;p11"/>
          <p:cNvSpPr txBox="1">
            <a:spLocks noGrp="1"/>
          </p:cNvSpPr>
          <p:nvPr>
            <p:ph type="title" hasCustomPrompt="1"/>
          </p:nvPr>
        </p:nvSpPr>
        <p:spPr>
          <a:xfrm>
            <a:off x="1712000" y="1945967"/>
            <a:ext cx="8768000" cy="201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  <p:sp>
        <p:nvSpPr>
          <p:cNvPr id="199" name="Google Shape;199;p11"/>
          <p:cNvSpPr txBox="1">
            <a:spLocks noGrp="1"/>
          </p:cNvSpPr>
          <p:nvPr>
            <p:ph type="subTitle" idx="1"/>
          </p:nvPr>
        </p:nvSpPr>
        <p:spPr>
          <a:xfrm>
            <a:off x="1712000" y="3960833"/>
            <a:ext cx="87680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21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88747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5557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able of contents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1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03" name="Google Shape;203;p1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4" name="Google Shape;204;p1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" name="Google Shape;205;p1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6" name="Google Shape;206;p1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" name="Google Shape;207;p1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8" name="Google Shape;208;p1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09" name="Google Shape;209;p1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10" name="Google Shape;210;p1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11" name="Google Shape;211;p1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12" name="Google Shape;212;p1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13" name="Google Shape;213;p1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14" name="Google Shape;214;p1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15" name="Google Shape;215;p1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16" name="Google Shape;216;p1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17" name="Google Shape;217;p1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18" name="Google Shape;218;p13"/>
          <p:cNvSpPr txBox="1">
            <a:spLocks noGrp="1"/>
          </p:cNvSpPr>
          <p:nvPr>
            <p:ph type="title"/>
          </p:nvPr>
        </p:nvSpPr>
        <p:spPr>
          <a:xfrm>
            <a:off x="1876667" y="8495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8495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1"/>
          </p:nvPr>
        </p:nvSpPr>
        <p:spPr>
          <a:xfrm>
            <a:off x="963467" y="13592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3"/>
          </p:nvPr>
        </p:nvSpPr>
        <p:spPr>
          <a:xfrm>
            <a:off x="1876667" y="1945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4" hasCustomPrompt="1"/>
          </p:nvPr>
        </p:nvSpPr>
        <p:spPr>
          <a:xfrm>
            <a:off x="958467" y="1945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5"/>
          </p:nvPr>
        </p:nvSpPr>
        <p:spPr>
          <a:xfrm>
            <a:off x="967413" y="2455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6"/>
          </p:nvPr>
        </p:nvSpPr>
        <p:spPr>
          <a:xfrm>
            <a:off x="1876667" y="3041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7" hasCustomPrompt="1"/>
          </p:nvPr>
        </p:nvSpPr>
        <p:spPr>
          <a:xfrm>
            <a:off x="958467" y="3041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8"/>
          </p:nvPr>
        </p:nvSpPr>
        <p:spPr>
          <a:xfrm>
            <a:off x="967413" y="3551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27" name="Google Shape;227;p13"/>
          <p:cNvSpPr txBox="1">
            <a:spLocks noGrp="1"/>
          </p:cNvSpPr>
          <p:nvPr>
            <p:ph type="title" idx="9"/>
          </p:nvPr>
        </p:nvSpPr>
        <p:spPr>
          <a:xfrm>
            <a:off x="1876667" y="42397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28" name="Google Shape;228;p13"/>
          <p:cNvSpPr txBox="1">
            <a:spLocks noGrp="1"/>
          </p:cNvSpPr>
          <p:nvPr>
            <p:ph type="title" idx="13" hasCustomPrompt="1"/>
          </p:nvPr>
        </p:nvSpPr>
        <p:spPr>
          <a:xfrm>
            <a:off x="958467" y="42397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29" name="Google Shape;229;p13"/>
          <p:cNvSpPr txBox="1">
            <a:spLocks noGrp="1"/>
          </p:cNvSpPr>
          <p:nvPr>
            <p:ph type="subTitle" idx="14"/>
          </p:nvPr>
        </p:nvSpPr>
        <p:spPr>
          <a:xfrm>
            <a:off x="967413" y="47494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30" name="Google Shape;230;p13"/>
          <p:cNvSpPr txBox="1">
            <a:spLocks noGrp="1"/>
          </p:cNvSpPr>
          <p:nvPr>
            <p:ph type="title" idx="15"/>
          </p:nvPr>
        </p:nvSpPr>
        <p:spPr>
          <a:xfrm>
            <a:off x="1876667" y="5335933"/>
            <a:ext cx="66120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600"/>
              <a:buNone/>
              <a:defRPr sz="32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None/>
              <a:defRPr sz="3467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title" idx="16" hasCustomPrompt="1"/>
          </p:nvPr>
        </p:nvSpPr>
        <p:spPr>
          <a:xfrm>
            <a:off x="958467" y="5335933"/>
            <a:ext cx="923200" cy="41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232" name="Google Shape;232;p13"/>
          <p:cNvSpPr txBox="1">
            <a:spLocks noGrp="1"/>
          </p:cNvSpPr>
          <p:nvPr>
            <p:ph type="subTitle" idx="17"/>
          </p:nvPr>
        </p:nvSpPr>
        <p:spPr>
          <a:xfrm>
            <a:off x="967413" y="5845667"/>
            <a:ext cx="7521200" cy="2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649703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" name="Google Shape;234;p1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35" name="Google Shape;235;p1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6" name="Google Shape;236;p1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1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8" name="Google Shape;238;p1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40" name="Google Shape;240;p1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41" name="Google Shape;241;p1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42" name="Google Shape;242;p1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43" name="Google Shape;243;p1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44" name="Google Shape;244;p1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45" name="Google Shape;245;p1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46" name="Google Shape;246;p1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47" name="Google Shape;247;p1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48" name="Google Shape;248;p1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49" name="Google Shape;249;p1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50" name="Google Shape;250;p14"/>
          <p:cNvSpPr txBox="1">
            <a:spLocks noGrp="1"/>
          </p:cNvSpPr>
          <p:nvPr>
            <p:ph type="title"/>
          </p:nvPr>
        </p:nvSpPr>
        <p:spPr>
          <a:xfrm>
            <a:off x="3053400" y="4370100"/>
            <a:ext cx="6085200" cy="70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3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51" name="Google Shape;251;p14"/>
          <p:cNvSpPr txBox="1">
            <a:spLocks noGrp="1"/>
          </p:cNvSpPr>
          <p:nvPr>
            <p:ph type="subTitle" idx="1"/>
          </p:nvPr>
        </p:nvSpPr>
        <p:spPr>
          <a:xfrm>
            <a:off x="953400" y="1778700"/>
            <a:ext cx="10285200" cy="23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733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73006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Title and text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1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54" name="Google Shape;254;p1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5" name="Google Shape;255;p1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1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7" name="Google Shape;257;p1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8" name="Google Shape;258;p1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59" name="Google Shape;259;p1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60" name="Google Shape;260;p1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61" name="Google Shape;261;p1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62" name="Google Shape;262;p1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63" name="Google Shape;263;p1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64" name="Google Shape;264;p1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65" name="Google Shape;265;p1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66" name="Google Shape;266;p1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67" name="Google Shape;267;p1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68" name="Google Shape;268;p1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69" name="Google Shape;269;p15"/>
          <p:cNvSpPr txBox="1">
            <a:spLocks noGrp="1"/>
          </p:cNvSpPr>
          <p:nvPr>
            <p:ph type="subTitle" idx="1"/>
          </p:nvPr>
        </p:nvSpPr>
        <p:spPr>
          <a:xfrm>
            <a:off x="2459200" y="3652900"/>
            <a:ext cx="7273600" cy="92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title"/>
          </p:nvPr>
        </p:nvSpPr>
        <p:spPr>
          <a:xfrm>
            <a:off x="2459217" y="1956200"/>
            <a:ext cx="7273600" cy="13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14666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96464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Title and three columns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2" name="Google Shape;272;p1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73" name="Google Shape;273;p1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4" name="Google Shape;274;p1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5" name="Google Shape;275;p1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6" name="Google Shape;276;p1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7" name="Google Shape;277;p1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78" name="Google Shape;278;p1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279" name="Google Shape;279;p1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280" name="Google Shape;280;p1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281" name="Google Shape;281;p1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282" name="Google Shape;282;p1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83" name="Google Shape;283;p1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284" name="Google Shape;284;p1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285" name="Google Shape;285;p1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286" name="Google Shape;286;p1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287" name="Google Shape;287;p1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288" name="Google Shape;288;p16"/>
          <p:cNvSpPr txBox="1">
            <a:spLocks noGrp="1"/>
          </p:cNvSpPr>
          <p:nvPr>
            <p:ph type="title"/>
          </p:nvPr>
        </p:nvSpPr>
        <p:spPr>
          <a:xfrm>
            <a:off x="9600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89" name="Google Shape;289;p16"/>
          <p:cNvSpPr txBox="1">
            <a:spLocks noGrp="1"/>
          </p:cNvSpPr>
          <p:nvPr>
            <p:ph type="subTitle" idx="1"/>
          </p:nvPr>
        </p:nvSpPr>
        <p:spPr>
          <a:xfrm>
            <a:off x="9600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0" name="Google Shape;290;p16"/>
          <p:cNvSpPr txBox="1">
            <a:spLocks noGrp="1"/>
          </p:cNvSpPr>
          <p:nvPr>
            <p:ph type="title" idx="2"/>
          </p:nvPr>
        </p:nvSpPr>
        <p:spPr>
          <a:xfrm>
            <a:off x="45384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1" name="Google Shape;291;p16"/>
          <p:cNvSpPr txBox="1">
            <a:spLocks noGrp="1"/>
          </p:cNvSpPr>
          <p:nvPr>
            <p:ph type="subTitle" idx="3"/>
          </p:nvPr>
        </p:nvSpPr>
        <p:spPr>
          <a:xfrm>
            <a:off x="45384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2" name="Google Shape;292;p16"/>
          <p:cNvSpPr txBox="1">
            <a:spLocks noGrp="1"/>
          </p:cNvSpPr>
          <p:nvPr>
            <p:ph type="title" idx="4"/>
          </p:nvPr>
        </p:nvSpPr>
        <p:spPr>
          <a:xfrm>
            <a:off x="8116800" y="2215117"/>
            <a:ext cx="31152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93" name="Google Shape;293;p16"/>
          <p:cNvSpPr txBox="1">
            <a:spLocks noGrp="1"/>
          </p:cNvSpPr>
          <p:nvPr>
            <p:ph type="subTitle" idx="5"/>
          </p:nvPr>
        </p:nvSpPr>
        <p:spPr>
          <a:xfrm>
            <a:off x="8116800" y="2997173"/>
            <a:ext cx="3115200" cy="89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294" name="Google Shape;294;p16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1431553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Title and three columns 1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1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297" name="Google Shape;297;p1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1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9" name="Google Shape;299;p1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0" name="Google Shape;300;p1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1" name="Google Shape;301;p1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02" name="Google Shape;302;p1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03" name="Google Shape;303;p1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04" name="Google Shape;304;p1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05" name="Google Shape;305;p1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06" name="Google Shape;306;p1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7" name="Google Shape;307;p1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08" name="Google Shape;308;p1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09" name="Google Shape;309;p1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10" name="Google Shape;310;p1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11" name="Google Shape;311;p1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12" name="Google Shape;312;p17"/>
          <p:cNvSpPr txBox="1">
            <a:spLocks noGrp="1"/>
          </p:cNvSpPr>
          <p:nvPr>
            <p:ph type="title"/>
          </p:nvPr>
        </p:nvSpPr>
        <p:spPr>
          <a:xfrm>
            <a:off x="9600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3" name="Google Shape;313;p17"/>
          <p:cNvSpPr txBox="1">
            <a:spLocks noGrp="1"/>
          </p:cNvSpPr>
          <p:nvPr>
            <p:ph type="subTitle" idx="1"/>
          </p:nvPr>
        </p:nvSpPr>
        <p:spPr>
          <a:xfrm>
            <a:off x="9600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4" name="Google Shape;314;p17"/>
          <p:cNvSpPr txBox="1">
            <a:spLocks noGrp="1"/>
          </p:cNvSpPr>
          <p:nvPr>
            <p:ph type="title" idx="2"/>
          </p:nvPr>
        </p:nvSpPr>
        <p:spPr>
          <a:xfrm>
            <a:off x="44198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5" name="Google Shape;315;p17"/>
          <p:cNvSpPr txBox="1">
            <a:spLocks noGrp="1"/>
          </p:cNvSpPr>
          <p:nvPr>
            <p:ph type="subTitle" idx="3"/>
          </p:nvPr>
        </p:nvSpPr>
        <p:spPr>
          <a:xfrm>
            <a:off x="44198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6" name="Google Shape;316;p17"/>
          <p:cNvSpPr txBox="1">
            <a:spLocks noGrp="1"/>
          </p:cNvSpPr>
          <p:nvPr>
            <p:ph type="title" idx="4"/>
          </p:nvPr>
        </p:nvSpPr>
        <p:spPr>
          <a:xfrm>
            <a:off x="7879600" y="4138567"/>
            <a:ext cx="33524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17" name="Google Shape;317;p17"/>
          <p:cNvSpPr txBox="1">
            <a:spLocks noGrp="1"/>
          </p:cNvSpPr>
          <p:nvPr>
            <p:ph type="subTitle" idx="5"/>
          </p:nvPr>
        </p:nvSpPr>
        <p:spPr>
          <a:xfrm>
            <a:off x="7879600" y="4842167"/>
            <a:ext cx="3352400" cy="83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18" name="Google Shape;318;p17"/>
          <p:cNvSpPr txBox="1">
            <a:spLocks noGrp="1"/>
          </p:cNvSpPr>
          <p:nvPr>
            <p:ph type="title" idx="6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961374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Title and four columns"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1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21" name="Google Shape;321;p1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2" name="Google Shape;322;p1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3" name="Google Shape;323;p1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4" name="Google Shape;324;p1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5" name="Google Shape;325;p1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6" name="Google Shape;326;p1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27" name="Google Shape;327;p1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28" name="Google Shape;328;p1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29" name="Google Shape;329;p1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30" name="Google Shape;330;p1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31" name="Google Shape;331;p1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32" name="Google Shape;332;p1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33" name="Google Shape;333;p1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34" name="Google Shape;334;p1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35" name="Google Shape;335;p1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36" name="Google Shape;336;p18"/>
          <p:cNvSpPr txBox="1">
            <a:spLocks noGrp="1"/>
          </p:cNvSpPr>
          <p:nvPr>
            <p:ph type="title"/>
          </p:nvPr>
        </p:nvSpPr>
        <p:spPr>
          <a:xfrm>
            <a:off x="9600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7" name="Google Shape;337;p18"/>
          <p:cNvSpPr txBox="1">
            <a:spLocks noGrp="1"/>
          </p:cNvSpPr>
          <p:nvPr>
            <p:ph type="subTitle" idx="1"/>
          </p:nvPr>
        </p:nvSpPr>
        <p:spPr>
          <a:xfrm>
            <a:off x="9600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38" name="Google Shape;338;p18"/>
          <p:cNvSpPr txBox="1">
            <a:spLocks noGrp="1"/>
          </p:cNvSpPr>
          <p:nvPr>
            <p:ph type="title" idx="2"/>
          </p:nvPr>
        </p:nvSpPr>
        <p:spPr>
          <a:xfrm>
            <a:off x="6429200" y="2551951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39" name="Google Shape;339;p18"/>
          <p:cNvSpPr txBox="1">
            <a:spLocks noGrp="1"/>
          </p:cNvSpPr>
          <p:nvPr>
            <p:ph type="subTitle" idx="3"/>
          </p:nvPr>
        </p:nvSpPr>
        <p:spPr>
          <a:xfrm>
            <a:off x="6429200" y="3232384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0" name="Google Shape;340;p18"/>
          <p:cNvSpPr txBox="1">
            <a:spLocks noGrp="1"/>
          </p:cNvSpPr>
          <p:nvPr>
            <p:ph type="title" idx="4"/>
          </p:nvPr>
        </p:nvSpPr>
        <p:spPr>
          <a:xfrm>
            <a:off x="9600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1" name="Google Shape;341;p18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2" name="Google Shape;342;p18"/>
          <p:cNvSpPr txBox="1">
            <a:spLocks noGrp="1"/>
          </p:cNvSpPr>
          <p:nvPr>
            <p:ph type="title" idx="6"/>
          </p:nvPr>
        </p:nvSpPr>
        <p:spPr>
          <a:xfrm>
            <a:off x="6429200" y="4817833"/>
            <a:ext cx="4802800" cy="70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43" name="Google Shape;343;p18"/>
          <p:cNvSpPr txBox="1">
            <a:spLocks noGrp="1"/>
          </p:cNvSpPr>
          <p:nvPr>
            <p:ph type="subTitle" idx="7"/>
          </p:nvPr>
        </p:nvSpPr>
        <p:spPr>
          <a:xfrm>
            <a:off x="6429200" y="5498267"/>
            <a:ext cx="48028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title" idx="8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4579236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Title and six columns"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1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47" name="Google Shape;347;p1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8" name="Google Shape;348;p1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9" name="Google Shape;349;p1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0" name="Google Shape;350;p1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1" name="Google Shape;351;p1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2" name="Google Shape;352;p1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53" name="Google Shape;353;p1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54" name="Google Shape;354;p1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55" name="Google Shape;355;p1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56" name="Google Shape;356;p1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1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58" name="Google Shape;358;p1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59" name="Google Shape;359;p1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60" name="Google Shape;360;p1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61" name="Google Shape;361;p1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62" name="Google Shape;362;p19"/>
          <p:cNvSpPr txBox="1">
            <a:spLocks noGrp="1"/>
          </p:cNvSpPr>
          <p:nvPr>
            <p:ph type="title"/>
          </p:nvPr>
        </p:nvSpPr>
        <p:spPr>
          <a:xfrm>
            <a:off x="960000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3" name="Google Shape;363;p19"/>
          <p:cNvSpPr txBox="1">
            <a:spLocks noGrp="1"/>
          </p:cNvSpPr>
          <p:nvPr>
            <p:ph type="subTitle" idx="1"/>
          </p:nvPr>
        </p:nvSpPr>
        <p:spPr>
          <a:xfrm>
            <a:off x="96000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4" name="Google Shape;364;p19"/>
          <p:cNvSpPr txBox="1">
            <a:spLocks noGrp="1"/>
          </p:cNvSpPr>
          <p:nvPr>
            <p:ph type="title" idx="2"/>
          </p:nvPr>
        </p:nvSpPr>
        <p:spPr>
          <a:xfrm>
            <a:off x="4559028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5" name="Google Shape;365;p19"/>
          <p:cNvSpPr txBox="1">
            <a:spLocks noGrp="1"/>
          </p:cNvSpPr>
          <p:nvPr>
            <p:ph type="subTitle" idx="3"/>
          </p:nvPr>
        </p:nvSpPr>
        <p:spPr>
          <a:xfrm>
            <a:off x="4559025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6" name="Google Shape;366;p19"/>
          <p:cNvSpPr txBox="1">
            <a:spLocks noGrp="1"/>
          </p:cNvSpPr>
          <p:nvPr>
            <p:ph type="title" idx="4"/>
          </p:nvPr>
        </p:nvSpPr>
        <p:spPr>
          <a:xfrm>
            <a:off x="960000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7" name="Google Shape;367;p19"/>
          <p:cNvSpPr txBox="1">
            <a:spLocks noGrp="1"/>
          </p:cNvSpPr>
          <p:nvPr>
            <p:ph type="subTitle" idx="5"/>
          </p:nvPr>
        </p:nvSpPr>
        <p:spPr>
          <a:xfrm>
            <a:off x="96000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68" name="Google Shape;368;p19"/>
          <p:cNvSpPr txBox="1">
            <a:spLocks noGrp="1"/>
          </p:cNvSpPr>
          <p:nvPr>
            <p:ph type="title" idx="6"/>
          </p:nvPr>
        </p:nvSpPr>
        <p:spPr>
          <a:xfrm>
            <a:off x="4559028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69" name="Google Shape;369;p19"/>
          <p:cNvSpPr txBox="1">
            <a:spLocks noGrp="1"/>
          </p:cNvSpPr>
          <p:nvPr>
            <p:ph type="subTitle" idx="7"/>
          </p:nvPr>
        </p:nvSpPr>
        <p:spPr>
          <a:xfrm>
            <a:off x="4559025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0" name="Google Shape;370;p19"/>
          <p:cNvSpPr txBox="1">
            <a:spLocks noGrp="1"/>
          </p:cNvSpPr>
          <p:nvPr>
            <p:ph type="title" idx="8"/>
          </p:nvPr>
        </p:nvSpPr>
        <p:spPr>
          <a:xfrm>
            <a:off x="8158065" y="23792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subTitle" idx="9"/>
          </p:nvPr>
        </p:nvSpPr>
        <p:spPr>
          <a:xfrm>
            <a:off x="8158060" y="3025833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13"/>
          </p:nvPr>
        </p:nvSpPr>
        <p:spPr>
          <a:xfrm>
            <a:off x="8158065" y="48516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33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4"/>
          </p:nvPr>
        </p:nvSpPr>
        <p:spPr>
          <a:xfrm>
            <a:off x="8158060" y="5498267"/>
            <a:ext cx="3074000" cy="6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title" idx="15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52195488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Numbers and text"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6" name="Google Shape;376;p2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77" name="Google Shape;377;p2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8" name="Google Shape;378;p2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9" name="Google Shape;379;p2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0" name="Google Shape;380;p2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1" name="Google Shape;381;p2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82" name="Google Shape;382;p2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83" name="Google Shape;383;p2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84" name="Google Shape;384;p2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5" name="Google Shape;385;p2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86" name="Google Shape;386;p2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87" name="Google Shape;387;p2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388" name="Google Shape;388;p2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389" name="Google Shape;389;p2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390" name="Google Shape;390;p2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391" name="Google Shape;391;p2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392" name="Google Shape;392;p20"/>
          <p:cNvSpPr txBox="1">
            <a:spLocks noGrp="1"/>
          </p:cNvSpPr>
          <p:nvPr>
            <p:ph type="title" hasCustomPrompt="1"/>
          </p:nvPr>
        </p:nvSpPr>
        <p:spPr>
          <a:xfrm>
            <a:off x="1712000" y="720000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3" name="Google Shape;393;p20"/>
          <p:cNvSpPr txBox="1">
            <a:spLocks noGrp="1"/>
          </p:cNvSpPr>
          <p:nvPr>
            <p:ph type="subTitle" idx="1"/>
          </p:nvPr>
        </p:nvSpPr>
        <p:spPr>
          <a:xfrm>
            <a:off x="1712000" y="174056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title" idx="2" hasCustomPrompt="1"/>
          </p:nvPr>
        </p:nvSpPr>
        <p:spPr>
          <a:xfrm>
            <a:off x="1712000" y="2661532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5" name="Google Shape;395;p20"/>
          <p:cNvSpPr txBox="1">
            <a:spLocks noGrp="1"/>
          </p:cNvSpPr>
          <p:nvPr>
            <p:ph type="subTitle" idx="3"/>
          </p:nvPr>
        </p:nvSpPr>
        <p:spPr>
          <a:xfrm>
            <a:off x="1712000" y="3682097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title" idx="4" hasCustomPrompt="1"/>
          </p:nvPr>
        </p:nvSpPr>
        <p:spPr>
          <a:xfrm>
            <a:off x="1712000" y="4603067"/>
            <a:ext cx="8768000" cy="10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8266"/>
            </a:lvl9pPr>
          </a:lstStyle>
          <a:p>
            <a:r>
              <a:t>xx%</a:t>
            </a:r>
          </a:p>
        </p:txBody>
      </p:sp>
      <p:sp>
        <p:nvSpPr>
          <p:cNvPr id="397" name="Google Shape;397;p20"/>
          <p:cNvSpPr txBox="1">
            <a:spLocks noGrp="1"/>
          </p:cNvSpPr>
          <p:nvPr>
            <p:ph type="subTitle" idx="5"/>
          </p:nvPr>
        </p:nvSpPr>
        <p:spPr>
          <a:xfrm>
            <a:off x="1712000" y="5623464"/>
            <a:ext cx="8768000" cy="51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9264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30" name="Google Shape;30;p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5" name="Google Shape;35;p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36" name="Google Shape;36;p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37" name="Google Shape;37;p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38" name="Google Shape;38;p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39" name="Google Shape;39;p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0" name="Google Shape;40;p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" name="Google Shape;41;p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2" name="Google Shape;42;p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3" name="Google Shape;43;p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2544900" y="3153051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20306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545100" y="4414551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7256437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Numbers and text 1"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9" name="Google Shape;399;p2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00" name="Google Shape;400;p2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1" name="Google Shape;401;p2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2" name="Google Shape;402;p2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3" name="Google Shape;403;p2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04" name="Google Shape;404;p2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5" name="Google Shape;405;p2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06" name="Google Shape;406;p2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07" name="Google Shape;407;p2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08" name="Google Shape;408;p21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09" name="Google Shape;409;p2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10" name="Google Shape;410;p21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11" name="Google Shape;411;p21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12" name="Google Shape;412;p21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13" name="Google Shape;413;p21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14" name="Google Shape;414;p21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15" name="Google Shape;415;p21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16" name="Google Shape;416;p21"/>
          <p:cNvSpPr txBox="1">
            <a:spLocks noGrp="1"/>
          </p:cNvSpPr>
          <p:nvPr>
            <p:ph type="subTitle" idx="1"/>
          </p:nvPr>
        </p:nvSpPr>
        <p:spPr>
          <a:xfrm>
            <a:off x="4603751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7" name="Google Shape;417;p21"/>
          <p:cNvSpPr txBox="1">
            <a:spLocks noGrp="1"/>
          </p:cNvSpPr>
          <p:nvPr>
            <p:ph type="subTitle" idx="2"/>
          </p:nvPr>
        </p:nvSpPr>
        <p:spPr>
          <a:xfrm>
            <a:off x="4603617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8" name="Google Shape;418;p21"/>
          <p:cNvSpPr txBox="1">
            <a:spLocks noGrp="1"/>
          </p:cNvSpPr>
          <p:nvPr>
            <p:ph type="subTitle" idx="3"/>
          </p:nvPr>
        </p:nvSpPr>
        <p:spPr>
          <a:xfrm>
            <a:off x="1378884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19" name="Google Shape;419;p21"/>
          <p:cNvSpPr txBox="1">
            <a:spLocks noGrp="1"/>
          </p:cNvSpPr>
          <p:nvPr>
            <p:ph type="subTitle" idx="4"/>
          </p:nvPr>
        </p:nvSpPr>
        <p:spPr>
          <a:xfrm>
            <a:off x="1378751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0" name="Google Shape;420;p21"/>
          <p:cNvSpPr txBox="1">
            <a:spLocks noGrp="1"/>
          </p:cNvSpPr>
          <p:nvPr>
            <p:ph type="subTitle" idx="5"/>
          </p:nvPr>
        </p:nvSpPr>
        <p:spPr>
          <a:xfrm>
            <a:off x="7828717" y="4413067"/>
            <a:ext cx="2984400" cy="4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1" name="Google Shape;421;p21"/>
          <p:cNvSpPr txBox="1">
            <a:spLocks noGrp="1"/>
          </p:cNvSpPr>
          <p:nvPr>
            <p:ph type="subTitle" idx="6"/>
          </p:nvPr>
        </p:nvSpPr>
        <p:spPr>
          <a:xfrm>
            <a:off x="7828584" y="5093400"/>
            <a:ext cx="29844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22" name="Google Shape;422;p21"/>
          <p:cNvSpPr txBox="1">
            <a:spLocks noGrp="1"/>
          </p:cNvSpPr>
          <p:nvPr>
            <p:ph type="title" idx="7" hasCustomPrompt="1"/>
          </p:nvPr>
        </p:nvSpPr>
        <p:spPr>
          <a:xfrm>
            <a:off x="1895100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3" name="Google Shape;423;p21"/>
          <p:cNvSpPr txBox="1">
            <a:spLocks noGrp="1"/>
          </p:cNvSpPr>
          <p:nvPr>
            <p:ph type="title" idx="8" hasCustomPrompt="1"/>
          </p:nvPr>
        </p:nvSpPr>
        <p:spPr>
          <a:xfrm>
            <a:off x="5119667" y="2644533"/>
            <a:ext cx="19524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  <p:sp>
        <p:nvSpPr>
          <p:cNvPr id="424" name="Google Shape;424;p21"/>
          <p:cNvSpPr txBox="1">
            <a:spLocks noGrp="1"/>
          </p:cNvSpPr>
          <p:nvPr>
            <p:ph type="title" idx="9" hasCustomPrompt="1"/>
          </p:nvPr>
        </p:nvSpPr>
        <p:spPr>
          <a:xfrm>
            <a:off x="8344233" y="2644533"/>
            <a:ext cx="1952800" cy="777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4845236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">
  <p:cSld name="Section Header 1"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" name="Google Shape;426;p22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27" name="Google Shape;427;p22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8" name="Google Shape;428;p22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29" name="Google Shape;429;p22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0" name="Google Shape;430;p22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31" name="Google Shape;431;p22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32" name="Google Shape;432;p22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33" name="Google Shape;433;p22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34" name="Google Shape;434;p22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36" name="Google Shape;436;p22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37" name="Google Shape;437;p22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38" name="Google Shape;438;p22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39" name="Google Shape;439;p22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40" name="Google Shape;440;p22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41" name="Google Shape;441;p22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42" name="Google Shape;442;p22"/>
          <p:cNvSpPr txBox="1">
            <a:spLocks noGrp="1"/>
          </p:cNvSpPr>
          <p:nvPr>
            <p:ph type="title"/>
          </p:nvPr>
        </p:nvSpPr>
        <p:spPr>
          <a:xfrm>
            <a:off x="953467" y="3161667"/>
            <a:ext cx="71020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3" name="Google Shape;443;p22"/>
          <p:cNvSpPr txBox="1">
            <a:spLocks noGrp="1"/>
          </p:cNvSpPr>
          <p:nvPr>
            <p:ph type="title" idx="2" hasCustomPrompt="1"/>
          </p:nvPr>
        </p:nvSpPr>
        <p:spPr>
          <a:xfrm>
            <a:off x="953467" y="1734467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44" name="Google Shape;444;p22"/>
          <p:cNvSpPr txBox="1">
            <a:spLocks noGrp="1"/>
          </p:cNvSpPr>
          <p:nvPr>
            <p:ph type="subTitle" idx="1"/>
          </p:nvPr>
        </p:nvSpPr>
        <p:spPr>
          <a:xfrm>
            <a:off x="953467" y="4727967"/>
            <a:ext cx="71020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83563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 header 2">
    <p:spTree>
      <p:nvGrpSpPr>
        <p:cNvPr id="1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6" name="Google Shape;446;p23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47" name="Google Shape;447;p23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8" name="Google Shape;448;p23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9" name="Google Shape;449;p23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0" name="Google Shape;450;p23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51" name="Google Shape;451;p23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52" name="Google Shape;452;p23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53" name="Google Shape;453;p23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54" name="Google Shape;454;p23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55" name="Google Shape;455;p23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56" name="Google Shape;456;p23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57" name="Google Shape;457;p23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58" name="Google Shape;458;p23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59" name="Google Shape;459;p23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60" name="Google Shape;460;p23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61" name="Google Shape;461;p23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62" name="Google Shape;462;p23"/>
          <p:cNvSpPr txBox="1">
            <a:spLocks noGrp="1"/>
          </p:cNvSpPr>
          <p:nvPr>
            <p:ph type="title"/>
          </p:nvPr>
        </p:nvSpPr>
        <p:spPr>
          <a:xfrm>
            <a:off x="2363800" y="3153067"/>
            <a:ext cx="8874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63" name="Google Shape;463;p23"/>
          <p:cNvSpPr txBox="1">
            <a:spLocks noGrp="1"/>
          </p:cNvSpPr>
          <p:nvPr>
            <p:ph type="title" idx="2" hasCustomPrompt="1"/>
          </p:nvPr>
        </p:nvSpPr>
        <p:spPr>
          <a:xfrm>
            <a:off x="7037333" y="1725851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464" name="Google Shape;464;p23"/>
          <p:cNvSpPr txBox="1">
            <a:spLocks noGrp="1"/>
          </p:cNvSpPr>
          <p:nvPr>
            <p:ph type="subTitle" idx="1"/>
          </p:nvPr>
        </p:nvSpPr>
        <p:spPr>
          <a:xfrm>
            <a:off x="2363700" y="4719367"/>
            <a:ext cx="88748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415181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 and two columns 1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4"/>
          <p:cNvSpPr txBox="1">
            <a:spLocks noGrp="1"/>
          </p:cNvSpPr>
          <p:nvPr>
            <p:ph type="subTitle" idx="1"/>
          </p:nvPr>
        </p:nvSpPr>
        <p:spPr>
          <a:xfrm>
            <a:off x="956533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7" name="Google Shape;467;p24"/>
          <p:cNvSpPr txBox="1">
            <a:spLocks noGrp="1"/>
          </p:cNvSpPr>
          <p:nvPr>
            <p:ph type="subTitle" idx="2"/>
          </p:nvPr>
        </p:nvSpPr>
        <p:spPr>
          <a:xfrm>
            <a:off x="6193200" y="2808267"/>
            <a:ext cx="5047600" cy="280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  <a:defRPr sz="2000"/>
            </a:lvl1pPr>
            <a:lvl2pPr lvl="1" rtl="0">
              <a:spcBef>
                <a:spcPts val="1333"/>
              </a:spcBef>
              <a:spcAft>
                <a:spcPts val="0"/>
              </a:spcAft>
              <a:buSzPts val="1500"/>
              <a:buChar char="○"/>
              <a:defRPr sz="2000"/>
            </a:lvl2pPr>
            <a:lvl3pPr lvl="2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3pPr>
            <a:lvl4pPr lvl="3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4pPr>
            <a:lvl5pPr lvl="4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5pPr>
            <a:lvl6pPr lvl="5" rtl="0">
              <a:spcBef>
                <a:spcPts val="2133"/>
              </a:spcBef>
              <a:spcAft>
                <a:spcPts val="0"/>
              </a:spcAft>
              <a:buSzPts val="1500"/>
              <a:buChar char="■"/>
              <a:defRPr sz="2000"/>
            </a:lvl6pPr>
            <a:lvl7pPr lvl="6" rtl="0">
              <a:spcBef>
                <a:spcPts val="2133"/>
              </a:spcBef>
              <a:spcAft>
                <a:spcPts val="0"/>
              </a:spcAft>
              <a:buSzPts val="1500"/>
              <a:buChar char="●"/>
              <a:defRPr sz="2000"/>
            </a:lvl7pPr>
            <a:lvl8pPr lvl="7" rtl="0">
              <a:spcBef>
                <a:spcPts val="2133"/>
              </a:spcBef>
              <a:spcAft>
                <a:spcPts val="0"/>
              </a:spcAft>
              <a:buSzPts val="1500"/>
              <a:buChar char="○"/>
              <a:defRPr sz="2000"/>
            </a:lvl8pPr>
            <a:lvl9pPr lvl="8" rtl="0">
              <a:spcBef>
                <a:spcPts val="2133"/>
              </a:spcBef>
              <a:spcAft>
                <a:spcPts val="2133"/>
              </a:spcAft>
              <a:buSzPts val="1500"/>
              <a:buChar char="■"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468" name="Google Shape;468;p2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69" name="Google Shape;469;p2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0" name="Google Shape;470;p2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1" name="Google Shape;471;p2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2" name="Google Shape;472;p2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73" name="Google Shape;473;p2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74" name="Google Shape;474;p2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75" name="Google Shape;475;p2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76" name="Google Shape;476;p2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77" name="Google Shape;477;p2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78" name="Google Shape;478;p2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9" name="Google Shape;479;p2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480" name="Google Shape;480;p2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481" name="Google Shape;481;p2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482" name="Google Shape;482;p2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483" name="Google Shape;483;p2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484" name="Google Shape;484;p2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85" name="Google Shape;485;p24"/>
          <p:cNvSpPr txBox="1">
            <a:spLocks noGrp="1"/>
          </p:cNvSpPr>
          <p:nvPr>
            <p:ph type="subTitle" idx="3"/>
          </p:nvPr>
        </p:nvSpPr>
        <p:spPr>
          <a:xfrm>
            <a:off x="956533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86" name="Google Shape;486;p24"/>
          <p:cNvSpPr txBox="1">
            <a:spLocks noGrp="1"/>
          </p:cNvSpPr>
          <p:nvPr>
            <p:ph type="subTitle" idx="4"/>
          </p:nvPr>
        </p:nvSpPr>
        <p:spPr>
          <a:xfrm>
            <a:off x="6193200" y="2138267"/>
            <a:ext cx="5047600" cy="67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Chakra Petch Medium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136476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3">
  <p:cSld name="Section header 3"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8" name="Google Shape;488;p2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489" name="Google Shape;489;p2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0" name="Google Shape;490;p2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1" name="Google Shape;491;p2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2" name="Google Shape;492;p2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2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94" name="Google Shape;494;p2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495" name="Google Shape;495;p2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496" name="Google Shape;496;p2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497" name="Google Shape;497;p2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498" name="Google Shape;498;p2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99" name="Google Shape;499;p2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00" name="Google Shape;500;p2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01" name="Google Shape;501;p2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02" name="Google Shape;502;p2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03" name="Google Shape;503;p2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04" name="Google Shape;504;p25"/>
          <p:cNvSpPr txBox="1">
            <a:spLocks noGrp="1"/>
          </p:cNvSpPr>
          <p:nvPr>
            <p:ph type="title"/>
          </p:nvPr>
        </p:nvSpPr>
        <p:spPr>
          <a:xfrm>
            <a:off x="1749284" y="3149284"/>
            <a:ext cx="8693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505" name="Google Shape;505;p25"/>
          <p:cNvSpPr txBox="1">
            <a:spLocks noGrp="1"/>
          </p:cNvSpPr>
          <p:nvPr>
            <p:ph type="title" idx="2" hasCustomPrompt="1"/>
          </p:nvPr>
        </p:nvSpPr>
        <p:spPr>
          <a:xfrm>
            <a:off x="3995500" y="1658133"/>
            <a:ext cx="42012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506" name="Google Shape;506;p25"/>
          <p:cNvSpPr txBox="1">
            <a:spLocks noGrp="1"/>
          </p:cNvSpPr>
          <p:nvPr>
            <p:ph type="subTitle" idx="1"/>
          </p:nvPr>
        </p:nvSpPr>
        <p:spPr>
          <a:xfrm>
            <a:off x="1749495" y="4787051"/>
            <a:ext cx="8693200" cy="41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853774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Title and text 1">
    <p:spTree>
      <p:nvGrpSpPr>
        <p:cNvPr id="1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8" name="Google Shape;508;p2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9" name="Google Shape;509;p2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0" name="Google Shape;510;p2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1" name="Google Shape;511;p2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2" name="Google Shape;512;p2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3" name="Google Shape;513;p2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14" name="Google Shape;514;p2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15" name="Google Shape;515;p2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16" name="Google Shape;516;p2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17" name="Google Shape;517;p2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18" name="Google Shape;518;p2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19" name="Google Shape;519;p2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20" name="Google Shape;520;p2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21" name="Google Shape;521;p2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22" name="Google Shape;522;p2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23" name="Google Shape;523;p2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24" name="Google Shape;524;p26"/>
          <p:cNvSpPr txBox="1">
            <a:spLocks noGrp="1"/>
          </p:cNvSpPr>
          <p:nvPr>
            <p:ph type="subTitle" idx="1"/>
          </p:nvPr>
        </p:nvSpPr>
        <p:spPr>
          <a:xfrm>
            <a:off x="953467" y="3725317"/>
            <a:ext cx="55512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25" name="Google Shape;525;p26"/>
          <p:cNvSpPr txBox="1">
            <a:spLocks noGrp="1"/>
          </p:cNvSpPr>
          <p:nvPr>
            <p:ph type="title"/>
          </p:nvPr>
        </p:nvSpPr>
        <p:spPr>
          <a:xfrm>
            <a:off x="953467" y="1559067"/>
            <a:ext cx="5551200" cy="19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41431887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Title and text 2">
    <p:spTree>
      <p:nvGrpSpPr>
        <p:cNvPr id="1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" name="Google Shape;527;p2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28" name="Google Shape;528;p2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9" name="Google Shape;529;p2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0" name="Google Shape;530;p2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1" name="Google Shape;531;p2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2" name="Google Shape;532;p2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33" name="Google Shape;533;p2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34" name="Google Shape;534;p2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35" name="Google Shape;535;p2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36" name="Google Shape;536;p2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37" name="Google Shape;537;p2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38" name="Google Shape;538;p2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39" name="Google Shape;539;p2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40" name="Google Shape;540;p2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41" name="Google Shape;541;p2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42" name="Google Shape;542;p2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43" name="Google Shape;543;p27"/>
          <p:cNvSpPr txBox="1">
            <a:spLocks noGrp="1"/>
          </p:cNvSpPr>
          <p:nvPr>
            <p:ph type="subTitle" idx="1"/>
          </p:nvPr>
        </p:nvSpPr>
        <p:spPr>
          <a:xfrm>
            <a:off x="6298300" y="2642200"/>
            <a:ext cx="4940000" cy="157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44" name="Google Shape;544;p2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16533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Title and text 3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2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47" name="Google Shape;547;p2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8" name="Google Shape;548;p2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9" name="Google Shape;549;p2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2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1" name="Google Shape;551;p2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2" name="Google Shape;552;p2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53" name="Google Shape;553;p2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54" name="Google Shape;554;p2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55" name="Google Shape;555;p2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56" name="Google Shape;556;p2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57" name="Google Shape;557;p28"/>
          <p:cNvSpPr txBox="1">
            <a:spLocks noGrp="1"/>
          </p:cNvSpPr>
          <p:nvPr>
            <p:ph type="subTitle" idx="1"/>
          </p:nvPr>
        </p:nvSpPr>
        <p:spPr>
          <a:xfrm>
            <a:off x="961333" y="2524800"/>
            <a:ext cx="5242400" cy="180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58" name="Google Shape;558;p28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559" name="Google Shape;559;p2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60" name="Google Shape;560;p2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61" name="Google Shape;561;p2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62" name="Google Shape;562;p2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63" name="Google Shape;563;p2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216993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 and two columns 2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2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66" name="Google Shape;566;p2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7" name="Google Shape;567;p2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8" name="Google Shape;568;p2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69" name="Google Shape;569;p2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70" name="Google Shape;570;p2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1" name="Google Shape;571;p2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72" name="Google Shape;572;p2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3" name="Google Shape;573;p2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74" name="Google Shape;574;p2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75" name="Google Shape;575;p2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76" name="Google Shape;576;p2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77" name="Google Shape;577;p2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78" name="Google Shape;578;p2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79" name="Google Shape;579;p2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580" name="Google Shape;580;p2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581" name="Google Shape;581;p29"/>
          <p:cNvSpPr txBox="1">
            <a:spLocks noGrp="1"/>
          </p:cNvSpPr>
          <p:nvPr>
            <p:ph type="subTitle" idx="1"/>
          </p:nvPr>
        </p:nvSpPr>
        <p:spPr>
          <a:xfrm>
            <a:off x="950800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2" name="Google Shape;582;p29"/>
          <p:cNvSpPr txBox="1">
            <a:spLocks noGrp="1"/>
          </p:cNvSpPr>
          <p:nvPr>
            <p:ph type="subTitle" idx="2"/>
          </p:nvPr>
        </p:nvSpPr>
        <p:spPr>
          <a:xfrm>
            <a:off x="6252533" y="1512167"/>
            <a:ext cx="4986000" cy="463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B36"/>
              </a:buClr>
              <a:buSzPts val="1600"/>
              <a:buFont typeface="Poppins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2850"/>
              </a:buClr>
              <a:buSzPts val="1600"/>
              <a:buFont typeface="Red Hat Text"/>
              <a:buChar char="■"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583" name="Google Shape;583;p29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68234825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Thanks"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5" name="Google Shape;585;p3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86" name="Google Shape;586;p3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7" name="Google Shape;587;p3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8" name="Google Shape;588;p3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89" name="Google Shape;589;p3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0" name="Google Shape;590;p3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91" name="Google Shape;591;p3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92" name="Google Shape;592;p3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93" name="Google Shape;593;p3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94" name="Google Shape;594;p3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5" name="Google Shape;595;p3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96" name="Google Shape;596;p3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597" name="Google Shape;597;p3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598" name="Google Shape;598;p3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599" name="Google Shape;599;p3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00" name="Google Shape;600;p3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01" name="Google Shape;601;p30"/>
          <p:cNvSpPr txBox="1">
            <a:spLocks noGrp="1"/>
          </p:cNvSpPr>
          <p:nvPr>
            <p:ph type="ctrTitle"/>
          </p:nvPr>
        </p:nvSpPr>
        <p:spPr>
          <a:xfrm>
            <a:off x="3233333" y="963667"/>
            <a:ext cx="5730400" cy="126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02" name="Google Shape;602;p30"/>
          <p:cNvSpPr txBox="1">
            <a:spLocks noGrp="1"/>
          </p:cNvSpPr>
          <p:nvPr>
            <p:ph type="subTitle" idx="1"/>
          </p:nvPr>
        </p:nvSpPr>
        <p:spPr>
          <a:xfrm>
            <a:off x="3235933" y="2276300"/>
            <a:ext cx="5725200" cy="111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03" name="Google Shape;603;p30"/>
          <p:cNvSpPr txBox="1"/>
          <p:nvPr/>
        </p:nvSpPr>
        <p:spPr>
          <a:xfrm>
            <a:off x="2381767" y="4467167"/>
            <a:ext cx="7462800" cy="11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CREDITS: This presentation template was created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includes icons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600"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rPr>
              <a:t>, and infographics &amp; images by </a:t>
            </a:r>
            <a:r>
              <a:rPr lang="en" sz="1600" b="1">
                <a:solidFill>
                  <a:schemeClr val="dk1"/>
                </a:solidFill>
                <a:uFill>
                  <a:noFill/>
                </a:uFill>
                <a:latin typeface="Fira Code"/>
                <a:ea typeface="Fira Code"/>
                <a:cs typeface="Fira Code"/>
                <a:sym typeface="Fira Code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600" b="1" dirty="0">
              <a:solidFill>
                <a:schemeClr val="dk1"/>
              </a:solidFill>
              <a:latin typeface="Fira Code"/>
              <a:ea typeface="Fira Code"/>
              <a:cs typeface="Fira Code"/>
              <a:sym typeface="Fira Code"/>
            </a:endParaRPr>
          </a:p>
        </p:txBody>
      </p:sp>
    </p:spTree>
    <p:extLst>
      <p:ext uri="{BB962C8B-B14F-4D97-AF65-F5344CB8AC3E}">
        <p14:creationId xmlns:p14="http://schemas.microsoft.com/office/powerpoint/2010/main" val="2188991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4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50" name="Google Shape;50;p4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1" name="Google Shape;51;p4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" name="Google Shape;52;p4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3" name="Google Shape;53;p4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" name="Google Shape;54;p4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" name="Google Shape;55;p4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56" name="Google Shape;56;p4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57" name="Google Shape;57;p4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58" name="Google Shape;58;p4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59" name="Google Shape;59;p4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0" name="Google Shape;60;p4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61" name="Google Shape;61;p4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62" name="Google Shape;62;p4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63" name="Google Shape;63;p4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64" name="Google Shape;64;p4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65" name="Google Shape;65;p4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" name="Google Shape;66;p4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102720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4543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AutoNum type="arabicPeriod"/>
              <a:defRPr sz="1333">
                <a:solidFill>
                  <a:srgbClr val="434343"/>
                </a:solidFill>
              </a:defRPr>
            </a:lvl1pPr>
            <a:lvl2pPr marL="1219170" lvl="1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828754" lvl="2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2438339" lvl="3" indent="-34543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3047924" lvl="4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3657509" lvl="5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4267093" lvl="6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4876678" lvl="7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5486263" lvl="8" indent="-34543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423922132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ackground"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1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06" name="Google Shape;606;p31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7" name="Google Shape;607;p31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8" name="Google Shape;608;p31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09" name="Google Shape;609;p31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10" name="Google Shape;610;p31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611" name="Google Shape;611;p31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2" name="Google Shape;612;p31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613" name="Google Shape;613;p31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253750" y="130008"/>
              <a:ext cx="218100" cy="218100"/>
            </a:xfrm>
            <a:prstGeom prst="smileyFace">
              <a:avLst>
                <a:gd name="adj" fmla="val 4653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615" name="Google Shape;615;p31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616" name="Google Shape;616;p31"/>
          <p:cNvSpPr/>
          <p:nvPr/>
        </p:nvSpPr>
        <p:spPr>
          <a:xfrm>
            <a:off x="9013733" y="157072"/>
            <a:ext cx="2881600" cy="3424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617" name="Google Shape;617;p31"/>
          <p:cNvGrpSpPr/>
          <p:nvPr/>
        </p:nvGrpSpPr>
        <p:grpSpPr>
          <a:xfrm>
            <a:off x="11617149" y="182872"/>
            <a:ext cx="177251" cy="290773"/>
            <a:chOff x="4113132" y="2072643"/>
            <a:chExt cx="406290" cy="666503"/>
          </a:xfrm>
        </p:grpSpPr>
        <p:sp>
          <p:nvSpPr>
            <p:cNvPr id="618" name="Google Shape;618;p31"/>
            <p:cNvSpPr/>
            <p:nvPr/>
          </p:nvSpPr>
          <p:spPr>
            <a:xfrm>
              <a:off x="4113132" y="2072643"/>
              <a:ext cx="406290" cy="662825"/>
            </a:xfrm>
            <a:custGeom>
              <a:avLst/>
              <a:gdLst/>
              <a:ahLst/>
              <a:cxnLst/>
              <a:rect l="l" t="t" r="r" b="b"/>
              <a:pathLst>
                <a:path w="11042" h="18014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001" y="2002"/>
                  </a:lnTo>
                  <a:lnTo>
                    <a:pt x="1001" y="6005"/>
                  </a:lnTo>
                  <a:lnTo>
                    <a:pt x="2002" y="6005"/>
                  </a:lnTo>
                  <a:lnTo>
                    <a:pt x="2002" y="7005"/>
                  </a:lnTo>
                  <a:lnTo>
                    <a:pt x="3002" y="7005"/>
                  </a:lnTo>
                  <a:lnTo>
                    <a:pt x="3002" y="8006"/>
                  </a:lnTo>
                  <a:lnTo>
                    <a:pt x="4003" y="8006"/>
                  </a:lnTo>
                  <a:lnTo>
                    <a:pt x="4003" y="9007"/>
                  </a:lnTo>
                  <a:lnTo>
                    <a:pt x="4003" y="10008"/>
                  </a:lnTo>
                  <a:lnTo>
                    <a:pt x="3002" y="10008"/>
                  </a:lnTo>
                  <a:lnTo>
                    <a:pt x="3002" y="11008"/>
                  </a:lnTo>
                  <a:lnTo>
                    <a:pt x="2002" y="11008"/>
                  </a:lnTo>
                  <a:lnTo>
                    <a:pt x="2002" y="12009"/>
                  </a:lnTo>
                  <a:lnTo>
                    <a:pt x="1001" y="12009"/>
                  </a:lnTo>
                  <a:lnTo>
                    <a:pt x="1001" y="16012"/>
                  </a:lnTo>
                  <a:lnTo>
                    <a:pt x="0" y="16012"/>
                  </a:lnTo>
                  <a:lnTo>
                    <a:pt x="0" y="17013"/>
                  </a:lnTo>
                  <a:lnTo>
                    <a:pt x="0" y="18013"/>
                  </a:lnTo>
                  <a:lnTo>
                    <a:pt x="11042" y="18013"/>
                  </a:lnTo>
                  <a:lnTo>
                    <a:pt x="11042" y="17013"/>
                  </a:lnTo>
                  <a:lnTo>
                    <a:pt x="11042" y="16012"/>
                  </a:lnTo>
                  <a:lnTo>
                    <a:pt x="10041" y="16012"/>
                  </a:lnTo>
                  <a:lnTo>
                    <a:pt x="10041" y="12009"/>
                  </a:lnTo>
                  <a:lnTo>
                    <a:pt x="9040" y="12009"/>
                  </a:lnTo>
                  <a:lnTo>
                    <a:pt x="9040" y="11008"/>
                  </a:lnTo>
                  <a:lnTo>
                    <a:pt x="8039" y="11008"/>
                  </a:lnTo>
                  <a:lnTo>
                    <a:pt x="8039" y="10008"/>
                  </a:lnTo>
                  <a:lnTo>
                    <a:pt x="7039" y="10008"/>
                  </a:lnTo>
                  <a:lnTo>
                    <a:pt x="7039" y="9007"/>
                  </a:lnTo>
                  <a:lnTo>
                    <a:pt x="7039" y="8006"/>
                  </a:lnTo>
                  <a:lnTo>
                    <a:pt x="8039" y="8006"/>
                  </a:lnTo>
                  <a:lnTo>
                    <a:pt x="8039" y="7005"/>
                  </a:lnTo>
                  <a:lnTo>
                    <a:pt x="9040" y="7005"/>
                  </a:lnTo>
                  <a:lnTo>
                    <a:pt x="9040" y="6005"/>
                  </a:lnTo>
                  <a:lnTo>
                    <a:pt x="10041" y="6005"/>
                  </a:lnTo>
                  <a:lnTo>
                    <a:pt x="10041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260422" y="2367223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4260422" y="2405269"/>
              <a:ext cx="36832" cy="36832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4223590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186758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4223590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4186758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4149964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4113132" y="2072643"/>
              <a:ext cx="406290" cy="73664"/>
            </a:xfrm>
            <a:custGeom>
              <a:avLst/>
              <a:gdLst/>
              <a:ahLst/>
              <a:cxnLst/>
              <a:rect l="l" t="t" r="r" b="b"/>
              <a:pathLst>
                <a:path w="11042" h="2002" extrusionOk="0">
                  <a:moveTo>
                    <a:pt x="0" y="0"/>
                  </a:moveTo>
                  <a:lnTo>
                    <a:pt x="0" y="1001"/>
                  </a:lnTo>
                  <a:lnTo>
                    <a:pt x="0" y="2002"/>
                  </a:lnTo>
                  <a:lnTo>
                    <a:pt x="11042" y="2002"/>
                  </a:lnTo>
                  <a:lnTo>
                    <a:pt x="11042" y="1001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334049" y="2367223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334049" y="2405269"/>
              <a:ext cx="36869" cy="36832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1" y="0"/>
                  </a:moveTo>
                  <a:lnTo>
                    <a:pt x="1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4370881" y="2442064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4408927" y="2478895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4370881" y="2330391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0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429721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1"/>
                  </a:lnTo>
                  <a:lnTo>
                    <a:pt x="1002" y="1001"/>
                  </a:lnTo>
                  <a:lnTo>
                    <a:pt x="10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4260422" y="2256728"/>
              <a:ext cx="36832" cy="36869"/>
            </a:xfrm>
            <a:custGeom>
              <a:avLst/>
              <a:gdLst/>
              <a:ahLst/>
              <a:cxnLst/>
              <a:rect l="l" t="t" r="r" b="b"/>
              <a:pathLst>
                <a:path w="1001" h="1002" extrusionOk="0">
                  <a:moveTo>
                    <a:pt x="0" y="1"/>
                  </a:moveTo>
                  <a:lnTo>
                    <a:pt x="0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4334049" y="2256728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1" y="1"/>
                  </a:moveTo>
                  <a:lnTo>
                    <a:pt x="1" y="1002"/>
                  </a:lnTo>
                  <a:lnTo>
                    <a:pt x="1001" y="1002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4408927" y="2293559"/>
              <a:ext cx="36869" cy="36869"/>
            </a:xfrm>
            <a:custGeom>
              <a:avLst/>
              <a:gdLst/>
              <a:ahLst/>
              <a:cxnLst/>
              <a:rect l="l" t="t" r="r" b="b"/>
              <a:pathLst>
                <a:path w="1002" h="1002" extrusionOk="0">
                  <a:moveTo>
                    <a:pt x="0" y="1"/>
                  </a:moveTo>
                  <a:lnTo>
                    <a:pt x="0" y="1001"/>
                  </a:lnTo>
                  <a:lnTo>
                    <a:pt x="1001" y="1001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4445758" y="2146269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1"/>
                  </a:moveTo>
                  <a:lnTo>
                    <a:pt x="0" y="4004"/>
                  </a:lnTo>
                  <a:lnTo>
                    <a:pt x="1001" y="4004"/>
                  </a:lnTo>
                  <a:lnTo>
                    <a:pt x="100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4149964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4113132" y="2663017"/>
              <a:ext cx="406290" cy="76129"/>
            </a:xfrm>
            <a:custGeom>
              <a:avLst/>
              <a:gdLst/>
              <a:ahLst/>
              <a:cxnLst/>
              <a:rect l="l" t="t" r="r" b="b"/>
              <a:pathLst>
                <a:path w="11042" h="2069" extrusionOk="0">
                  <a:moveTo>
                    <a:pt x="0" y="0"/>
                  </a:moveTo>
                  <a:lnTo>
                    <a:pt x="0" y="1068"/>
                  </a:lnTo>
                  <a:lnTo>
                    <a:pt x="0" y="2068"/>
                  </a:lnTo>
                  <a:lnTo>
                    <a:pt x="11042" y="2068"/>
                  </a:lnTo>
                  <a:lnTo>
                    <a:pt x="11042" y="1068"/>
                  </a:lnTo>
                  <a:lnTo>
                    <a:pt x="110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4223590" y="2515727"/>
              <a:ext cx="185373" cy="110495"/>
            </a:xfrm>
            <a:custGeom>
              <a:avLst/>
              <a:gdLst/>
              <a:ahLst/>
              <a:cxnLst/>
              <a:rect l="l" t="t" r="r" b="b"/>
              <a:pathLst>
                <a:path w="5038" h="3003" extrusionOk="0">
                  <a:moveTo>
                    <a:pt x="2002" y="0"/>
                  </a:moveTo>
                  <a:lnTo>
                    <a:pt x="2002" y="1001"/>
                  </a:lnTo>
                  <a:lnTo>
                    <a:pt x="1001" y="1001"/>
                  </a:lnTo>
                  <a:lnTo>
                    <a:pt x="1001" y="2002"/>
                  </a:lnTo>
                  <a:lnTo>
                    <a:pt x="0" y="2002"/>
                  </a:lnTo>
                  <a:lnTo>
                    <a:pt x="0" y="3002"/>
                  </a:lnTo>
                  <a:lnTo>
                    <a:pt x="5037" y="3002"/>
                  </a:lnTo>
                  <a:lnTo>
                    <a:pt x="5037" y="2002"/>
                  </a:lnTo>
                  <a:lnTo>
                    <a:pt x="4003" y="2002"/>
                  </a:lnTo>
                  <a:lnTo>
                    <a:pt x="4003" y="1001"/>
                  </a:lnTo>
                  <a:lnTo>
                    <a:pt x="3003" y="1001"/>
                  </a:lnTo>
                  <a:lnTo>
                    <a:pt x="30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4445758" y="2515727"/>
              <a:ext cx="36832" cy="147327"/>
            </a:xfrm>
            <a:custGeom>
              <a:avLst/>
              <a:gdLst/>
              <a:ahLst/>
              <a:cxnLst/>
              <a:rect l="l" t="t" r="r" b="b"/>
              <a:pathLst>
                <a:path w="1001" h="4004" extrusionOk="0">
                  <a:moveTo>
                    <a:pt x="0" y="0"/>
                  </a:moveTo>
                  <a:lnTo>
                    <a:pt x="0" y="4003"/>
                  </a:lnTo>
                  <a:lnTo>
                    <a:pt x="1001" y="4003"/>
                  </a:lnTo>
                  <a:lnTo>
                    <a:pt x="10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1816065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09726-C58C-4F4C-9F44-E10CB601FFE1}" type="datetimeFigureOut">
              <a:rPr lang="ru-RU" smtClean="0"/>
              <a:t>10.02.2025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69769-AEBA-417A-804D-710652592C5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810340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 preserve="1">
  <p:cSld name="Blank slide"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52281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preserve="1">
  <p:cSld name="Title only">
    <p:spTree>
      <p:nvGrpSpPr>
        <p:cNvPr id="1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p35"/>
          <p:cNvSpPr txBox="1">
            <a:spLocks noGrp="1"/>
          </p:cNvSpPr>
          <p:nvPr>
            <p:ph type="title"/>
          </p:nvPr>
        </p:nvSpPr>
        <p:spPr>
          <a:xfrm>
            <a:off x="1397800" y="431800"/>
            <a:ext cx="9396400" cy="64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8377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oogle Shape;68;p5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69" name="Google Shape;69;p5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0" name="Google Shape;70;p5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1" name="Google Shape;71;p5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5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5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4" name="Google Shape;74;p5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75" name="Google Shape;75;p5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76" name="Google Shape;76;p5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78" name="Google Shape;78;p5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9" name="Google Shape;79;p5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80" name="Google Shape;80;p5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81" name="Google Shape;81;p5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82" name="Google Shape;82;p5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84" name="Google Shape;84;p5"/>
          <p:cNvSpPr txBox="1">
            <a:spLocks noGrp="1"/>
          </p:cNvSpPr>
          <p:nvPr>
            <p:ph type="subTitle" idx="1"/>
          </p:nvPr>
        </p:nvSpPr>
        <p:spPr>
          <a:xfrm>
            <a:off x="1196451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5" name="Google Shape;85;p5"/>
          <p:cNvSpPr txBox="1">
            <a:spLocks noGrp="1"/>
          </p:cNvSpPr>
          <p:nvPr>
            <p:ph type="subTitle" idx="2"/>
          </p:nvPr>
        </p:nvSpPr>
        <p:spPr>
          <a:xfrm>
            <a:off x="6474716" y="2656800"/>
            <a:ext cx="4520800" cy="59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200"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3333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6" name="Google Shape;86;p5"/>
          <p:cNvSpPr txBox="1">
            <a:spLocks noGrp="1"/>
          </p:cNvSpPr>
          <p:nvPr>
            <p:ph type="subTitle" idx="3"/>
          </p:nvPr>
        </p:nvSpPr>
        <p:spPr>
          <a:xfrm>
            <a:off x="1196451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7" name="Google Shape;87;p5"/>
          <p:cNvSpPr txBox="1">
            <a:spLocks noGrp="1"/>
          </p:cNvSpPr>
          <p:nvPr>
            <p:ph type="subTitle" idx="4"/>
          </p:nvPr>
        </p:nvSpPr>
        <p:spPr>
          <a:xfrm>
            <a:off x="6474717" y="3250000"/>
            <a:ext cx="4520800" cy="95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10594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oogle Shape;90;p6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91" name="Google Shape;91;p6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2" name="Google Shape;92;p6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6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4" name="Google Shape;94;p6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5" name="Google Shape;95;p6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6" name="Google Shape;96;p6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97" name="Google Shape;97;p6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98" name="Google Shape;98;p6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00" name="Google Shape;100;p6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1" name="Google Shape;101;p6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02" name="Google Shape;102;p6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03" name="Google Shape;103;p6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04" name="Google Shape;104;p6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05" name="Google Shape;105;p6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06" name="Google Shape;106;p6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694433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oogle Shape;108;p7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09" name="Google Shape;109;p7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14" name="Google Shape;114;p7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15" name="Google Shape;115;p7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16" name="Google Shape;116;p7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18" name="Google Shape;118;p7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9" name="Google Shape;119;p7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20" name="Google Shape;120;p7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21" name="Google Shape;121;p7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22" name="Google Shape;122;p7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23" name="Google Shape;123;p7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24" name="Google Shape;124;p7"/>
          <p:cNvSpPr txBox="1">
            <a:spLocks noGrp="1"/>
          </p:cNvSpPr>
          <p:nvPr>
            <p:ph type="title"/>
          </p:nvPr>
        </p:nvSpPr>
        <p:spPr>
          <a:xfrm>
            <a:off x="960000" y="593367"/>
            <a:ext cx="10272000" cy="76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1"/>
          </p:nvPr>
        </p:nvSpPr>
        <p:spPr>
          <a:xfrm>
            <a:off x="960000" y="1536633"/>
            <a:ext cx="6932400" cy="4555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4025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A4C96"/>
              </a:buClr>
              <a:buSzPts val="1600"/>
              <a:buFont typeface="Poppins"/>
              <a:buChar char="●"/>
              <a:defRPr sz="2000">
                <a:solidFill>
                  <a:srgbClr val="434343"/>
                </a:solidFill>
              </a:defRPr>
            </a:lvl1pPr>
            <a:lvl2pPr marL="1219170" lvl="1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2pPr>
            <a:lvl3pPr marL="1828754" lvl="2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3pPr>
            <a:lvl4pPr marL="2438339" lvl="3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4pPr>
            <a:lvl5pPr marL="3047924" lvl="4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5pPr>
            <a:lvl6pPr marL="3657509" lvl="5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6pPr>
            <a:lvl7pPr marL="4267093" lvl="6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●"/>
              <a:defRPr>
                <a:solidFill>
                  <a:srgbClr val="434343"/>
                </a:solidFill>
              </a:defRPr>
            </a:lvl7pPr>
            <a:lvl8pPr marL="4876678" lvl="7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○"/>
              <a:defRPr>
                <a:solidFill>
                  <a:srgbClr val="434343"/>
                </a:solidFill>
              </a:defRPr>
            </a:lvl8pPr>
            <a:lvl9pPr marL="5486263" lvl="8" indent="-44025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Poppins"/>
              <a:buChar char="■"/>
              <a:defRPr>
                <a:solidFill>
                  <a:srgbClr val="434343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9113306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Google Shape;127;p8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28" name="Google Shape;128;p8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9" name="Google Shape;129;p8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0" name="Google Shape;130;p8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1" name="Google Shape;131;p8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2" name="Google Shape;132;p8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33" name="Google Shape;133;p8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34" name="Google Shape;134;p8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35" name="Google Shape;135;p8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36" name="Google Shape;136;p8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37" name="Google Shape;137;p8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8" name="Google Shape;138;p8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39" name="Google Shape;139;p8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40" name="Google Shape;140;p8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41" name="Google Shape;141;p8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42" name="Google Shape;142;p8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43" name="Google Shape;143;p8"/>
          <p:cNvSpPr txBox="1">
            <a:spLocks noGrp="1"/>
          </p:cNvSpPr>
          <p:nvPr>
            <p:ph type="title"/>
          </p:nvPr>
        </p:nvSpPr>
        <p:spPr>
          <a:xfrm>
            <a:off x="953400" y="1280800"/>
            <a:ext cx="10285200" cy="429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14666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111095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9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46" name="Google Shape;146;p9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" name="Google Shape;147;p9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" name="Google Shape;148;p9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9" name="Google Shape;149;p9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0" name="Google Shape;150;p9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51" name="Google Shape;151;p9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52" name="Google Shape;152;p9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53" name="Google Shape;153;p9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54" name="Google Shape;154;p9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55" name="Google Shape;155;p9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56" name="Google Shape;156;p9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57" name="Google Shape;157;p9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58" name="Google Shape;158;p9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59" name="Google Shape;159;p9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60" name="Google Shape;160;p9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953467" y="2063433"/>
            <a:ext cx="6214800" cy="8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62" name="Google Shape;162;p9"/>
          <p:cNvSpPr txBox="1">
            <a:spLocks noGrp="1"/>
          </p:cNvSpPr>
          <p:nvPr>
            <p:ph type="subTitle" idx="1"/>
          </p:nvPr>
        </p:nvSpPr>
        <p:spPr>
          <a:xfrm>
            <a:off x="953467" y="3074563"/>
            <a:ext cx="6214800" cy="172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2133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2133"/>
              </a:spcBef>
              <a:spcAft>
                <a:spcPts val="2133"/>
              </a:spcAft>
              <a:buSzPts val="1400"/>
              <a:buNone/>
              <a:defRPr/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572953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10"/>
          <p:cNvGrpSpPr/>
          <p:nvPr/>
        </p:nvGrpSpPr>
        <p:grpSpPr>
          <a:xfrm>
            <a:off x="92200" y="182916"/>
            <a:ext cx="12041933" cy="376496"/>
            <a:chOff x="69150" y="137187"/>
            <a:chExt cx="9031450" cy="282372"/>
          </a:xfrm>
        </p:grpSpPr>
        <p:cxnSp>
          <p:nvCxnSpPr>
            <p:cNvPr id="165" name="Google Shape;165;p10"/>
            <p:cNvCxnSpPr/>
            <p:nvPr/>
          </p:nvCxnSpPr>
          <p:spPr>
            <a:xfrm>
              <a:off x="78700" y="278373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6" name="Google Shape;166;p10"/>
            <p:cNvCxnSpPr/>
            <p:nvPr/>
          </p:nvCxnSpPr>
          <p:spPr>
            <a:xfrm>
              <a:off x="69150" y="207780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" name="Google Shape;167;p10"/>
            <p:cNvCxnSpPr/>
            <p:nvPr/>
          </p:nvCxnSpPr>
          <p:spPr>
            <a:xfrm>
              <a:off x="73925" y="137187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8" name="Google Shape;168;p10"/>
            <p:cNvCxnSpPr/>
            <p:nvPr/>
          </p:nvCxnSpPr>
          <p:spPr>
            <a:xfrm>
              <a:off x="78700" y="419559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10"/>
            <p:cNvCxnSpPr/>
            <p:nvPr/>
          </p:nvCxnSpPr>
          <p:spPr>
            <a:xfrm>
              <a:off x="78700" y="348966"/>
              <a:ext cx="9021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70" name="Google Shape;170;p10"/>
          <p:cNvSpPr/>
          <p:nvPr/>
        </p:nvSpPr>
        <p:spPr>
          <a:xfrm>
            <a:off x="94167" y="85633"/>
            <a:ext cx="12038000" cy="6704000"/>
          </a:xfrm>
          <a:prstGeom prst="roundRect">
            <a:avLst>
              <a:gd name="adj" fmla="val 2044"/>
            </a:avLst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/>
          </a:p>
        </p:txBody>
      </p:sp>
      <p:grpSp>
        <p:nvGrpSpPr>
          <p:cNvPr id="171" name="Google Shape;171;p10"/>
          <p:cNvGrpSpPr/>
          <p:nvPr/>
        </p:nvGrpSpPr>
        <p:grpSpPr>
          <a:xfrm>
            <a:off x="312500" y="157072"/>
            <a:ext cx="342400" cy="342400"/>
            <a:chOff x="234375" y="110636"/>
            <a:chExt cx="256800" cy="256800"/>
          </a:xfrm>
        </p:grpSpPr>
        <p:sp>
          <p:nvSpPr>
            <p:cNvPr id="172" name="Google Shape;172;p10"/>
            <p:cNvSpPr/>
            <p:nvPr/>
          </p:nvSpPr>
          <p:spPr>
            <a:xfrm>
              <a:off x="234375" y="110636"/>
              <a:ext cx="2568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sp>
          <p:nvSpPr>
            <p:cNvPr id="173" name="Google Shape;173;p10"/>
            <p:cNvSpPr/>
            <p:nvPr/>
          </p:nvSpPr>
          <p:spPr>
            <a:xfrm>
              <a:off x="234375" y="110636"/>
              <a:ext cx="256800" cy="256800"/>
            </a:xfrm>
            <a:prstGeom prst="mathMultiply">
              <a:avLst>
                <a:gd name="adj1" fmla="val 23520"/>
              </a:avLst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</p:grpSp>
      <p:cxnSp>
        <p:nvCxnSpPr>
          <p:cNvPr id="174" name="Google Shape;174;p10"/>
          <p:cNvCxnSpPr/>
          <p:nvPr/>
        </p:nvCxnSpPr>
        <p:spPr>
          <a:xfrm>
            <a:off x="98567" y="6678200"/>
            <a:ext cx="120292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75" name="Google Shape;175;p10"/>
          <p:cNvGrpSpPr/>
          <p:nvPr/>
        </p:nvGrpSpPr>
        <p:grpSpPr>
          <a:xfrm>
            <a:off x="9013733" y="157072"/>
            <a:ext cx="2881600" cy="342400"/>
            <a:chOff x="6760300" y="96350"/>
            <a:chExt cx="2161200" cy="256800"/>
          </a:xfrm>
        </p:grpSpPr>
        <p:sp>
          <p:nvSpPr>
            <p:cNvPr id="176" name="Google Shape;176;p10"/>
            <p:cNvSpPr/>
            <p:nvPr/>
          </p:nvSpPr>
          <p:spPr>
            <a:xfrm>
              <a:off x="6760300" y="96350"/>
              <a:ext cx="2161200" cy="2568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 dirty="0"/>
            </a:p>
          </p:txBody>
        </p:sp>
        <p:grpSp>
          <p:nvGrpSpPr>
            <p:cNvPr id="177" name="Google Shape;177;p10"/>
            <p:cNvGrpSpPr/>
            <p:nvPr/>
          </p:nvGrpSpPr>
          <p:grpSpPr>
            <a:xfrm>
              <a:off x="8683881" y="115948"/>
              <a:ext cx="159362" cy="217605"/>
              <a:chOff x="2025348" y="3145361"/>
              <a:chExt cx="406327" cy="554831"/>
            </a:xfrm>
          </p:grpSpPr>
          <p:sp>
            <p:nvSpPr>
              <p:cNvPr id="178" name="Google Shape;178;p10"/>
              <p:cNvSpPr/>
              <p:nvPr/>
            </p:nvSpPr>
            <p:spPr>
              <a:xfrm>
                <a:off x="2173889" y="3589660"/>
                <a:ext cx="184122" cy="110532"/>
              </a:xfrm>
              <a:custGeom>
                <a:avLst/>
                <a:gdLst/>
                <a:ahLst/>
                <a:cxnLst/>
                <a:rect l="l" t="t" r="r" b="b"/>
                <a:pathLst>
                  <a:path w="5004" h="3004" extrusionOk="0">
                    <a:moveTo>
                      <a:pt x="1001" y="1"/>
                    </a:moveTo>
                    <a:lnTo>
                      <a:pt x="1001" y="1002"/>
                    </a:lnTo>
                    <a:lnTo>
                      <a:pt x="0" y="1002"/>
                    </a:lnTo>
                    <a:lnTo>
                      <a:pt x="0" y="2002"/>
                    </a:lnTo>
                    <a:lnTo>
                      <a:pt x="1001" y="2002"/>
                    </a:lnTo>
                    <a:lnTo>
                      <a:pt x="1001" y="3003"/>
                    </a:lnTo>
                    <a:lnTo>
                      <a:pt x="4003" y="3003"/>
                    </a:lnTo>
                    <a:lnTo>
                      <a:pt x="4003" y="2002"/>
                    </a:lnTo>
                    <a:lnTo>
                      <a:pt x="5004" y="2002"/>
                    </a:lnTo>
                    <a:lnTo>
                      <a:pt x="5004" y="1002"/>
                    </a:lnTo>
                    <a:lnTo>
                      <a:pt x="4003" y="1002"/>
                    </a:lnTo>
                    <a:lnTo>
                      <a:pt x="40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  <p:sp>
            <p:nvSpPr>
              <p:cNvPr id="179" name="Google Shape;179;p10"/>
              <p:cNvSpPr/>
              <p:nvPr/>
            </p:nvSpPr>
            <p:spPr>
              <a:xfrm>
                <a:off x="2025348" y="3145361"/>
                <a:ext cx="406327" cy="406290"/>
              </a:xfrm>
              <a:custGeom>
                <a:avLst/>
                <a:gdLst/>
                <a:ahLst/>
                <a:cxnLst/>
                <a:rect l="l" t="t" r="r" b="b"/>
                <a:pathLst>
                  <a:path w="11043" h="11042" extrusionOk="0">
                    <a:moveTo>
                      <a:pt x="3003" y="1"/>
                    </a:moveTo>
                    <a:lnTo>
                      <a:pt x="3003" y="1001"/>
                    </a:lnTo>
                    <a:lnTo>
                      <a:pt x="1002" y="1001"/>
                    </a:lnTo>
                    <a:lnTo>
                      <a:pt x="1002" y="2002"/>
                    </a:lnTo>
                    <a:lnTo>
                      <a:pt x="1" y="2002"/>
                    </a:lnTo>
                    <a:lnTo>
                      <a:pt x="1" y="3003"/>
                    </a:lnTo>
                    <a:lnTo>
                      <a:pt x="1" y="4037"/>
                    </a:lnTo>
                    <a:lnTo>
                      <a:pt x="1" y="5038"/>
                    </a:lnTo>
                    <a:lnTo>
                      <a:pt x="1" y="6038"/>
                    </a:lnTo>
                    <a:lnTo>
                      <a:pt x="3003" y="6038"/>
                    </a:lnTo>
                    <a:lnTo>
                      <a:pt x="3003" y="5038"/>
                    </a:lnTo>
                    <a:lnTo>
                      <a:pt x="3003" y="4037"/>
                    </a:lnTo>
                    <a:lnTo>
                      <a:pt x="3003" y="3003"/>
                    </a:lnTo>
                    <a:lnTo>
                      <a:pt x="3003" y="2002"/>
                    </a:lnTo>
                    <a:lnTo>
                      <a:pt x="4037" y="2002"/>
                    </a:lnTo>
                    <a:lnTo>
                      <a:pt x="4037" y="1001"/>
                    </a:lnTo>
                    <a:lnTo>
                      <a:pt x="7039" y="1001"/>
                    </a:lnTo>
                    <a:lnTo>
                      <a:pt x="7039" y="2002"/>
                    </a:lnTo>
                    <a:lnTo>
                      <a:pt x="8040" y="2002"/>
                    </a:lnTo>
                    <a:lnTo>
                      <a:pt x="8040" y="3003"/>
                    </a:lnTo>
                    <a:lnTo>
                      <a:pt x="8040" y="4037"/>
                    </a:lnTo>
                    <a:lnTo>
                      <a:pt x="8040" y="5038"/>
                    </a:lnTo>
                    <a:lnTo>
                      <a:pt x="8040" y="6038"/>
                    </a:lnTo>
                    <a:lnTo>
                      <a:pt x="7039" y="6038"/>
                    </a:lnTo>
                    <a:lnTo>
                      <a:pt x="7039" y="7039"/>
                    </a:lnTo>
                    <a:lnTo>
                      <a:pt x="6038" y="7039"/>
                    </a:lnTo>
                    <a:lnTo>
                      <a:pt x="6038" y="8040"/>
                    </a:lnTo>
                    <a:lnTo>
                      <a:pt x="5038" y="8040"/>
                    </a:lnTo>
                    <a:lnTo>
                      <a:pt x="5038" y="9040"/>
                    </a:lnTo>
                    <a:lnTo>
                      <a:pt x="5038" y="10041"/>
                    </a:lnTo>
                    <a:lnTo>
                      <a:pt x="5038" y="11042"/>
                    </a:lnTo>
                    <a:lnTo>
                      <a:pt x="8040" y="11042"/>
                    </a:lnTo>
                    <a:lnTo>
                      <a:pt x="8040" y="10041"/>
                    </a:lnTo>
                    <a:lnTo>
                      <a:pt x="8040" y="9040"/>
                    </a:lnTo>
                    <a:lnTo>
                      <a:pt x="8040" y="8040"/>
                    </a:lnTo>
                    <a:lnTo>
                      <a:pt x="9041" y="8040"/>
                    </a:lnTo>
                    <a:lnTo>
                      <a:pt x="9041" y="7039"/>
                    </a:lnTo>
                    <a:lnTo>
                      <a:pt x="10041" y="7039"/>
                    </a:lnTo>
                    <a:lnTo>
                      <a:pt x="10041" y="6038"/>
                    </a:lnTo>
                    <a:lnTo>
                      <a:pt x="11042" y="6038"/>
                    </a:lnTo>
                    <a:lnTo>
                      <a:pt x="11042" y="5038"/>
                    </a:lnTo>
                    <a:lnTo>
                      <a:pt x="11042" y="4037"/>
                    </a:lnTo>
                    <a:lnTo>
                      <a:pt x="11042" y="3003"/>
                    </a:lnTo>
                    <a:lnTo>
                      <a:pt x="11042" y="2002"/>
                    </a:lnTo>
                    <a:lnTo>
                      <a:pt x="10041" y="2002"/>
                    </a:lnTo>
                    <a:lnTo>
                      <a:pt x="10041" y="1001"/>
                    </a:lnTo>
                    <a:lnTo>
                      <a:pt x="8040" y="1001"/>
                    </a:lnTo>
                    <a:lnTo>
                      <a:pt x="80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 dirty="0"/>
              </a:p>
            </p:txBody>
          </p:sp>
        </p:grpSp>
      </p:grpSp>
      <p:sp>
        <p:nvSpPr>
          <p:cNvPr id="180" name="Google Shape;180;p10"/>
          <p:cNvSpPr txBox="1">
            <a:spLocks noGrp="1"/>
          </p:cNvSpPr>
          <p:nvPr>
            <p:ph type="title"/>
          </p:nvPr>
        </p:nvSpPr>
        <p:spPr>
          <a:xfrm>
            <a:off x="953467" y="5392600"/>
            <a:ext cx="10285200" cy="7520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18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53467" y="593367"/>
            <a:ext cx="102852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Chakra Petch Medium"/>
              <a:buNone/>
              <a:defRPr sz="3500">
                <a:solidFill>
                  <a:schemeClr val="dk1"/>
                </a:solidFill>
                <a:latin typeface="Chakra Petch Medium"/>
                <a:ea typeface="Chakra Petch Medium"/>
                <a:cs typeface="Chakra Petch Medium"/>
                <a:sym typeface="Chakra Petch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953467" y="1536633"/>
            <a:ext cx="102852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●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Code"/>
              <a:buChar char="○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Code"/>
              <a:buChar char="■"/>
              <a:defRPr>
                <a:solidFill>
                  <a:schemeClr val="dk1"/>
                </a:solidFill>
                <a:latin typeface="Fira Code"/>
                <a:ea typeface="Fira Code"/>
                <a:cs typeface="Fira Code"/>
                <a:sym typeface="Fira Cod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655315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E2A47"/>
        </a:solidFill>
        <a:effectLst/>
      </p:bgPr>
    </p:bg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3"/>
          <p:cNvSpPr txBox="1">
            <a:spLocks noGrp="1"/>
          </p:cNvSpPr>
          <p:nvPr>
            <p:ph type="title"/>
          </p:nvPr>
        </p:nvSpPr>
        <p:spPr>
          <a:xfrm>
            <a:off x="1424133" y="1244600"/>
            <a:ext cx="93964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None/>
              <a:defRPr sz="24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657" name="Google Shape;657;p33"/>
          <p:cNvSpPr txBox="1">
            <a:spLocks noGrp="1"/>
          </p:cNvSpPr>
          <p:nvPr>
            <p:ph type="body" idx="1"/>
          </p:nvPr>
        </p:nvSpPr>
        <p:spPr>
          <a:xfrm>
            <a:off x="1424133" y="2260600"/>
            <a:ext cx="9396400" cy="333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0585866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93" r:id="rId1"/>
    <p:sldLayoutId id="2147483694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2.jpeg"/><Relationship Id="rId5" Type="http://schemas.openxmlformats.org/officeDocument/2006/relationships/hyperlink" Target="https://learn.microsoft.com/en-us/dotnet/" TargetMode="External"/><Relationship Id="rId4" Type="http://schemas.openxmlformats.org/officeDocument/2006/relationships/hyperlink" Target="https://github.com/ktaranov/naming-convention/blob/master/C%23%20Coding%20Standards%20and%20Naming%20Conventions.m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0D06AA-1379-4DFC-A6F5-DDE1104BDB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Лекция 1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C3E2967-604C-4568-B756-20C48353BAF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Часть </a:t>
            </a:r>
            <a:r>
              <a:rPr lang="en-US" dirty="0"/>
              <a:t>2</a:t>
            </a:r>
            <a:r>
              <a:rPr lang="ru-RU" dirty="0"/>
              <a:t>. </a:t>
            </a:r>
            <a:r>
              <a:rPr lang="en-US" dirty="0"/>
              <a:t>C# 12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201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738"/>
    </mc:Choice>
    <mc:Fallback xmlns="">
      <p:transition spd="slow" advTm="1973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B44A3CC-41C7-472F-9E7A-EB170FD56313}"/>
              </a:ext>
            </a:extLst>
          </p:cNvPr>
          <p:cNvSpPr txBox="1"/>
          <p:nvPr/>
        </p:nvSpPr>
        <p:spPr>
          <a:xfrm>
            <a:off x="9025003" y="169277"/>
            <a:ext cx="62228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c#</a:t>
            </a:r>
            <a:r>
              <a:rPr lang="en-US" dirty="0"/>
              <a:t> 12</a:t>
            </a:r>
            <a:endParaRPr lang="ru-RU" dirty="0"/>
          </a:p>
        </p:txBody>
      </p:sp>
      <p:pic>
        <p:nvPicPr>
          <p:cNvPr id="2050" name="Picture 2" descr="C# - Gunnar Peipman - Programming Blog">
            <a:extLst>
              <a:ext uri="{FF2B5EF4-FFF2-40B4-BE49-F238E27FC236}">
                <a16:creationId xmlns:a16="http://schemas.microsoft.com/office/drawing/2014/main" id="{2A08DE3F-AEDF-45AE-9CF4-ED3F9193B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11" y="721894"/>
            <a:ext cx="614855" cy="342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1371CBB-B266-4228-B33B-08C0B74AB880}"/>
              </a:ext>
            </a:extLst>
          </p:cNvPr>
          <p:cNvSpPr txBox="1"/>
          <p:nvPr/>
        </p:nvSpPr>
        <p:spPr>
          <a:xfrm>
            <a:off x="557407" y="756130"/>
            <a:ext cx="1146131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С</a:t>
            </a:r>
            <a:r>
              <a:rPr lang="en-US" b="1" dirty="0"/>
              <a:t># </a:t>
            </a:r>
            <a:r>
              <a:rPr lang="en-US" dirty="0"/>
              <a:t>- </a:t>
            </a:r>
            <a:r>
              <a:rPr lang="ru-RU" dirty="0"/>
              <a:t>кросс-платформенный объектно-ориентированный</a:t>
            </a:r>
            <a:r>
              <a:rPr lang="en-GB" dirty="0"/>
              <a:t> </a:t>
            </a:r>
            <a:r>
              <a:rPr lang="ru-RU" dirty="0" err="1"/>
              <a:t>типобезопасный</a:t>
            </a:r>
            <a:r>
              <a:rPr lang="en-GB" dirty="0"/>
              <a:t> </a:t>
            </a:r>
            <a:r>
              <a:rPr lang="ru-RU" dirty="0"/>
              <a:t>язык программирования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Появился в 2001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Последняя версия – 13 (ноябрь 2024), версия в </a:t>
            </a:r>
            <a:r>
              <a:rPr lang="en-US" dirty="0"/>
              <a:t>.NET 8.0 – 12 (</a:t>
            </a:r>
            <a:r>
              <a:rPr lang="ru-RU" dirty="0"/>
              <a:t>ноябрь 2023</a:t>
            </a:r>
            <a:r>
              <a:rPr lang="en-US" dirty="0"/>
              <a:t>),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Есть автоматическая сборка мусора,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4"/>
              </a:rPr>
              <a:t>Ссылка на конвенции написания кода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hlinkClick r:id="rId5"/>
              </a:rPr>
              <a:t>Ссылка на документацию по языку</a:t>
            </a:r>
            <a:endParaRPr lang="ru-RU" dirty="0"/>
          </a:p>
        </p:txBody>
      </p:sp>
      <p:pic>
        <p:nvPicPr>
          <p:cNvPr id="2052" name="Picture 4" descr="C# vs Java: What Makes them Different?">
            <a:extLst>
              <a:ext uri="{FF2B5EF4-FFF2-40B4-BE49-F238E27FC236}">
                <a16:creationId xmlns:a16="http://schemas.microsoft.com/office/drawing/2014/main" id="{26AAC498-37FD-44F8-AF91-2692A4F2D1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820" y="3477716"/>
            <a:ext cx="5128365" cy="242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FE22898-95FD-402E-BD3E-17E419C1ABCD}"/>
              </a:ext>
            </a:extLst>
          </p:cNvPr>
          <p:cNvSpPr txBox="1"/>
          <p:nvPr/>
        </p:nvSpPr>
        <p:spPr>
          <a:xfrm>
            <a:off x="725866" y="2915346"/>
            <a:ext cx="6097044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//single line comment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/*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multi</a:t>
            </a: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line comment</a:t>
            </a:r>
          </a:p>
          <a:p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*/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SampleMathod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inputParameter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inputParameter.Length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amogus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SampleMathod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sampleString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32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708A678-3B11-4F77-B222-FFFDE42D97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350" y="711288"/>
            <a:ext cx="5370600" cy="3052015"/>
          </a:xfrm>
          <a:prstGeom prst="rect">
            <a:avLst/>
          </a:prstGeom>
        </p:spPr>
      </p:pic>
      <p:sp>
        <p:nvSpPr>
          <p:cNvPr id="12" name="Rectangle 7">
            <a:extLst>
              <a:ext uri="{FF2B5EF4-FFF2-40B4-BE49-F238E27FC236}">
                <a16:creationId xmlns:a16="http://schemas.microsoft.com/office/drawing/2014/main" id="{9AA9105B-D59E-4E20-8135-E90B8C86E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5760" y="894648"/>
            <a:ext cx="3594970" cy="2400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Целочисленные типы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byte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sbyte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b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</a:b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short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ushort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uint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long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  <a:cs typeface="Courier New" panose="02070309020205020404" pitchFamily="49" charset="0"/>
              </a:rPr>
              <a:t>ulong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</a:t>
            </a:r>
            <a:endParaRPr kumimoji="0" lang="en-GB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Типы с плавающей запятой (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float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double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)</a:t>
            </a:r>
            <a:endParaRPr kumimoji="0" lang="en-GB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dirty="0">
                <a:latin typeface="+mj-lt"/>
              </a:rPr>
              <a:t>Тип </a:t>
            </a:r>
            <a:r>
              <a:rPr lang="en-US" altLang="ru-RU" dirty="0">
                <a:latin typeface="+mj-lt"/>
              </a:rPr>
              <a:t>decimal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Тип </a:t>
            </a:r>
            <a:r>
              <a:rPr lang="en-US" altLang="ru-RU" dirty="0">
                <a:latin typeface="+mj-lt"/>
              </a:rPr>
              <a:t>bool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dirty="0">
                <a:latin typeface="+mj-lt"/>
              </a:rPr>
              <a:t>Тип </a:t>
            </a:r>
            <a:r>
              <a:rPr lang="en-US" altLang="ru-RU" dirty="0">
                <a:latin typeface="+mj-lt"/>
              </a:rPr>
              <a:t>char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dirty="0">
                <a:latin typeface="+mj-lt"/>
              </a:rPr>
              <a:t>Перечисления </a:t>
            </a:r>
            <a:r>
              <a:rPr lang="en-US" altLang="ru-RU" dirty="0" err="1">
                <a:latin typeface="+mj-lt"/>
              </a:rPr>
              <a:t>enum</a:t>
            </a:r>
            <a:endParaRPr lang="en-US" altLang="ru-RU" dirty="0"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Структуры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struct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7F41E04F-FEF0-4743-AF14-12A1268C23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7">
            <a:extLst>
              <a:ext uri="{FF2B5EF4-FFF2-40B4-BE49-F238E27FC236}">
                <a16:creationId xmlns:a16="http://schemas.microsoft.com/office/drawing/2014/main" id="{06B19879-B985-422F-A713-D417CC2BD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53849" y="730047"/>
            <a:ext cx="359497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Тип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object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Тип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string</a:t>
            </a: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Классы </a:t>
            </a:r>
            <a:r>
              <a:rPr kumimoji="0" lang="en-US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class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ru-RU" altLang="ru-RU" dirty="0">
                <a:latin typeface="+mj-lt"/>
              </a:rPr>
              <a:t>Интерфейсы</a:t>
            </a:r>
            <a:r>
              <a:rPr lang="en-US" altLang="ru-RU" dirty="0">
                <a:latin typeface="+mj-lt"/>
              </a:rPr>
              <a:t> interface</a:t>
            </a:r>
            <a:endParaRPr lang="ru-RU" altLang="ru-RU" dirty="0">
              <a:latin typeface="+mj-lt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+mj-lt"/>
              </a:rPr>
              <a:t>Делега</a:t>
            </a:r>
            <a:r>
              <a:rPr lang="ru-RU" altLang="ru-RU" dirty="0">
                <a:latin typeface="+mj-lt"/>
              </a:rPr>
              <a:t>ты</a:t>
            </a:r>
            <a:r>
              <a:rPr lang="en-US" altLang="ru-RU" dirty="0">
                <a:latin typeface="+mj-lt"/>
              </a:rPr>
              <a:t> delegate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GB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B80890-ABE1-4C3E-8BC8-4275AB46C9E3}"/>
              </a:ext>
            </a:extLst>
          </p:cNvPr>
          <p:cNvSpPr txBox="1"/>
          <p:nvPr/>
        </p:nvSpPr>
        <p:spPr>
          <a:xfrm>
            <a:off x="9025003" y="169277"/>
            <a:ext cx="26629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types &amp; value  types</a:t>
            </a:r>
            <a:endParaRPr lang="ru-RU" dirty="0"/>
          </a:p>
        </p:txBody>
      </p:sp>
      <p:sp>
        <p:nvSpPr>
          <p:cNvPr id="17" name="AutoShape 12">
            <a:extLst>
              <a:ext uri="{FF2B5EF4-FFF2-40B4-BE49-F238E27FC236}">
                <a16:creationId xmlns:a16="http://schemas.microsoft.com/office/drawing/2014/main" id="{255DF593-59D1-4EAB-B4D5-72C0FEEB10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-683712"/>
            <a:ext cx="4265112" cy="4265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F19A9C1C-8ADE-4DD2-B278-579CFBD844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338" y="3763303"/>
            <a:ext cx="3519814" cy="24332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ED9C09A-B7A3-40A2-BD81-6CCD8F051D28}"/>
              </a:ext>
            </a:extLst>
          </p:cNvPr>
          <p:cNvSpPr txBox="1"/>
          <p:nvPr/>
        </p:nvSpPr>
        <p:spPr>
          <a:xfrm>
            <a:off x="5397152" y="4687380"/>
            <a:ext cx="6097044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= 123;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object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o = 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FMono-Regular"/>
              </a:rPr>
              <a:t>i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;</a:t>
            </a:r>
          </a:p>
          <a:p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 j = (</a:t>
            </a:r>
            <a:r>
              <a:rPr lang="en-US" b="0" i="0" dirty="0">
                <a:solidFill>
                  <a:srgbClr val="0101FD"/>
                </a:solidFill>
                <a:effectLst/>
                <a:latin typeface="SFMono-Regular"/>
              </a:rPr>
              <a:t>int</a:t>
            </a:r>
            <a:r>
              <a:rPr lang="en-US" b="0" i="0" dirty="0">
                <a:solidFill>
                  <a:srgbClr val="161616"/>
                </a:solidFill>
                <a:effectLst/>
                <a:latin typeface="SFMono-Regular"/>
              </a:rPr>
              <a:t>)o;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FB77A1-8251-437A-91E3-D9E5070525C4}"/>
              </a:ext>
            </a:extLst>
          </p:cNvPr>
          <p:cNvSpPr txBox="1"/>
          <p:nvPr/>
        </p:nvSpPr>
        <p:spPr>
          <a:xfrm>
            <a:off x="5397152" y="4071453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Boxing &amp; unboxing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6876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F9CD93C-1102-418A-89AD-AA7ED027816B}"/>
              </a:ext>
            </a:extLst>
          </p:cNvPr>
          <p:cNvSpPr txBox="1"/>
          <p:nvPr/>
        </p:nvSpPr>
        <p:spPr>
          <a:xfrm>
            <a:off x="4180562" y="2980760"/>
            <a:ext cx="609704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s1 = 4.0;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s2 = 5.0;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double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hypot1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((s1 * s1) + (s2 * s2));</a:t>
            </a:r>
          </a:p>
          <a:p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hypot2 =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Math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.Sqrt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((s1 * s1) + (s2 * s2));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07C0AA-97CB-4D8A-B01A-376ADF47C899}"/>
              </a:ext>
            </a:extLst>
          </p:cNvPr>
          <p:cNvSpPr txBox="1"/>
          <p:nvPr/>
        </p:nvSpPr>
        <p:spPr>
          <a:xfrm>
            <a:off x="9025003" y="169277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initialization</a:t>
            </a:r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F01A73-1C6D-4D44-B01E-9844EEA7BC42}"/>
              </a:ext>
            </a:extLst>
          </p:cNvPr>
          <p:cNvSpPr txBox="1"/>
          <p:nvPr/>
        </p:nvSpPr>
        <p:spPr>
          <a:xfrm>
            <a:off x="534543" y="1064591"/>
            <a:ext cx="57278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C# </a:t>
            </a:r>
            <a:r>
              <a:rPr lang="ru-RU" dirty="0"/>
              <a:t>в текущей версии допускает следующие виды инициализации: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Статическая,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Динамическая,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Неявная.</a:t>
            </a:r>
          </a:p>
        </p:txBody>
      </p:sp>
      <p:sp>
        <p:nvSpPr>
          <p:cNvPr id="9" name="Левая фигурная скобка 8">
            <a:extLst>
              <a:ext uri="{FF2B5EF4-FFF2-40B4-BE49-F238E27FC236}">
                <a16:creationId xmlns:a16="http://schemas.microsoft.com/office/drawing/2014/main" id="{704B8B95-2E74-4DAA-92AD-1FD8E69EA611}"/>
              </a:ext>
            </a:extLst>
          </p:cNvPr>
          <p:cNvSpPr/>
          <p:nvPr/>
        </p:nvSpPr>
        <p:spPr>
          <a:xfrm>
            <a:off x="4003632" y="2912303"/>
            <a:ext cx="231732" cy="6388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31951B-13C7-41AF-9628-172B8884E2C4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2793304" y="3231716"/>
            <a:ext cx="121032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Правая фигурная скобка 12">
            <a:extLst>
              <a:ext uri="{FF2B5EF4-FFF2-40B4-BE49-F238E27FC236}">
                <a16:creationId xmlns:a16="http://schemas.microsoft.com/office/drawing/2014/main" id="{13405D39-34B2-432F-A60C-42A8783F44E8}"/>
              </a:ext>
            </a:extLst>
          </p:cNvPr>
          <p:cNvSpPr/>
          <p:nvPr/>
        </p:nvSpPr>
        <p:spPr>
          <a:xfrm rot="16200000">
            <a:off x="7393097" y="1750121"/>
            <a:ext cx="501041" cy="346423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DE194C8B-09A7-4C31-8EFF-1A0E297D65DF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7643617" y="2870331"/>
            <a:ext cx="1" cy="3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0D564626-7290-431C-B1BA-562D78157DCE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4444131" y="4519200"/>
            <a:ext cx="1438" cy="6822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Левая фигурная скобка 18">
            <a:extLst>
              <a:ext uri="{FF2B5EF4-FFF2-40B4-BE49-F238E27FC236}">
                <a16:creationId xmlns:a16="http://schemas.microsoft.com/office/drawing/2014/main" id="{2DB18B38-0F03-42D6-BDB5-FE389DC1EDE2}"/>
              </a:ext>
            </a:extLst>
          </p:cNvPr>
          <p:cNvSpPr/>
          <p:nvPr/>
        </p:nvSpPr>
        <p:spPr>
          <a:xfrm rot="16200000">
            <a:off x="4329702" y="4138330"/>
            <a:ext cx="231732" cy="53000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49C702-EF10-4FA8-AA4C-963D165C5879}"/>
              </a:ext>
            </a:extLst>
          </p:cNvPr>
          <p:cNvSpPr txBox="1"/>
          <p:nvPr/>
        </p:nvSpPr>
        <p:spPr>
          <a:xfrm>
            <a:off x="1553749" y="3077826"/>
            <a:ext cx="12416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Статическая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3E8963C-72BF-4957-9D19-20B683BF5488}"/>
              </a:ext>
            </a:extLst>
          </p:cNvPr>
          <p:cNvSpPr txBox="1"/>
          <p:nvPr/>
        </p:nvSpPr>
        <p:spPr>
          <a:xfrm>
            <a:off x="6950771" y="2598717"/>
            <a:ext cx="13856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Динамическая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1B48FA5-02B0-452B-80BF-975B11E46969}"/>
              </a:ext>
            </a:extLst>
          </p:cNvPr>
          <p:cNvSpPr txBox="1"/>
          <p:nvPr/>
        </p:nvSpPr>
        <p:spPr>
          <a:xfrm>
            <a:off x="4034947" y="5198858"/>
            <a:ext cx="92849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Неявная</a:t>
            </a:r>
          </a:p>
        </p:txBody>
      </p:sp>
    </p:spTree>
    <p:extLst>
      <p:ext uri="{BB962C8B-B14F-4D97-AF65-F5344CB8AC3E}">
        <p14:creationId xmlns:p14="http://schemas.microsoft.com/office/powerpoint/2010/main" val="1926801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676BBE-3119-409B-80F4-25A2E41ED71D}"/>
              </a:ext>
            </a:extLst>
          </p:cNvPr>
          <p:cNvSpPr txBox="1"/>
          <p:nvPr/>
        </p:nvSpPr>
        <p:spPr>
          <a:xfrm>
            <a:off x="9025003" y="16927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operators</a:t>
            </a:r>
            <a:endParaRPr lang="ru-RU" dirty="0"/>
          </a:p>
        </p:txBody>
      </p:sp>
      <p:pic>
        <p:nvPicPr>
          <p:cNvPr id="3074" name="Picture 2" descr="C# Operators - Studyopedia">
            <a:extLst>
              <a:ext uri="{FF2B5EF4-FFF2-40B4-BE49-F238E27FC236}">
                <a16:creationId xmlns:a16="http://schemas.microsoft.com/office/drawing/2014/main" id="{4743F8CD-0DCB-4DFD-B88C-5AFA85745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0209" y="738214"/>
            <a:ext cx="5524564" cy="2049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perators in C# | MY.NET Tutorials">
            <a:extLst>
              <a:ext uri="{FF2B5EF4-FFF2-40B4-BE49-F238E27FC236}">
                <a16:creationId xmlns:a16="http://schemas.microsoft.com/office/drawing/2014/main" id="{1A2271A9-8E15-4B61-AA98-BC6ED467D7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7825" y="3024153"/>
            <a:ext cx="4448175" cy="1628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A8428856-7589-44A2-9AAA-22B3E0900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88" y="3014628"/>
            <a:ext cx="3400425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D791D8CA-3365-4F20-8EF0-46248CB1E2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8611" y="4922876"/>
            <a:ext cx="4199036" cy="1595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>
            <a:extLst>
              <a:ext uri="{FF2B5EF4-FFF2-40B4-BE49-F238E27FC236}">
                <a16:creationId xmlns:a16="http://schemas.microsoft.com/office/drawing/2014/main" id="{A18EDB32-D93C-4CFD-BF61-770354FD17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1788" y="4880014"/>
            <a:ext cx="3196683" cy="163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93978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CBDA64A-4814-445F-B3F6-8C5366FD6FA2}"/>
              </a:ext>
            </a:extLst>
          </p:cNvPr>
          <p:cNvSpPr txBox="1"/>
          <p:nvPr/>
        </p:nvSpPr>
        <p:spPr>
          <a:xfrm>
            <a:off x="9025003" y="16927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operators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6BC167-1574-496F-B8FB-B10D34D3F0D6}"/>
              </a:ext>
            </a:extLst>
          </p:cNvPr>
          <p:cNvSpPr txBox="1"/>
          <p:nvPr/>
        </p:nvSpPr>
        <p:spPr>
          <a:xfrm>
            <a:off x="555095" y="1133799"/>
            <a:ext cx="60970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a = 1;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 &gt; 0)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&gt;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 &lt; 0)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&lt;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{a}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==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F168516-8D90-43E8-96BF-CCCFDE15EBC6}"/>
              </a:ext>
            </a:extLst>
          </p:cNvPr>
          <p:cNvSpPr txBox="1"/>
          <p:nvPr/>
        </p:nvSpPr>
        <p:spPr>
          <a:xfrm>
            <a:off x="618472" y="3429000"/>
            <a:ext cx="609704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(a)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1: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 is 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2: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 is 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case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3: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 is 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default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: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"don't know"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26C877-9779-4899-995E-3C1E313AA1CD}"/>
              </a:ext>
            </a:extLst>
          </p:cNvPr>
          <p:cNvSpPr txBox="1"/>
          <p:nvPr/>
        </p:nvSpPr>
        <p:spPr>
          <a:xfrm>
            <a:off x="7946199" y="3429000"/>
            <a:ext cx="362732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b = a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switch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1 =&gt;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 is 1"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2 =&gt;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 is 2"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3 =&gt;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 is 3"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,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_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=&gt;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"don't know"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};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BBF11A-9006-4F17-9E85-4F9F023EF090}"/>
              </a:ext>
            </a:extLst>
          </p:cNvPr>
          <p:cNvSpPr txBox="1"/>
          <p:nvPr/>
        </p:nvSpPr>
        <p:spPr>
          <a:xfrm>
            <a:off x="618472" y="5949755"/>
            <a:ext cx="763054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 = a &gt; 0 ?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 is greater than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: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"a is less or equal than 0"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7CC0D9E-1344-4846-B63E-9DA44F50A450}"/>
              </a:ext>
            </a:extLst>
          </p:cNvPr>
          <p:cNvSpPr txBox="1"/>
          <p:nvPr/>
        </p:nvSpPr>
        <p:spPr>
          <a:xfrm>
            <a:off x="4922520" y="632529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Условные конструкции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A2348C-4DEC-414E-9F93-BB57AC7E9BDC}"/>
              </a:ext>
            </a:extLst>
          </p:cNvPr>
          <p:cNvSpPr txBox="1"/>
          <p:nvPr/>
        </p:nvSpPr>
        <p:spPr>
          <a:xfrm>
            <a:off x="198120" y="883164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If-else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314EC0A-C666-43F7-A4D1-C8CF72778A54}"/>
              </a:ext>
            </a:extLst>
          </p:cNvPr>
          <p:cNvSpPr txBox="1"/>
          <p:nvPr/>
        </p:nvSpPr>
        <p:spPr>
          <a:xfrm>
            <a:off x="198120" y="3035806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(old fashioned)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53D006-E19B-40BB-A213-21546A95C3A4}"/>
              </a:ext>
            </a:extLst>
          </p:cNvPr>
          <p:cNvSpPr txBox="1"/>
          <p:nvPr/>
        </p:nvSpPr>
        <p:spPr>
          <a:xfrm>
            <a:off x="7485763" y="3062484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Switch (since C#8)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919BE45-237F-4EE8-8A86-064E6F4F3541}"/>
              </a:ext>
            </a:extLst>
          </p:cNvPr>
          <p:cNvSpPr txBox="1"/>
          <p:nvPr/>
        </p:nvSpPr>
        <p:spPr>
          <a:xfrm>
            <a:off x="198120" y="5524500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Тернарный оператор</a:t>
            </a:r>
          </a:p>
        </p:txBody>
      </p:sp>
    </p:spTree>
    <p:extLst>
      <p:ext uri="{BB962C8B-B14F-4D97-AF65-F5344CB8AC3E}">
        <p14:creationId xmlns:p14="http://schemas.microsoft.com/office/powerpoint/2010/main" val="1057974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9E7FB1F-0BCA-4EDA-83C6-07237358F4D8}"/>
              </a:ext>
            </a:extLst>
          </p:cNvPr>
          <p:cNvSpPr txBox="1"/>
          <p:nvPr/>
        </p:nvSpPr>
        <p:spPr>
          <a:xfrm>
            <a:off x="9025003" y="169277"/>
            <a:ext cx="9396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operators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073326-232B-4D65-970D-16096744D5B0}"/>
              </a:ext>
            </a:extLst>
          </p:cNvPr>
          <p:cNvSpPr txBox="1"/>
          <p:nvPr/>
        </p:nvSpPr>
        <p:spPr>
          <a:xfrm>
            <a:off x="4922520" y="632529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Циклы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2D03C-331C-466E-B221-66CF00184DE2}"/>
              </a:ext>
            </a:extLst>
          </p:cNvPr>
          <p:cNvSpPr txBox="1"/>
          <p:nvPr/>
        </p:nvSpPr>
        <p:spPr>
          <a:xfrm>
            <a:off x="693420" y="958359"/>
            <a:ext cx="71551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counter = 0;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(counter &lt; 10)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$"Hello World! The counter is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{counter}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counter++;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20E76-323E-4D47-8540-51B7D491B4E5}"/>
              </a:ext>
            </a:extLst>
          </p:cNvPr>
          <p:cNvSpPr txBox="1"/>
          <p:nvPr/>
        </p:nvSpPr>
        <p:spPr>
          <a:xfrm>
            <a:off x="693420" y="2500209"/>
            <a:ext cx="760476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do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$"Hello World! The counter is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{counter}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counter++;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while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(counter &lt; 10);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6CC1E3-AADA-4A1C-90F1-281065C7A284}"/>
              </a:ext>
            </a:extLst>
          </p:cNvPr>
          <p:cNvSpPr txBox="1"/>
          <p:nvPr/>
        </p:nvSpPr>
        <p:spPr>
          <a:xfrm>
            <a:off x="693420" y="4341600"/>
            <a:ext cx="6096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char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column =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'a'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column 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'k'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column++)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.WriteLine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$"The column is 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{column}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EC2DF5E-25A4-4D70-AFBD-B412918CECB2}"/>
              </a:ext>
            </a:extLst>
          </p:cNvPr>
          <p:cNvSpPr txBox="1"/>
          <p:nvPr/>
        </p:nvSpPr>
        <p:spPr>
          <a:xfrm>
            <a:off x="693420" y="5506418"/>
            <a:ext cx="6096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[0, 1, 1, 2, 3, 5, 8, 13];</a:t>
            </a:r>
          </a:p>
          <a:p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fibNumbers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{element}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E1004B4-E6E5-4B78-BC7C-EDBBD3D767B4}"/>
              </a:ext>
            </a:extLst>
          </p:cNvPr>
          <p:cNvSpPr txBox="1"/>
          <p:nvPr/>
        </p:nvSpPr>
        <p:spPr>
          <a:xfrm>
            <a:off x="205740" y="668635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While</a:t>
            </a:r>
            <a:endParaRPr lang="ru-RU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F15A57D-FFF9-416B-9F37-C6F4301A0001}"/>
              </a:ext>
            </a:extLst>
          </p:cNvPr>
          <p:cNvSpPr txBox="1"/>
          <p:nvPr/>
        </p:nvSpPr>
        <p:spPr>
          <a:xfrm>
            <a:off x="205740" y="2249840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Do-while</a:t>
            </a:r>
            <a:endParaRPr lang="ru-RU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06DF7CE-67A4-4AFD-ADA9-2DE076531EF7}"/>
              </a:ext>
            </a:extLst>
          </p:cNvPr>
          <p:cNvSpPr txBox="1"/>
          <p:nvPr/>
        </p:nvSpPr>
        <p:spPr>
          <a:xfrm>
            <a:off x="7200900" y="3451681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Break &amp; continue</a:t>
            </a:r>
            <a:endParaRPr lang="ru-RU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341A461-E204-4D81-AD4D-288CA774BF66}"/>
              </a:ext>
            </a:extLst>
          </p:cNvPr>
          <p:cNvSpPr txBox="1"/>
          <p:nvPr/>
        </p:nvSpPr>
        <p:spPr>
          <a:xfrm>
            <a:off x="205740" y="5259601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Foreach</a:t>
            </a:r>
            <a:endParaRPr lang="ru-RU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3E971D9-1432-4FA9-89F9-336D5A5D1F9D}"/>
              </a:ext>
            </a:extLst>
          </p:cNvPr>
          <p:cNvSpPr txBox="1"/>
          <p:nvPr/>
        </p:nvSpPr>
        <p:spPr>
          <a:xfrm>
            <a:off x="7597140" y="3816281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foreach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element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fibNumbers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(element % 5 == 0)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continue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пропуск итерации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else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(element == 12)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break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; </a:t>
            </a:r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</a:t>
            </a:r>
            <a:r>
              <a:rPr lang="ru-RU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выход из цикла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 err="1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Console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.Write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$"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{element}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);</a:t>
            </a:r>
          </a:p>
          <a:p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}</a:t>
            </a:r>
            <a:endParaRPr lang="ru-RU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1DCC813-3086-4CE0-B71C-74C67FC79C85}"/>
              </a:ext>
            </a:extLst>
          </p:cNvPr>
          <p:cNvSpPr txBox="1"/>
          <p:nvPr/>
        </p:nvSpPr>
        <p:spPr>
          <a:xfrm>
            <a:off x="205740" y="4151010"/>
            <a:ext cx="219456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663021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4EBB34-C9AA-4BAA-A6A2-AE83BA4504B5}"/>
              </a:ext>
            </a:extLst>
          </p:cNvPr>
          <p:cNvSpPr txBox="1"/>
          <p:nvPr/>
        </p:nvSpPr>
        <p:spPr>
          <a:xfrm>
            <a:off x="9025003" y="169277"/>
            <a:ext cx="463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linq</a:t>
            </a:r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B39FBC-A369-4739-9007-78500B82E0A9}"/>
              </a:ext>
            </a:extLst>
          </p:cNvPr>
          <p:cNvSpPr txBox="1"/>
          <p:nvPr/>
        </p:nvSpPr>
        <p:spPr>
          <a:xfrm>
            <a:off x="205740" y="707172"/>
            <a:ext cx="11536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LINQ - </a:t>
            </a:r>
            <a:r>
              <a:rPr lang="ru-RU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набор технологий, создающих и использующих возможности интеграции запросов непосредственно в язык C#</a:t>
            </a:r>
            <a:endParaRPr lang="ru-RU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03E036-B9A1-4246-93D0-46FF7407CDCE}"/>
              </a:ext>
            </a:extLst>
          </p:cNvPr>
          <p:cNvSpPr txBox="1"/>
          <p:nvPr/>
        </p:nvSpPr>
        <p:spPr>
          <a:xfrm>
            <a:off x="2929003" y="1585883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List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fibNumbers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= [0, 1, 1, 2, 3, 5, 8, 13];</a:t>
            </a:r>
          </a:p>
          <a:p>
            <a:endParaRPr lang="en-US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//Fluent syntax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result1 = </a:t>
            </a: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from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fibNumbers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 &gt; 5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  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select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number;</a:t>
            </a:r>
          </a:p>
          <a:p>
            <a:endParaRPr lang="en-GB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endParaRPr lang="en-GB" dirty="0"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//Query comprehension syntax</a:t>
            </a:r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ascadia Mono" panose="020B06090200000200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var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 result2 = </a:t>
            </a:r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fibNumbers.Where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ascadia Mono" panose="020B0609020000020004" pitchFamily="49" charset="0"/>
              </a:rPr>
              <a:t>(x =&gt; x &gt; 5);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3156688"/>
      </p:ext>
    </p:extLst>
  </p:cSld>
  <p:clrMapOvr>
    <a:masterClrMapping/>
  </p:clrMapOvr>
</p:sld>
</file>

<file path=ppt/theme/theme1.xml><?xml version="1.0" encoding="utf-8"?>
<a:theme xmlns:a="http://schemas.openxmlformats.org/drawingml/2006/main" name="Computer Science &amp; Mathematics Major for College: Software &amp; Media Application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FFFFFF"/>
      </a:lt2>
      <a:accent1>
        <a:srgbClr val="B7B7B7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ELK</Template>
  <TotalTime>405</TotalTime>
  <Words>683</Words>
  <Application>Microsoft Office PowerPoint</Application>
  <PresentationFormat>Широкоэкранный</PresentationFormat>
  <Paragraphs>137</Paragraphs>
  <Slides>8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13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23" baseType="lpstr">
      <vt:lpstr>-apple-system</vt:lpstr>
      <vt:lpstr>Arial</vt:lpstr>
      <vt:lpstr>Bebas Neue</vt:lpstr>
      <vt:lpstr>Calibri</vt:lpstr>
      <vt:lpstr>Cascadia Mono</vt:lpstr>
      <vt:lpstr>Chakra Petch Medium</vt:lpstr>
      <vt:lpstr>Fira Code</vt:lpstr>
      <vt:lpstr>Poppins</vt:lpstr>
      <vt:lpstr>Proxima Nova</vt:lpstr>
      <vt:lpstr>Red Hat Text</vt:lpstr>
      <vt:lpstr>Roboto Condensed Light</vt:lpstr>
      <vt:lpstr>Segoe UI</vt:lpstr>
      <vt:lpstr>SFMono-Regular</vt:lpstr>
      <vt:lpstr>Computer Science &amp; Mathematics Major for College: Software &amp; Media Applications by Slidesgo</vt:lpstr>
      <vt:lpstr>Slidesgo Final Pages</vt:lpstr>
      <vt:lpstr>Лекция 1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</dc:title>
  <dc:creator>Aleksei Maksimov</dc:creator>
  <cp:lastModifiedBy>Aleksei Maksimov</cp:lastModifiedBy>
  <cp:revision>36</cp:revision>
  <dcterms:created xsi:type="dcterms:W3CDTF">2025-02-10T10:03:04Z</dcterms:created>
  <dcterms:modified xsi:type="dcterms:W3CDTF">2025-02-10T17:52:43Z</dcterms:modified>
</cp:coreProperties>
</file>