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31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Практика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Общие сведения о демо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Am I Excited About WebAssembly?">
            <a:extLst>
              <a:ext uri="{FF2B5EF4-FFF2-40B4-BE49-F238E27FC236}">
                <a16:creationId xmlns:a16="http://schemas.microsoft.com/office/drawing/2014/main" id="{F70BD9AF-3C44-4461-9FDA-793D920A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61" y="2674468"/>
            <a:ext cx="557681" cy="29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59325F-9759-4D95-BFC7-8C9E115A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99" y="651353"/>
            <a:ext cx="1572337" cy="5837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CE6970-E18B-4D4D-B562-F8015F2B8EF3}"/>
              </a:ext>
            </a:extLst>
          </p:cNvPr>
          <p:cNvSpPr txBox="1"/>
          <p:nvPr/>
        </p:nvSpPr>
        <p:spPr>
          <a:xfrm>
            <a:off x="2572318" y="2461467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</a:t>
            </a:r>
            <a:r>
              <a:rPr lang="en-GB" dirty="0"/>
              <a:t> </a:t>
            </a:r>
            <a:r>
              <a:rPr lang="en-GB" dirty="0" err="1"/>
              <a:t>Blazor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Хостинг </a:t>
            </a:r>
            <a:r>
              <a:rPr lang="en-US" dirty="0"/>
              <a:t>WASM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24A82-31C2-46D5-B8C2-D672C88348DE}"/>
              </a:ext>
            </a:extLst>
          </p:cNvPr>
          <p:cNvSpPr txBox="1"/>
          <p:nvPr/>
        </p:nvSpPr>
        <p:spPr>
          <a:xfrm>
            <a:off x="2636136" y="4068457"/>
            <a:ext cx="18934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REST c</a:t>
            </a:r>
            <a:r>
              <a:rPr lang="ru-RU" dirty="0"/>
              <a:t> </a:t>
            </a:r>
            <a:r>
              <a:rPr lang="en-US" dirty="0" err="1"/>
              <a:t>OpenAPi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ORM – </a:t>
            </a:r>
            <a:r>
              <a:rPr lang="en-GB" dirty="0"/>
              <a:t>EF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Code-first </a:t>
            </a:r>
            <a:r>
              <a:rPr lang="ru-RU" dirty="0"/>
              <a:t>подход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BF43A-2EFF-4F01-B40B-5638B04DBCDC}"/>
              </a:ext>
            </a:extLst>
          </p:cNvPr>
          <p:cNvSpPr txBox="1"/>
          <p:nvPr/>
        </p:nvSpPr>
        <p:spPr>
          <a:xfrm>
            <a:off x="2630525" y="5730842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дефолту </a:t>
            </a:r>
            <a:r>
              <a:rPr lang="en-US" dirty="0" err="1"/>
              <a:t>MySql</a:t>
            </a:r>
            <a:endParaRPr lang="en-US" dirty="0"/>
          </a:p>
        </p:txBody>
      </p:sp>
      <p:pic>
        <p:nvPicPr>
          <p:cNvPr id="1026" name="Picture 2" descr="Blazor — Википедия">
            <a:extLst>
              <a:ext uri="{FF2B5EF4-FFF2-40B4-BE49-F238E27FC236}">
                <a16:creationId xmlns:a16="http://schemas.microsoft.com/office/drawing/2014/main" id="{9ED8E165-2933-40CB-BF39-035DE81D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58" y="2443815"/>
            <a:ext cx="308876" cy="3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OAI/OpenAPI-Specification: The OpenAPI Specification Repository">
            <a:extLst>
              <a:ext uri="{FF2B5EF4-FFF2-40B4-BE49-F238E27FC236}">
                <a16:creationId xmlns:a16="http://schemas.microsoft.com/office/drawing/2014/main" id="{60D11C3C-1FDB-468A-A056-BB7D86A7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46" y="4017628"/>
            <a:ext cx="316442" cy="31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 need for repositories and unit of work with Entity Framework Core">
            <a:extLst>
              <a:ext uri="{FF2B5EF4-FFF2-40B4-BE49-F238E27FC236}">
                <a16:creationId xmlns:a16="http://schemas.microsoft.com/office/drawing/2014/main" id="{D8F6B5A4-6BBF-4E77-B295-C564EADBC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22" y="4338950"/>
            <a:ext cx="455162" cy="2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– Бесплатные иконки: логотип">
            <a:extLst>
              <a:ext uri="{FF2B5EF4-FFF2-40B4-BE49-F238E27FC236}">
                <a16:creationId xmlns:a16="http://schemas.microsoft.com/office/drawing/2014/main" id="{836EB94D-0AA0-40F2-968A-F173E3BA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88" y="5729742"/>
            <a:ext cx="308877" cy="30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54B5E-CD8F-40AB-A783-FE02474AB4ED}"/>
              </a:ext>
            </a:extLst>
          </p:cNvPr>
          <p:cNvSpPr txBox="1"/>
          <p:nvPr/>
        </p:nvSpPr>
        <p:spPr>
          <a:xfrm>
            <a:off x="9012476" y="16283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c4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B3BB00-FAE7-4144-94B6-01BE99398E62}"/>
              </a:ext>
            </a:extLst>
          </p:cNvPr>
          <p:cNvSpPr txBox="1"/>
          <p:nvPr/>
        </p:nvSpPr>
        <p:spPr>
          <a:xfrm>
            <a:off x="7221255" y="1683698"/>
            <a:ext cx="245612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BookStore.Domain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BookStore.Contracts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BookStore.Application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BookStore.RestApi.Host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BookStore.RestApi.EfCore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BookStore.RestApi.Client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test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BookStore.Domain.Tests</a:t>
            </a:r>
            <a:endParaRPr 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B4DEA7-DE37-4990-89DE-B4DA62225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0795" y="2154084"/>
            <a:ext cx="419654" cy="20881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4A1B3B-4920-4C79-982D-A1FBCD3DA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0795" y="5144811"/>
            <a:ext cx="392191" cy="19514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90174A-5945-487F-8E2A-401EF68FC1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795" y="2577659"/>
            <a:ext cx="413953" cy="1951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4D2CB2F-E75B-46D7-9A84-B814A6061A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795" y="3039548"/>
            <a:ext cx="413953" cy="1951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BADF2D-402B-4949-B589-2EE6D7DCD3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795" y="3456291"/>
            <a:ext cx="413953" cy="1951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0DFADB1-88C1-4C0D-98CD-9E8707B567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0795" y="3864158"/>
            <a:ext cx="418554" cy="19931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3086061-056C-487C-A242-EEE8C8556E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0795" y="4289777"/>
            <a:ext cx="413953" cy="20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0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C9D1D4E-64FF-48F9-9B42-4CCE8BA91385}"/>
              </a:ext>
            </a:extLst>
          </p:cNvPr>
          <p:cNvSpPr txBox="1"/>
          <p:nvPr/>
        </p:nvSpPr>
        <p:spPr>
          <a:xfrm>
            <a:off x="9012476" y="162838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domain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C4A4CF-B267-4BB8-8FD5-71F20EDB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88" y="874147"/>
            <a:ext cx="6762750" cy="29051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FDC1295-5E3E-4A67-9D7D-33EC4282B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54" y="4343208"/>
            <a:ext cx="6180878" cy="17773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B644173-83E6-49CC-BB24-098D124B4FF6}"/>
              </a:ext>
            </a:extLst>
          </p:cNvPr>
          <p:cNvSpPr txBox="1"/>
          <p:nvPr/>
        </p:nvSpPr>
        <p:spPr>
          <a:xfrm>
            <a:off x="8455068" y="2778900"/>
            <a:ext cx="34258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Запросы:</a:t>
            </a:r>
          </a:p>
          <a:p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Вывести последние 5 книг выбранного автора в хронологическом порядке,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Вывести топ 5 авторов по числу написанных страниц </a:t>
            </a:r>
          </a:p>
        </p:txBody>
      </p:sp>
    </p:spTree>
    <p:extLst>
      <p:ext uri="{BB962C8B-B14F-4D97-AF65-F5344CB8AC3E}">
        <p14:creationId xmlns:p14="http://schemas.microsoft.com/office/powerpoint/2010/main" val="366876255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126</TotalTime>
  <Words>83</Words>
  <Application>Microsoft Office PowerPoint</Application>
  <PresentationFormat>Широкоэкранный</PresentationFormat>
  <Paragraphs>32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13" baseType="lpstr">
      <vt:lpstr>Arial</vt:lpstr>
      <vt:lpstr>Bebas Neue</vt:lpstr>
      <vt:lpstr>Chakra Petch Medium</vt:lpstr>
      <vt:lpstr>Fira Code</vt:lpstr>
      <vt:lpstr>Poppins</vt:lpstr>
      <vt:lpstr>Proxima Nova</vt:lpstr>
      <vt:lpstr>Red Hat Text</vt:lpstr>
      <vt:lpstr>Roboto Condensed Light</vt:lpstr>
      <vt:lpstr>Computer Science &amp; Mathematics Major for College: Software &amp; Media Applications by Slidesgo</vt:lpstr>
      <vt:lpstr>Slidesgo Final Pages</vt:lpstr>
      <vt:lpstr>Практика 1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10</cp:revision>
  <dcterms:created xsi:type="dcterms:W3CDTF">2025-02-10T10:03:04Z</dcterms:created>
  <dcterms:modified xsi:type="dcterms:W3CDTF">2025-02-14T14:21:43Z</dcterms:modified>
</cp:coreProperties>
</file>