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52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7864e1d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7864e1d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50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864e1d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864e1d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7864e1d7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7864e1d7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7864e1d7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7864e1d7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7864e1d7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7864e1d7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7864e1d7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7864e1d7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7864e1d7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7864e1d7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78f2ff96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78f2ff96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5729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2455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5613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730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2965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3172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7253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47138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82778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751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2407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215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97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859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0686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41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0114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4294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414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  <p:sldLayoutId id="2147484070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n.007g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5248507" y="3100089"/>
            <a:ext cx="3895493" cy="1015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Name : Appini Akhil</a:t>
            </a:r>
            <a:br>
              <a:rPr lang="en-GB" dirty="0"/>
            </a:br>
            <a:r>
              <a:rPr lang="en-GB" dirty="0"/>
              <a:t>E-mail: </a:t>
            </a:r>
            <a:r>
              <a:rPr lang="en-GB" u="sng" dirty="0">
                <a:solidFill>
                  <a:schemeClr val="hlink"/>
                </a:solidFill>
              </a:rPr>
              <a:t>appiniakhil01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@gmail.com</a:t>
            </a:r>
            <a:br>
              <a:rPr lang="en-GB" dirty="0"/>
            </a:br>
            <a:r>
              <a:rPr lang="en-GB" dirty="0"/>
              <a:t>Contact no.: 7569891286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61EED-30B0-4F01-ACDB-A4941F5BD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-29737"/>
            <a:ext cx="6304156" cy="4602629"/>
          </a:xfrm>
          <a:prstGeom prst="homePlat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26FC2-3B95-4E31-A431-AF726EEBF450}"/>
              </a:ext>
            </a:extLst>
          </p:cNvPr>
          <p:cNvSpPr txBox="1"/>
          <p:nvPr/>
        </p:nvSpPr>
        <p:spPr>
          <a:xfrm>
            <a:off x="6735337" y="1672683"/>
            <a:ext cx="1501697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200" dirty="0"/>
              <a:t>TASK-1</a:t>
            </a:r>
          </a:p>
        </p:txBody>
      </p:sp>
    </p:spTree>
    <p:extLst>
      <p:ext uri="{BB962C8B-B14F-4D97-AF65-F5344CB8AC3E}">
        <p14:creationId xmlns:p14="http://schemas.microsoft.com/office/powerpoint/2010/main" val="358388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141249"/>
            <a:ext cx="6616390" cy="43564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dirty="0"/>
              <a:t>PortSwigger lab’s</a:t>
            </a:r>
            <a:endParaRPr sz="3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dirty="0"/>
              <a:t> snapshots in next few slides showing the completion of </a:t>
            </a:r>
            <a:endParaRPr sz="3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dirty="0"/>
              <a:t>task 1</a:t>
            </a:r>
            <a:endParaRPr sz="3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6768D-A479-46A6-8826-DE855CE4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107" y="170986"/>
            <a:ext cx="4809894" cy="4356410"/>
          </a:xfrm>
          <a:prstGeom prst="chevron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89EF3F-3365-4E8A-A3B4-C5C704E23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89" y="392906"/>
            <a:ext cx="8251902" cy="43576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D3B28-028C-40AE-9DA1-87A9A13C5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93" y="402431"/>
            <a:ext cx="8184996" cy="43386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555C8E-BC34-4DD1-BB72-D61F4E1D9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23" y="397668"/>
            <a:ext cx="8147824" cy="43481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706DB-4E92-4CCF-A372-EE1772A79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15" y="392906"/>
            <a:ext cx="8259336" cy="43576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EC09A-B46A-4DE8-8E7A-83F51E69E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29" y="395402"/>
            <a:ext cx="8147825" cy="43526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450175" y="1348740"/>
            <a:ext cx="7954685" cy="2148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You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34</Words>
  <Application>Microsoft Office PowerPoint</Application>
  <PresentationFormat>On-screen Show (16:9)</PresentationFormat>
  <Paragraphs>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PowerPoint Presentation</vt:lpstr>
      <vt:lpstr>PortSwigger lab’s  snapshots in next few slides showing the completion of  task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appini</dc:creator>
  <cp:lastModifiedBy>akhil appini</cp:lastModifiedBy>
  <cp:revision>2</cp:revision>
  <dcterms:modified xsi:type="dcterms:W3CDTF">2022-02-08T06:57:51Z</dcterms:modified>
</cp:coreProperties>
</file>