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052" r:id="rId1"/>
  </p:sldMasterIdLst>
  <p:notesMasterIdLst>
    <p:notesMasterId r:id="rId9"/>
  </p:notesMasterIdLst>
  <p:sldIdLst>
    <p:sldId id="264" r:id="rId2"/>
    <p:sldId id="257" r:id="rId3"/>
    <p:sldId id="258" r:id="rId4"/>
    <p:sldId id="260" r:id="rId5"/>
    <p:sldId id="266" r:id="rId6"/>
    <p:sldId id="265" r:id="rId7"/>
    <p:sldId id="263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7864e1d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7864e1d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9506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7864e1d7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7864e1d7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7864e1d7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7864e1d7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7864e1d71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7864e1d71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78f2ff96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78f2ff96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75729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52455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65613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87302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32965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83172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672534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47138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682778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751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624078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3215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56974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6859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106868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141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01147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54294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9414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  <p:sldLayoutId id="2147484066" r:id="rId14"/>
    <p:sldLayoutId id="2147484067" r:id="rId15"/>
    <p:sldLayoutId id="2147484068" r:id="rId16"/>
    <p:sldLayoutId id="2147484069" r:id="rId17"/>
    <p:sldLayoutId id="2147484070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an.007g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/>
        </p:nvSpPr>
        <p:spPr>
          <a:xfrm>
            <a:off x="5248507" y="3100089"/>
            <a:ext cx="3895493" cy="10156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Name : Appini Akhil</a:t>
            </a:r>
            <a:br>
              <a:rPr lang="en-GB" dirty="0"/>
            </a:br>
            <a:r>
              <a:rPr lang="en-GB" dirty="0"/>
              <a:t>E-mail: </a:t>
            </a:r>
            <a:r>
              <a:rPr lang="en-GB" u="sng" dirty="0">
                <a:solidFill>
                  <a:schemeClr val="hlink"/>
                </a:solidFill>
              </a:rPr>
              <a:t>appiniakhil01</a:t>
            </a:r>
            <a:r>
              <a:rPr lang="en-GB" u="sng" dirty="0">
                <a:solidFill>
                  <a:schemeClr val="hlink"/>
                </a:solidFill>
                <a:hlinkClick r:id="rId3"/>
              </a:rPr>
              <a:t>@gmail.com</a:t>
            </a:r>
            <a:br>
              <a:rPr lang="en-GB" dirty="0"/>
            </a:br>
            <a:r>
              <a:rPr lang="en-GB" dirty="0"/>
              <a:t>Contact no.: 7569891286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261EED-30B0-4F01-ACDB-A4941F5BD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-29737"/>
            <a:ext cx="6304156" cy="4602629"/>
          </a:xfrm>
          <a:prstGeom prst="homePlate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026FC2-3B95-4E31-A431-AF726EEBF450}"/>
              </a:ext>
            </a:extLst>
          </p:cNvPr>
          <p:cNvSpPr txBox="1"/>
          <p:nvPr/>
        </p:nvSpPr>
        <p:spPr>
          <a:xfrm>
            <a:off x="6735337" y="1672683"/>
            <a:ext cx="1501697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3200" dirty="0"/>
              <a:t>TASK-2</a:t>
            </a:r>
          </a:p>
        </p:txBody>
      </p:sp>
    </p:spTree>
    <p:extLst>
      <p:ext uri="{BB962C8B-B14F-4D97-AF65-F5344CB8AC3E}">
        <p14:creationId xmlns:p14="http://schemas.microsoft.com/office/powerpoint/2010/main" val="3583883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141249"/>
            <a:ext cx="6713034" cy="43564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The </a:t>
            </a:r>
            <a:r>
              <a:rPr lang="en-GB" sz="3600" dirty="0" err="1"/>
              <a:t>ScreenShots</a:t>
            </a:r>
            <a:r>
              <a:rPr lang="en-GB" sz="3600" dirty="0"/>
              <a:t> of the </a:t>
            </a:r>
            <a:r>
              <a:rPr lang="en-GB" sz="3600" dirty="0" err="1"/>
              <a:t>Netsparker</a:t>
            </a:r>
            <a:r>
              <a:rPr lang="en-GB" sz="3600" dirty="0"/>
              <a:t> analysis are added in the upcoming slides</a:t>
            </a:r>
            <a:endParaRPr sz="33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76768D-A479-46A6-8826-DE855CE4B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093" y="118946"/>
            <a:ext cx="4638908" cy="4408450"/>
          </a:xfrm>
          <a:prstGeom prst="chevron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9AA460-8AFC-47A0-A044-564B724AF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44" y="434155"/>
            <a:ext cx="8451312" cy="42751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0B9151-3BB3-4FB9-951D-70137AC5C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98" y="248393"/>
            <a:ext cx="8623609" cy="45094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29790C-0F47-4C1A-89CD-5E7DCE8AA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89" y="246185"/>
            <a:ext cx="8574260" cy="448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06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2595-AD33-4AFC-9743-431FBE42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" y="170572"/>
            <a:ext cx="7418551" cy="406204"/>
          </a:xfrm>
        </p:spPr>
        <p:txBody>
          <a:bodyPr/>
          <a:lstStyle/>
          <a:p>
            <a:r>
              <a:rPr lang="en-IN" sz="2400" dirty="0">
                <a:solidFill>
                  <a:schemeClr val="accent4"/>
                </a:solidFill>
              </a:rPr>
              <a:t>REPORT: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FDC19-BE44-453D-B577-43ADF6FFB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75" y="640080"/>
            <a:ext cx="8440616" cy="444539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b="0" i="0" u="none" strike="noStrike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</a:rPr>
              <a:t>Title </a:t>
            </a:r>
            <a:r>
              <a:rPr lang="en-IN" sz="18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                             </a:t>
            </a:r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:-</a:t>
            </a:r>
            <a:r>
              <a:rPr lang="en-IN" sz="1800" b="0" i="0" u="none" strike="noStrike" baseline="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IN" sz="1800" b="0" i="0" u="none" strike="noStrike" baseline="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  Out-Of-Date Version(Apache)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b="0" i="0" u="none" strike="noStrike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</a:rPr>
              <a:t>Domain  </a:t>
            </a:r>
            <a:r>
              <a:rPr lang="fr-FR" sz="18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                      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:-   </a:t>
            </a:r>
            <a:r>
              <a:rPr lang="fr-FR" sz="1800" b="0" i="0" u="none" strike="noStrike" baseline="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https://zero.webappsecurity.com/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0" i="0" u="none" strike="noStrike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</a:rPr>
              <a:t>Vulnerability Details  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:-  </a:t>
            </a: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we</a:t>
            </a:r>
            <a:r>
              <a:rPr lang="en-US" sz="1800" b="0" i="0" u="none" strike="noStrike" baseline="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 are using out of date version of </a:t>
            </a:r>
            <a:r>
              <a:rPr lang="en-US" sz="1800" b="0" i="0" u="none" strike="noStrike" baseline="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apache</a:t>
            </a:r>
            <a:r>
              <a:rPr lang="en-US" sz="1800" b="0" i="0" u="none" strike="noStrike" baseline="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2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Severity</a:t>
            </a:r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    </a:t>
            </a:r>
            <a:r>
              <a:rPr lang="en-IN" dirty="0">
                <a:solidFill>
                  <a:srgbClr val="7030A0"/>
                </a:solidFill>
                <a:latin typeface="Arial Narrow" panose="020B0606020202030204" pitchFamily="34" charset="0"/>
              </a:rPr>
              <a:t> </a:t>
            </a:r>
            <a:r>
              <a:rPr lang="en-IN" dirty="0">
                <a:latin typeface="Arial Narrow" panose="020B0606020202030204" pitchFamily="34" charset="0"/>
              </a:rPr>
              <a:t>                            </a:t>
            </a:r>
            <a:r>
              <a:rPr lang="en-IN" b="1" dirty="0">
                <a:solidFill>
                  <a:schemeClr val="tx2">
                    <a:lumMod val="10000"/>
                  </a:schemeClr>
                </a:solidFill>
                <a:latin typeface="Arial Narrow" panose="020B0606020202030204" pitchFamily="34" charset="0"/>
              </a:rPr>
              <a:t>:-</a:t>
            </a:r>
            <a:r>
              <a:rPr lang="en-IN" dirty="0">
                <a:solidFill>
                  <a:schemeClr val="tx2">
                    <a:lumMod val="10000"/>
                  </a:schemeClr>
                </a:solidFill>
                <a:latin typeface="Arial Narrow" panose="020B0606020202030204" pitchFamily="34" charset="0"/>
              </a:rPr>
              <a:t>    </a:t>
            </a:r>
            <a:r>
              <a:rPr lang="en-IN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</a:t>
            </a:r>
            <a:endParaRPr lang="en-IN" sz="1800" dirty="0">
              <a:solidFill>
                <a:schemeClr val="accent1">
                  <a:lumMod val="20000"/>
                  <a:lumOff val="80000"/>
                </a:schemeClr>
              </a:solidFill>
              <a:latin typeface="Arial Narrow" panose="020B0606020202030204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Impact      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 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:-  </a:t>
            </a:r>
            <a:r>
              <a:rPr lang="en-I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1) </a:t>
            </a:r>
            <a:r>
              <a:rPr lang="en-IN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are using an old version, so it may be vulnerable to                       							      attacks.</a:t>
            </a:r>
          </a:p>
          <a:p>
            <a:pPr marL="0" indent="0" algn="l">
              <a:buNone/>
            </a:pP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                                        </a:t>
            </a:r>
            <a:r>
              <a:rPr lang="en-I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2) </a:t>
            </a:r>
            <a:r>
              <a:rPr lang="en-IN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 if we use the older version it will be more vulnerable                          							       to random attacks, malware and data breaches</a:t>
            </a: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                                               </a:t>
            </a:r>
            <a:r>
              <a:rPr lang="en-IN" sz="1800" b="0" i="0" u="none" strike="noStrike" baseline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IN" b="0" i="0" u="none" strike="noStrike" baseline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3)</a:t>
            </a:r>
            <a:r>
              <a:rPr lang="en-IN" b="0" i="0" u="none" strike="noStrike" baseline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IN" sz="1800" b="0" i="0" u="none" strike="noStrike" baseline="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it can be backdoor for hackers to enter into our device.</a:t>
            </a:r>
          </a:p>
          <a:p>
            <a:pPr marL="0" indent="0">
              <a:buNone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		  </a:t>
            </a:r>
            <a:r>
              <a:rPr lang="en-I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4) </a:t>
            </a: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it allow remote attackers to get sensitive information 									      </a:t>
            </a:r>
            <a:r>
              <a:rPr lang="en-IN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through</a:t>
            </a: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 crafted request that triggers access to                      							      memory locations associated with an earlier request.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Remedy </a:t>
            </a: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               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:-   </a:t>
            </a: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Please update to latest version and secure your website</a:t>
            </a:r>
          </a:p>
          <a:p>
            <a:pPr marL="0" indent="0">
              <a:buNone/>
            </a:pP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5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450175" y="1348740"/>
            <a:ext cx="7954685" cy="2148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Thank You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96</TotalTime>
  <Words>204</Words>
  <Application>Microsoft Office PowerPoint</Application>
  <PresentationFormat>On-screen Show (16:9)</PresentationFormat>
  <Paragraphs>15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Narrow</vt:lpstr>
      <vt:lpstr>Calibri</vt:lpstr>
      <vt:lpstr>Century Gothic</vt:lpstr>
      <vt:lpstr>Wingdings</vt:lpstr>
      <vt:lpstr>Wingdings 3</vt:lpstr>
      <vt:lpstr>Ion</vt:lpstr>
      <vt:lpstr>PowerPoint Presentation</vt:lpstr>
      <vt:lpstr>The ScreenShots of the Netsparker analysis are added in the upcoming slides</vt:lpstr>
      <vt:lpstr>PowerPoint Presentation</vt:lpstr>
      <vt:lpstr>PowerPoint Presentation</vt:lpstr>
      <vt:lpstr>PowerPoint Presentation</vt:lpstr>
      <vt:lpstr>REPORT: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akhil appini</dc:creator>
  <cp:lastModifiedBy>akhil appini</cp:lastModifiedBy>
  <cp:revision>4</cp:revision>
  <dcterms:modified xsi:type="dcterms:W3CDTF">2022-02-07T09:11:15Z</dcterms:modified>
</cp:coreProperties>
</file>