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0EE9-3ABD-C456-617B-868EB0BBEF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F86334-FB80-57A6-B3F5-A2367DE6E7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7C4E75-D421-3AEB-8AE4-2C07AFCD94F9}"/>
              </a:ext>
            </a:extLst>
          </p:cNvPr>
          <p:cNvSpPr>
            <a:spLocks noGrp="1"/>
          </p:cNvSpPr>
          <p:nvPr>
            <p:ph type="dt" sz="half" idx="10"/>
          </p:nvPr>
        </p:nvSpPr>
        <p:spPr/>
        <p:txBody>
          <a:bodyPr/>
          <a:lstStyle/>
          <a:p>
            <a:fld id="{854B7659-5212-8440-8189-6E9F36EE2ADD}" type="datetimeFigureOut">
              <a:rPr lang="en-US" smtClean="0"/>
              <a:t>1/9/25</a:t>
            </a:fld>
            <a:endParaRPr lang="en-US"/>
          </a:p>
        </p:txBody>
      </p:sp>
      <p:sp>
        <p:nvSpPr>
          <p:cNvPr id="5" name="Footer Placeholder 4">
            <a:extLst>
              <a:ext uri="{FF2B5EF4-FFF2-40B4-BE49-F238E27FC236}">
                <a16:creationId xmlns:a16="http://schemas.microsoft.com/office/drawing/2014/main" id="{8A87E690-EF6D-4142-3F2F-0C5ECB080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76901-FAAD-98E3-F1A9-7181F06C804B}"/>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154595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3E51-1F24-8D12-6A8E-E839BBC7E1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B956AE-3327-1DAC-9DB1-C550CA09FE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D40A1-5C3B-4646-A27A-4139AC71AD85}"/>
              </a:ext>
            </a:extLst>
          </p:cNvPr>
          <p:cNvSpPr>
            <a:spLocks noGrp="1"/>
          </p:cNvSpPr>
          <p:nvPr>
            <p:ph type="dt" sz="half" idx="10"/>
          </p:nvPr>
        </p:nvSpPr>
        <p:spPr/>
        <p:txBody>
          <a:bodyPr/>
          <a:lstStyle/>
          <a:p>
            <a:fld id="{854B7659-5212-8440-8189-6E9F36EE2ADD}" type="datetimeFigureOut">
              <a:rPr lang="en-US" smtClean="0"/>
              <a:t>1/9/25</a:t>
            </a:fld>
            <a:endParaRPr lang="en-US"/>
          </a:p>
        </p:txBody>
      </p:sp>
      <p:sp>
        <p:nvSpPr>
          <p:cNvPr id="5" name="Footer Placeholder 4">
            <a:extLst>
              <a:ext uri="{FF2B5EF4-FFF2-40B4-BE49-F238E27FC236}">
                <a16:creationId xmlns:a16="http://schemas.microsoft.com/office/drawing/2014/main" id="{2D9721EA-F1FD-A4AF-6338-40C1D9C5E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99D9C-FB3C-DE3A-49AC-0B7F7A19FCA9}"/>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342879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87582-57E9-8FDE-B62D-AE6D052889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6705EA-83D0-F48D-499D-E554D4ABA4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762672-1AC4-BF18-7581-DDF9A683CB2B}"/>
              </a:ext>
            </a:extLst>
          </p:cNvPr>
          <p:cNvSpPr>
            <a:spLocks noGrp="1"/>
          </p:cNvSpPr>
          <p:nvPr>
            <p:ph type="dt" sz="half" idx="10"/>
          </p:nvPr>
        </p:nvSpPr>
        <p:spPr/>
        <p:txBody>
          <a:bodyPr/>
          <a:lstStyle/>
          <a:p>
            <a:fld id="{854B7659-5212-8440-8189-6E9F36EE2ADD}" type="datetimeFigureOut">
              <a:rPr lang="en-US" smtClean="0"/>
              <a:t>1/9/25</a:t>
            </a:fld>
            <a:endParaRPr lang="en-US"/>
          </a:p>
        </p:txBody>
      </p:sp>
      <p:sp>
        <p:nvSpPr>
          <p:cNvPr id="5" name="Footer Placeholder 4">
            <a:extLst>
              <a:ext uri="{FF2B5EF4-FFF2-40B4-BE49-F238E27FC236}">
                <a16:creationId xmlns:a16="http://schemas.microsoft.com/office/drawing/2014/main" id="{545A963E-6A24-448B-525E-EEC88E2AB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91FE5-861D-F53E-3F3B-44A786E8B290}"/>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48145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104B-1B51-C414-E222-283AC50EE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757628-6CDD-2BF4-6232-5F9C6839D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D0D76-7A2B-8C15-0FB6-B12EDF3A9967}"/>
              </a:ext>
            </a:extLst>
          </p:cNvPr>
          <p:cNvSpPr>
            <a:spLocks noGrp="1"/>
          </p:cNvSpPr>
          <p:nvPr>
            <p:ph type="dt" sz="half" idx="10"/>
          </p:nvPr>
        </p:nvSpPr>
        <p:spPr/>
        <p:txBody>
          <a:bodyPr/>
          <a:lstStyle/>
          <a:p>
            <a:fld id="{854B7659-5212-8440-8189-6E9F36EE2ADD}" type="datetimeFigureOut">
              <a:rPr lang="en-US" smtClean="0"/>
              <a:t>1/9/25</a:t>
            </a:fld>
            <a:endParaRPr lang="en-US"/>
          </a:p>
        </p:txBody>
      </p:sp>
      <p:sp>
        <p:nvSpPr>
          <p:cNvPr id="5" name="Footer Placeholder 4">
            <a:extLst>
              <a:ext uri="{FF2B5EF4-FFF2-40B4-BE49-F238E27FC236}">
                <a16:creationId xmlns:a16="http://schemas.microsoft.com/office/drawing/2014/main" id="{CFEC30FF-5746-618E-7A3B-CD5F07FB7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9C1D8-1C63-782C-CE0F-EEAEE4068008}"/>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34025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609B-401E-9362-BAD6-25ECDC457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F9CF45-04EA-D4FC-464C-54EEAA744F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4D435-E8E4-8694-A11C-314B1BB857DD}"/>
              </a:ext>
            </a:extLst>
          </p:cNvPr>
          <p:cNvSpPr>
            <a:spLocks noGrp="1"/>
          </p:cNvSpPr>
          <p:nvPr>
            <p:ph type="dt" sz="half" idx="10"/>
          </p:nvPr>
        </p:nvSpPr>
        <p:spPr/>
        <p:txBody>
          <a:bodyPr/>
          <a:lstStyle/>
          <a:p>
            <a:fld id="{854B7659-5212-8440-8189-6E9F36EE2ADD}" type="datetimeFigureOut">
              <a:rPr lang="en-US" smtClean="0"/>
              <a:t>1/9/25</a:t>
            </a:fld>
            <a:endParaRPr lang="en-US"/>
          </a:p>
        </p:txBody>
      </p:sp>
      <p:sp>
        <p:nvSpPr>
          <p:cNvPr id="5" name="Footer Placeholder 4">
            <a:extLst>
              <a:ext uri="{FF2B5EF4-FFF2-40B4-BE49-F238E27FC236}">
                <a16:creationId xmlns:a16="http://schemas.microsoft.com/office/drawing/2014/main" id="{50D80ECB-EB48-4FCD-684E-5B5DE98A6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8391E-5772-2AE4-D106-F98EF64E3AE5}"/>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1903554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B53D-3265-C2D7-5394-213986A8E4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567EA-6289-400D-583B-B5732E548A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466091-4649-C439-C758-D033F30628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227BD7-F1B4-81AA-1928-6BBC48C65360}"/>
              </a:ext>
            </a:extLst>
          </p:cNvPr>
          <p:cNvSpPr>
            <a:spLocks noGrp="1"/>
          </p:cNvSpPr>
          <p:nvPr>
            <p:ph type="dt" sz="half" idx="10"/>
          </p:nvPr>
        </p:nvSpPr>
        <p:spPr/>
        <p:txBody>
          <a:bodyPr/>
          <a:lstStyle/>
          <a:p>
            <a:fld id="{854B7659-5212-8440-8189-6E9F36EE2ADD}" type="datetimeFigureOut">
              <a:rPr lang="en-US" smtClean="0"/>
              <a:t>1/9/25</a:t>
            </a:fld>
            <a:endParaRPr lang="en-US"/>
          </a:p>
        </p:txBody>
      </p:sp>
      <p:sp>
        <p:nvSpPr>
          <p:cNvPr id="6" name="Footer Placeholder 5">
            <a:extLst>
              <a:ext uri="{FF2B5EF4-FFF2-40B4-BE49-F238E27FC236}">
                <a16:creationId xmlns:a16="http://schemas.microsoft.com/office/drawing/2014/main" id="{EA7B760F-B91A-9D9A-C70C-6D18A69174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B0CE1-D551-1A7C-5657-D3470A855FC1}"/>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180603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FAF1-2F95-5FDF-20A2-D4F47EDAE3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6E2D12-CA94-BB58-0F80-AAB1B2AD7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8B20C-8ECA-2354-3B9F-79AE91E45F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41350E-CBAA-1744-BCA6-18CA144FF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ECD5E6-12B7-01F9-E8D1-965C2F8F17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0CF18A-51B8-F308-5669-065B2EC6FE33}"/>
              </a:ext>
            </a:extLst>
          </p:cNvPr>
          <p:cNvSpPr>
            <a:spLocks noGrp="1"/>
          </p:cNvSpPr>
          <p:nvPr>
            <p:ph type="dt" sz="half" idx="10"/>
          </p:nvPr>
        </p:nvSpPr>
        <p:spPr/>
        <p:txBody>
          <a:bodyPr/>
          <a:lstStyle/>
          <a:p>
            <a:fld id="{854B7659-5212-8440-8189-6E9F36EE2ADD}" type="datetimeFigureOut">
              <a:rPr lang="en-US" smtClean="0"/>
              <a:t>1/9/25</a:t>
            </a:fld>
            <a:endParaRPr lang="en-US"/>
          </a:p>
        </p:txBody>
      </p:sp>
      <p:sp>
        <p:nvSpPr>
          <p:cNvPr id="8" name="Footer Placeholder 7">
            <a:extLst>
              <a:ext uri="{FF2B5EF4-FFF2-40B4-BE49-F238E27FC236}">
                <a16:creationId xmlns:a16="http://schemas.microsoft.com/office/drawing/2014/main" id="{DF96DFD2-7E9F-91DE-6E04-64A6C893E8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5A8BF6-460E-DE91-533B-15F76B079DB3}"/>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156272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9117-69FA-64F9-48B9-B2C23532E5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F84A26-DBA4-00E9-8B50-C1E2AC0B0CBB}"/>
              </a:ext>
            </a:extLst>
          </p:cNvPr>
          <p:cNvSpPr>
            <a:spLocks noGrp="1"/>
          </p:cNvSpPr>
          <p:nvPr>
            <p:ph type="dt" sz="half" idx="10"/>
          </p:nvPr>
        </p:nvSpPr>
        <p:spPr/>
        <p:txBody>
          <a:bodyPr/>
          <a:lstStyle/>
          <a:p>
            <a:fld id="{854B7659-5212-8440-8189-6E9F36EE2ADD}" type="datetimeFigureOut">
              <a:rPr lang="en-US" smtClean="0"/>
              <a:t>1/9/25</a:t>
            </a:fld>
            <a:endParaRPr lang="en-US"/>
          </a:p>
        </p:txBody>
      </p:sp>
      <p:sp>
        <p:nvSpPr>
          <p:cNvPr id="4" name="Footer Placeholder 3">
            <a:extLst>
              <a:ext uri="{FF2B5EF4-FFF2-40B4-BE49-F238E27FC236}">
                <a16:creationId xmlns:a16="http://schemas.microsoft.com/office/drawing/2014/main" id="{6C411E64-B966-3CE3-9992-492AE5303F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A57AAA-A001-0292-33D3-46D0E0AEFA7C}"/>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424164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CD89DD-0077-3FFE-8248-33E8E5AF45B8}"/>
              </a:ext>
            </a:extLst>
          </p:cNvPr>
          <p:cNvSpPr>
            <a:spLocks noGrp="1"/>
          </p:cNvSpPr>
          <p:nvPr>
            <p:ph type="dt" sz="half" idx="10"/>
          </p:nvPr>
        </p:nvSpPr>
        <p:spPr/>
        <p:txBody>
          <a:bodyPr/>
          <a:lstStyle/>
          <a:p>
            <a:fld id="{854B7659-5212-8440-8189-6E9F36EE2ADD}" type="datetimeFigureOut">
              <a:rPr lang="en-US" smtClean="0"/>
              <a:t>1/9/25</a:t>
            </a:fld>
            <a:endParaRPr lang="en-US"/>
          </a:p>
        </p:txBody>
      </p:sp>
      <p:sp>
        <p:nvSpPr>
          <p:cNvPr id="3" name="Footer Placeholder 2">
            <a:extLst>
              <a:ext uri="{FF2B5EF4-FFF2-40B4-BE49-F238E27FC236}">
                <a16:creationId xmlns:a16="http://schemas.microsoft.com/office/drawing/2014/main" id="{EE1D8E69-1CFF-F378-1622-0AA66AB337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C7F5C9-6AB4-0F41-90E0-98FCF446357A}"/>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2215029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C38F-BE69-D06F-26A0-99835789B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BBAD14-0F39-5085-9F07-AC27D852FE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516C16-81A5-6329-3205-6C4B958FE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9AB2F-2C40-1EBF-08D2-31C3F83D08BE}"/>
              </a:ext>
            </a:extLst>
          </p:cNvPr>
          <p:cNvSpPr>
            <a:spLocks noGrp="1"/>
          </p:cNvSpPr>
          <p:nvPr>
            <p:ph type="dt" sz="half" idx="10"/>
          </p:nvPr>
        </p:nvSpPr>
        <p:spPr/>
        <p:txBody>
          <a:bodyPr/>
          <a:lstStyle/>
          <a:p>
            <a:fld id="{854B7659-5212-8440-8189-6E9F36EE2ADD}" type="datetimeFigureOut">
              <a:rPr lang="en-US" smtClean="0"/>
              <a:t>1/9/25</a:t>
            </a:fld>
            <a:endParaRPr lang="en-US"/>
          </a:p>
        </p:txBody>
      </p:sp>
      <p:sp>
        <p:nvSpPr>
          <p:cNvPr id="6" name="Footer Placeholder 5">
            <a:extLst>
              <a:ext uri="{FF2B5EF4-FFF2-40B4-BE49-F238E27FC236}">
                <a16:creationId xmlns:a16="http://schemas.microsoft.com/office/drawing/2014/main" id="{6EAAB932-9EC2-0E8A-6BCB-BD4E7797B3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AB5F1-C07D-637F-D7C6-3EE4A7213EB4}"/>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267741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E7FE-C6DB-D752-C0B6-472AD95C5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452E98-7576-D0DF-F4EF-1E944691FD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C3ED16-CED7-C2C3-C188-DCB8C19E6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D74974-872B-F348-AC14-1DE4C912DD0D}"/>
              </a:ext>
            </a:extLst>
          </p:cNvPr>
          <p:cNvSpPr>
            <a:spLocks noGrp="1"/>
          </p:cNvSpPr>
          <p:nvPr>
            <p:ph type="dt" sz="half" idx="10"/>
          </p:nvPr>
        </p:nvSpPr>
        <p:spPr/>
        <p:txBody>
          <a:bodyPr/>
          <a:lstStyle/>
          <a:p>
            <a:fld id="{854B7659-5212-8440-8189-6E9F36EE2ADD}" type="datetimeFigureOut">
              <a:rPr lang="en-US" smtClean="0"/>
              <a:t>1/9/25</a:t>
            </a:fld>
            <a:endParaRPr lang="en-US"/>
          </a:p>
        </p:txBody>
      </p:sp>
      <p:sp>
        <p:nvSpPr>
          <p:cNvPr id="6" name="Footer Placeholder 5">
            <a:extLst>
              <a:ext uri="{FF2B5EF4-FFF2-40B4-BE49-F238E27FC236}">
                <a16:creationId xmlns:a16="http://schemas.microsoft.com/office/drawing/2014/main" id="{AC1ECBFA-B227-D903-7791-8541BF8E2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2A2B0-E5B6-14BA-7EC0-9DB7B1A97136}"/>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182591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CEFFE0-A92F-130A-3E99-5FE339382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A4C0EE-582A-040A-C2F3-222D947CC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F98FA-D4DD-DA6B-D6E9-7753994129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4B7659-5212-8440-8189-6E9F36EE2ADD}" type="datetimeFigureOut">
              <a:rPr lang="en-US" smtClean="0"/>
              <a:t>1/9/25</a:t>
            </a:fld>
            <a:endParaRPr lang="en-US"/>
          </a:p>
        </p:txBody>
      </p:sp>
      <p:sp>
        <p:nvSpPr>
          <p:cNvPr id="5" name="Footer Placeholder 4">
            <a:extLst>
              <a:ext uri="{FF2B5EF4-FFF2-40B4-BE49-F238E27FC236}">
                <a16:creationId xmlns:a16="http://schemas.microsoft.com/office/drawing/2014/main" id="{211B1036-31EC-906B-9E88-4344B76E47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FA0B4A-F921-920D-F66D-08AC051282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E32A06-5766-174F-A8FE-0AA83B200828}" type="slidenum">
              <a:rPr lang="en-US" smtClean="0"/>
              <a:t>‹#›</a:t>
            </a:fld>
            <a:endParaRPr lang="en-US"/>
          </a:p>
        </p:txBody>
      </p:sp>
    </p:spTree>
    <p:extLst>
      <p:ext uri="{BB962C8B-B14F-4D97-AF65-F5344CB8AC3E}">
        <p14:creationId xmlns:p14="http://schemas.microsoft.com/office/powerpoint/2010/main" val="90322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341B58A-7D95-DB7C-3C24-4D423230DE22}"/>
              </a:ext>
            </a:extLst>
          </p:cNvPr>
          <p:cNvSpPr/>
          <p:nvPr/>
        </p:nvSpPr>
        <p:spPr>
          <a:xfrm>
            <a:off x="80955" y="2823519"/>
            <a:ext cx="1966003" cy="1210962"/>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Pre-Submit</a:t>
            </a:r>
          </a:p>
        </p:txBody>
      </p:sp>
      <p:sp>
        <p:nvSpPr>
          <p:cNvPr id="5" name="Rounded Rectangle 4">
            <a:extLst>
              <a:ext uri="{FF2B5EF4-FFF2-40B4-BE49-F238E27FC236}">
                <a16:creationId xmlns:a16="http://schemas.microsoft.com/office/drawing/2014/main" id="{287825BF-4A0B-B65E-1A53-0739E1BD9B2E}"/>
              </a:ext>
            </a:extLst>
          </p:cNvPr>
          <p:cNvSpPr/>
          <p:nvPr/>
        </p:nvSpPr>
        <p:spPr>
          <a:xfrm>
            <a:off x="2177912" y="902387"/>
            <a:ext cx="1966003" cy="1210962"/>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Submitted</a:t>
            </a:r>
          </a:p>
        </p:txBody>
      </p:sp>
      <p:sp>
        <p:nvSpPr>
          <p:cNvPr id="6" name="Rounded Rectangle 5">
            <a:extLst>
              <a:ext uri="{FF2B5EF4-FFF2-40B4-BE49-F238E27FC236}">
                <a16:creationId xmlns:a16="http://schemas.microsoft.com/office/drawing/2014/main" id="{5D08163B-0595-CC7A-CA6B-80E9B7BD1F5C}"/>
              </a:ext>
            </a:extLst>
          </p:cNvPr>
          <p:cNvSpPr/>
          <p:nvPr/>
        </p:nvSpPr>
        <p:spPr>
          <a:xfrm>
            <a:off x="6914387" y="889687"/>
            <a:ext cx="1966003" cy="1210962"/>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Pending</a:t>
            </a:r>
          </a:p>
        </p:txBody>
      </p:sp>
      <p:sp>
        <p:nvSpPr>
          <p:cNvPr id="7" name="Rounded Rectangle 6">
            <a:extLst>
              <a:ext uri="{FF2B5EF4-FFF2-40B4-BE49-F238E27FC236}">
                <a16:creationId xmlns:a16="http://schemas.microsoft.com/office/drawing/2014/main" id="{42B741E0-4F3D-5B41-8EDF-206E974DB968}"/>
              </a:ext>
            </a:extLst>
          </p:cNvPr>
          <p:cNvSpPr/>
          <p:nvPr/>
        </p:nvSpPr>
        <p:spPr>
          <a:xfrm>
            <a:off x="2177912" y="5461689"/>
            <a:ext cx="1966003" cy="1210962"/>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Cancelled</a:t>
            </a:r>
          </a:p>
        </p:txBody>
      </p:sp>
      <p:sp>
        <p:nvSpPr>
          <p:cNvPr id="8" name="Rounded Rectangle 7">
            <a:extLst>
              <a:ext uri="{FF2B5EF4-FFF2-40B4-BE49-F238E27FC236}">
                <a16:creationId xmlns:a16="http://schemas.microsoft.com/office/drawing/2014/main" id="{FA7C1858-8676-E0C6-9F58-100BF4EBEA13}"/>
              </a:ext>
            </a:extLst>
          </p:cNvPr>
          <p:cNvSpPr/>
          <p:nvPr/>
        </p:nvSpPr>
        <p:spPr>
          <a:xfrm>
            <a:off x="6914387" y="5461689"/>
            <a:ext cx="1966003" cy="121096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Rejected</a:t>
            </a:r>
          </a:p>
        </p:txBody>
      </p:sp>
      <p:sp>
        <p:nvSpPr>
          <p:cNvPr id="9" name="Rounded Rectangle 8">
            <a:extLst>
              <a:ext uri="{FF2B5EF4-FFF2-40B4-BE49-F238E27FC236}">
                <a16:creationId xmlns:a16="http://schemas.microsoft.com/office/drawing/2014/main" id="{3FA2DF7B-F845-BB53-717B-4834F2C9D396}"/>
              </a:ext>
            </a:extLst>
          </p:cNvPr>
          <p:cNvSpPr/>
          <p:nvPr/>
        </p:nvSpPr>
        <p:spPr>
          <a:xfrm>
            <a:off x="9363230" y="3185628"/>
            <a:ext cx="1966003" cy="1210962"/>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Complete</a:t>
            </a:r>
          </a:p>
        </p:txBody>
      </p:sp>
      <p:cxnSp>
        <p:nvCxnSpPr>
          <p:cNvPr id="11" name="Curved Connector 10">
            <a:extLst>
              <a:ext uri="{FF2B5EF4-FFF2-40B4-BE49-F238E27FC236}">
                <a16:creationId xmlns:a16="http://schemas.microsoft.com/office/drawing/2014/main" id="{58F50CA2-C79F-6A8E-086B-B63D4B76A64C}"/>
              </a:ext>
            </a:extLst>
          </p:cNvPr>
          <p:cNvCxnSpPr>
            <a:cxnSpLocks/>
            <a:stCxn id="4" idx="0"/>
            <a:endCxn id="5" idx="1"/>
          </p:cNvCxnSpPr>
          <p:nvPr/>
        </p:nvCxnSpPr>
        <p:spPr>
          <a:xfrm rot="5400000" flipH="1" flipV="1">
            <a:off x="963109" y="1608717"/>
            <a:ext cx="1315651" cy="1113955"/>
          </a:xfrm>
          <a:prstGeom prst="curvedConnector2">
            <a:avLst/>
          </a:prstGeom>
          <a:ln w="31750">
            <a:tailEnd type="triangle" w="lg" len="lg"/>
          </a:ln>
        </p:spPr>
        <p:style>
          <a:lnRef idx="2">
            <a:schemeClr val="dk1"/>
          </a:lnRef>
          <a:fillRef idx="0">
            <a:schemeClr val="dk1"/>
          </a:fillRef>
          <a:effectRef idx="1">
            <a:schemeClr val="dk1"/>
          </a:effectRef>
          <a:fontRef idx="minor">
            <a:schemeClr val="tx1"/>
          </a:fontRef>
        </p:style>
      </p:cxnSp>
      <p:sp>
        <p:nvSpPr>
          <p:cNvPr id="18" name="Rounded Rectangle 17">
            <a:extLst>
              <a:ext uri="{FF2B5EF4-FFF2-40B4-BE49-F238E27FC236}">
                <a16:creationId xmlns:a16="http://schemas.microsoft.com/office/drawing/2014/main" id="{C725E55B-8F3E-49EF-777F-61945A6AB1C9}"/>
              </a:ext>
            </a:extLst>
          </p:cNvPr>
          <p:cNvSpPr/>
          <p:nvPr/>
        </p:nvSpPr>
        <p:spPr>
          <a:xfrm>
            <a:off x="3392809" y="3179448"/>
            <a:ext cx="1966003" cy="1210962"/>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Returned</a:t>
            </a:r>
          </a:p>
        </p:txBody>
      </p:sp>
      <p:cxnSp>
        <p:nvCxnSpPr>
          <p:cNvPr id="19" name="Curved Connector 18">
            <a:extLst>
              <a:ext uri="{FF2B5EF4-FFF2-40B4-BE49-F238E27FC236}">
                <a16:creationId xmlns:a16="http://schemas.microsoft.com/office/drawing/2014/main" id="{8F538FB9-2018-F55F-E0D0-28663068695C}"/>
              </a:ext>
            </a:extLst>
          </p:cNvPr>
          <p:cNvCxnSpPr>
            <a:cxnSpLocks/>
            <a:stCxn id="5" idx="3"/>
            <a:endCxn id="6" idx="1"/>
          </p:cNvCxnSpPr>
          <p:nvPr/>
        </p:nvCxnSpPr>
        <p:spPr>
          <a:xfrm flipV="1">
            <a:off x="4143915" y="1495168"/>
            <a:ext cx="2770472" cy="12700"/>
          </a:xfrm>
          <a:prstGeom prst="curvedConnector3">
            <a:avLst>
              <a:gd name="adj1" fmla="val 50000"/>
            </a:avLst>
          </a:prstGeom>
          <a:ln w="31750">
            <a:tailEnd type="triangle" w="lg" len="lg"/>
          </a:ln>
        </p:spPr>
        <p:style>
          <a:lnRef idx="2">
            <a:schemeClr val="dk1"/>
          </a:lnRef>
          <a:fillRef idx="0">
            <a:schemeClr val="dk1"/>
          </a:fillRef>
          <a:effectRef idx="1">
            <a:schemeClr val="dk1"/>
          </a:effectRef>
          <a:fontRef idx="minor">
            <a:schemeClr val="tx1"/>
          </a:fontRef>
        </p:style>
      </p:cxnSp>
      <p:cxnSp>
        <p:nvCxnSpPr>
          <p:cNvPr id="24" name="Curved Connector 23">
            <a:extLst>
              <a:ext uri="{FF2B5EF4-FFF2-40B4-BE49-F238E27FC236}">
                <a16:creationId xmlns:a16="http://schemas.microsoft.com/office/drawing/2014/main" id="{A95D2C05-38F2-5E81-E7BC-463E42607778}"/>
              </a:ext>
            </a:extLst>
          </p:cNvPr>
          <p:cNvCxnSpPr>
            <a:cxnSpLocks/>
            <a:stCxn id="6" idx="0"/>
            <a:endCxn id="6" idx="3"/>
          </p:cNvCxnSpPr>
          <p:nvPr/>
        </p:nvCxnSpPr>
        <p:spPr>
          <a:xfrm rot="16200000" flipH="1">
            <a:off x="8086148" y="700927"/>
            <a:ext cx="605481" cy="983001"/>
          </a:xfrm>
          <a:prstGeom prst="curvedConnector4">
            <a:avLst>
              <a:gd name="adj1" fmla="val -103061"/>
              <a:gd name="adj2" fmla="val 140854"/>
            </a:avLst>
          </a:prstGeom>
          <a:ln w="31750">
            <a:tailEnd type="triangle" w="lg" len="lg"/>
          </a:ln>
        </p:spPr>
        <p:style>
          <a:lnRef idx="2">
            <a:schemeClr val="dk1"/>
          </a:lnRef>
          <a:fillRef idx="0">
            <a:schemeClr val="dk1"/>
          </a:fillRef>
          <a:effectRef idx="1">
            <a:schemeClr val="dk1"/>
          </a:effectRef>
          <a:fontRef idx="minor">
            <a:schemeClr val="tx1"/>
          </a:fontRef>
        </p:style>
      </p:cxnSp>
      <p:cxnSp>
        <p:nvCxnSpPr>
          <p:cNvPr id="32" name="Curved Connector 31">
            <a:extLst>
              <a:ext uri="{FF2B5EF4-FFF2-40B4-BE49-F238E27FC236}">
                <a16:creationId xmlns:a16="http://schemas.microsoft.com/office/drawing/2014/main" id="{1E939476-E49C-952C-52E9-EC91F963DCE8}"/>
              </a:ext>
            </a:extLst>
          </p:cNvPr>
          <p:cNvCxnSpPr>
            <a:cxnSpLocks/>
            <a:stCxn id="6" idx="2"/>
            <a:endCxn id="18" idx="3"/>
          </p:cNvCxnSpPr>
          <p:nvPr/>
        </p:nvCxnSpPr>
        <p:spPr>
          <a:xfrm rot="5400000">
            <a:off x="5785961" y="1673501"/>
            <a:ext cx="1684280" cy="2538577"/>
          </a:xfrm>
          <a:prstGeom prst="curvedConnector2">
            <a:avLst/>
          </a:prstGeom>
          <a:ln w="31750">
            <a:tailEnd type="triangle" w="lg" len="lg"/>
          </a:ln>
        </p:spPr>
        <p:style>
          <a:lnRef idx="2">
            <a:schemeClr val="dk1"/>
          </a:lnRef>
          <a:fillRef idx="0">
            <a:schemeClr val="dk1"/>
          </a:fillRef>
          <a:effectRef idx="1">
            <a:schemeClr val="dk1"/>
          </a:effectRef>
          <a:fontRef idx="minor">
            <a:schemeClr val="tx1"/>
          </a:fontRef>
        </p:style>
      </p:cxnSp>
      <p:cxnSp>
        <p:nvCxnSpPr>
          <p:cNvPr id="35" name="Curved Connector 34">
            <a:extLst>
              <a:ext uri="{FF2B5EF4-FFF2-40B4-BE49-F238E27FC236}">
                <a16:creationId xmlns:a16="http://schemas.microsoft.com/office/drawing/2014/main" id="{53E8B30C-1D23-95DD-D450-0EFF6EAED077}"/>
              </a:ext>
            </a:extLst>
          </p:cNvPr>
          <p:cNvCxnSpPr>
            <a:cxnSpLocks/>
            <a:stCxn id="6" idx="2"/>
            <a:endCxn id="8" idx="0"/>
          </p:cNvCxnSpPr>
          <p:nvPr/>
        </p:nvCxnSpPr>
        <p:spPr>
          <a:xfrm rot="5400000">
            <a:off x="6216869" y="3781169"/>
            <a:ext cx="3361040" cy="12700"/>
          </a:xfrm>
          <a:prstGeom prst="curvedConnector3">
            <a:avLst>
              <a:gd name="adj1" fmla="val 50000"/>
            </a:avLst>
          </a:prstGeom>
          <a:ln w="31750">
            <a:tailEnd type="triangle" w="lg" len="lg"/>
          </a:ln>
        </p:spPr>
        <p:style>
          <a:lnRef idx="2">
            <a:schemeClr val="dk1"/>
          </a:lnRef>
          <a:fillRef idx="0">
            <a:schemeClr val="dk1"/>
          </a:fillRef>
          <a:effectRef idx="1">
            <a:schemeClr val="dk1"/>
          </a:effectRef>
          <a:fontRef idx="minor">
            <a:schemeClr val="tx1"/>
          </a:fontRef>
        </p:style>
      </p:cxnSp>
      <p:cxnSp>
        <p:nvCxnSpPr>
          <p:cNvPr id="38" name="Curved Connector 37">
            <a:extLst>
              <a:ext uri="{FF2B5EF4-FFF2-40B4-BE49-F238E27FC236}">
                <a16:creationId xmlns:a16="http://schemas.microsoft.com/office/drawing/2014/main" id="{B73343F3-8B0C-FD84-9A9F-F754B36C83E1}"/>
              </a:ext>
            </a:extLst>
          </p:cNvPr>
          <p:cNvCxnSpPr>
            <a:cxnSpLocks/>
            <a:stCxn id="6" idx="2"/>
            <a:endCxn id="9" idx="1"/>
          </p:cNvCxnSpPr>
          <p:nvPr/>
        </p:nvCxnSpPr>
        <p:spPr>
          <a:xfrm rot="16200000" flipH="1">
            <a:off x="7785079" y="2212958"/>
            <a:ext cx="1690460" cy="1465841"/>
          </a:xfrm>
          <a:prstGeom prst="curvedConnector2">
            <a:avLst/>
          </a:prstGeom>
          <a:ln w="31750">
            <a:tailEnd type="triangle" w="lg" len="lg"/>
          </a:ln>
        </p:spPr>
        <p:style>
          <a:lnRef idx="2">
            <a:schemeClr val="dk1"/>
          </a:lnRef>
          <a:fillRef idx="0">
            <a:schemeClr val="dk1"/>
          </a:fillRef>
          <a:effectRef idx="1">
            <a:schemeClr val="dk1"/>
          </a:effectRef>
          <a:fontRef idx="minor">
            <a:schemeClr val="tx1"/>
          </a:fontRef>
        </p:style>
      </p:cxnSp>
      <p:cxnSp>
        <p:nvCxnSpPr>
          <p:cNvPr id="41" name="Curved Connector 40">
            <a:extLst>
              <a:ext uri="{FF2B5EF4-FFF2-40B4-BE49-F238E27FC236}">
                <a16:creationId xmlns:a16="http://schemas.microsoft.com/office/drawing/2014/main" id="{DE56633C-E5BD-2BE6-E8FB-DB4457775894}"/>
              </a:ext>
            </a:extLst>
          </p:cNvPr>
          <p:cNvCxnSpPr>
            <a:cxnSpLocks/>
            <a:stCxn id="18" idx="2"/>
            <a:endCxn id="7" idx="0"/>
          </p:cNvCxnSpPr>
          <p:nvPr/>
        </p:nvCxnSpPr>
        <p:spPr>
          <a:xfrm rot="5400000">
            <a:off x="3232724" y="4318601"/>
            <a:ext cx="1071279" cy="1214897"/>
          </a:xfrm>
          <a:prstGeom prst="curvedConnector3">
            <a:avLst>
              <a:gd name="adj1" fmla="val 50000"/>
            </a:avLst>
          </a:prstGeom>
          <a:ln w="31750">
            <a:tailEnd type="triangle" w="lg" len="lg"/>
          </a:ln>
        </p:spPr>
        <p:style>
          <a:lnRef idx="2">
            <a:schemeClr val="dk1"/>
          </a:lnRef>
          <a:fillRef idx="0">
            <a:schemeClr val="dk1"/>
          </a:fillRef>
          <a:effectRef idx="1">
            <a:schemeClr val="dk1"/>
          </a:effectRef>
          <a:fontRef idx="minor">
            <a:schemeClr val="tx1"/>
          </a:fontRef>
        </p:style>
      </p:cxnSp>
      <p:cxnSp>
        <p:nvCxnSpPr>
          <p:cNvPr id="44" name="Curved Connector 43">
            <a:extLst>
              <a:ext uri="{FF2B5EF4-FFF2-40B4-BE49-F238E27FC236}">
                <a16:creationId xmlns:a16="http://schemas.microsoft.com/office/drawing/2014/main" id="{884C605C-9CDB-DA87-456B-44C46FC3EC20}"/>
              </a:ext>
            </a:extLst>
          </p:cNvPr>
          <p:cNvCxnSpPr>
            <a:cxnSpLocks/>
            <a:stCxn id="5" idx="2"/>
            <a:endCxn id="7" idx="0"/>
          </p:cNvCxnSpPr>
          <p:nvPr/>
        </p:nvCxnSpPr>
        <p:spPr>
          <a:xfrm rot="5400000">
            <a:off x="1486744" y="3787519"/>
            <a:ext cx="3348340" cy="12700"/>
          </a:xfrm>
          <a:prstGeom prst="curvedConnector3">
            <a:avLst>
              <a:gd name="adj1" fmla="val 50000"/>
            </a:avLst>
          </a:prstGeom>
          <a:ln w="31750">
            <a:tailEnd type="triangle" w="lg" len="lg"/>
          </a:ln>
        </p:spPr>
        <p:style>
          <a:lnRef idx="2">
            <a:schemeClr val="dk1"/>
          </a:lnRef>
          <a:fillRef idx="0">
            <a:schemeClr val="dk1"/>
          </a:fillRef>
          <a:effectRef idx="1">
            <a:schemeClr val="dk1"/>
          </a:effectRef>
          <a:fontRef idx="minor">
            <a:schemeClr val="tx1"/>
          </a:fontRef>
        </p:style>
      </p:cxnSp>
      <p:cxnSp>
        <p:nvCxnSpPr>
          <p:cNvPr id="53" name="Curved Connector 52">
            <a:extLst>
              <a:ext uri="{FF2B5EF4-FFF2-40B4-BE49-F238E27FC236}">
                <a16:creationId xmlns:a16="http://schemas.microsoft.com/office/drawing/2014/main" id="{A0EA1187-CCAF-F2C3-CF12-02D5F4A0A1B6}"/>
              </a:ext>
            </a:extLst>
          </p:cNvPr>
          <p:cNvCxnSpPr>
            <a:cxnSpLocks/>
            <a:stCxn id="18" idx="0"/>
            <a:endCxn id="6" idx="1"/>
          </p:cNvCxnSpPr>
          <p:nvPr/>
        </p:nvCxnSpPr>
        <p:spPr>
          <a:xfrm rot="5400000" flipH="1" flipV="1">
            <a:off x="4802959" y="1068020"/>
            <a:ext cx="1684280" cy="2538576"/>
          </a:xfrm>
          <a:prstGeom prst="curvedConnector2">
            <a:avLst/>
          </a:prstGeom>
          <a:ln w="31750">
            <a:tailEnd type="triangle" w="lg" len="lg"/>
          </a:ln>
        </p:spPr>
        <p:style>
          <a:lnRef idx="2">
            <a:schemeClr val="dk1"/>
          </a:lnRef>
          <a:fillRef idx="0">
            <a:schemeClr val="dk1"/>
          </a:fillRef>
          <a:effectRef idx="1">
            <a:schemeClr val="dk1"/>
          </a:effectRef>
          <a:fontRef idx="minor">
            <a:schemeClr val="tx1"/>
          </a:fontRef>
        </p:style>
      </p:cxnSp>
      <p:sp>
        <p:nvSpPr>
          <p:cNvPr id="75" name="TextBox 74">
            <a:extLst>
              <a:ext uri="{FF2B5EF4-FFF2-40B4-BE49-F238E27FC236}">
                <a16:creationId xmlns:a16="http://schemas.microsoft.com/office/drawing/2014/main" id="{AA0540B6-073A-F1F9-6278-A8076CFD17EB}"/>
              </a:ext>
            </a:extLst>
          </p:cNvPr>
          <p:cNvSpPr txBox="1"/>
          <p:nvPr/>
        </p:nvSpPr>
        <p:spPr>
          <a:xfrm>
            <a:off x="211909" y="1178352"/>
            <a:ext cx="1592176" cy="646331"/>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User submits the workflow</a:t>
            </a:r>
          </a:p>
        </p:txBody>
      </p:sp>
      <p:sp>
        <p:nvSpPr>
          <p:cNvPr id="76" name="TextBox 75">
            <a:extLst>
              <a:ext uri="{FF2B5EF4-FFF2-40B4-BE49-F238E27FC236}">
                <a16:creationId xmlns:a16="http://schemas.microsoft.com/office/drawing/2014/main" id="{08FE1154-47CE-B44E-DF61-6AFC19D0FEFD}"/>
              </a:ext>
            </a:extLst>
          </p:cNvPr>
          <p:cNvSpPr txBox="1"/>
          <p:nvPr/>
        </p:nvSpPr>
        <p:spPr>
          <a:xfrm>
            <a:off x="4143915" y="565488"/>
            <a:ext cx="2429794" cy="923330"/>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Automatically moved to Pending.  First approver will review.</a:t>
            </a:r>
          </a:p>
        </p:txBody>
      </p:sp>
      <p:sp>
        <p:nvSpPr>
          <p:cNvPr id="77" name="TextBox 76">
            <a:extLst>
              <a:ext uri="{FF2B5EF4-FFF2-40B4-BE49-F238E27FC236}">
                <a16:creationId xmlns:a16="http://schemas.microsoft.com/office/drawing/2014/main" id="{874A63AB-0205-84AE-D15A-CC9ADC22BBD0}"/>
              </a:ext>
            </a:extLst>
          </p:cNvPr>
          <p:cNvSpPr txBox="1"/>
          <p:nvPr/>
        </p:nvSpPr>
        <p:spPr>
          <a:xfrm>
            <a:off x="9331166" y="135545"/>
            <a:ext cx="2620111" cy="2585323"/>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If there’s more than one approval step, each time the workflow is approved, it goes to the next.  On request revision, it moves to the previous approver (if any).  While the flow is in an approver’s queue, it is “pending”.</a:t>
            </a:r>
          </a:p>
        </p:txBody>
      </p:sp>
      <p:sp>
        <p:nvSpPr>
          <p:cNvPr id="83" name="TextBox 82">
            <a:extLst>
              <a:ext uri="{FF2B5EF4-FFF2-40B4-BE49-F238E27FC236}">
                <a16:creationId xmlns:a16="http://schemas.microsoft.com/office/drawing/2014/main" id="{47F1665A-B61D-1626-7DC9-C93400F0936C}"/>
              </a:ext>
            </a:extLst>
          </p:cNvPr>
          <p:cNvSpPr txBox="1"/>
          <p:nvPr/>
        </p:nvSpPr>
        <p:spPr>
          <a:xfrm>
            <a:off x="9325771" y="4396588"/>
            <a:ext cx="2620111" cy="923330"/>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If the last approver approves, the flow is completed.</a:t>
            </a:r>
          </a:p>
        </p:txBody>
      </p:sp>
      <p:sp>
        <p:nvSpPr>
          <p:cNvPr id="84" name="TextBox 83">
            <a:extLst>
              <a:ext uri="{FF2B5EF4-FFF2-40B4-BE49-F238E27FC236}">
                <a16:creationId xmlns:a16="http://schemas.microsoft.com/office/drawing/2014/main" id="{75840EF5-B5DD-111B-B253-B941337CDA1F}"/>
              </a:ext>
            </a:extLst>
          </p:cNvPr>
          <p:cNvSpPr txBox="1"/>
          <p:nvPr/>
        </p:nvSpPr>
        <p:spPr>
          <a:xfrm>
            <a:off x="8880389" y="5605505"/>
            <a:ext cx="2620111" cy="923330"/>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Any approver can reject the flow, ending its lifecycle.</a:t>
            </a:r>
          </a:p>
        </p:txBody>
      </p:sp>
      <p:sp>
        <p:nvSpPr>
          <p:cNvPr id="85" name="TextBox 84">
            <a:extLst>
              <a:ext uri="{FF2B5EF4-FFF2-40B4-BE49-F238E27FC236}">
                <a16:creationId xmlns:a16="http://schemas.microsoft.com/office/drawing/2014/main" id="{2F334413-E798-E649-BFC7-0AC7AC400A05}"/>
              </a:ext>
            </a:extLst>
          </p:cNvPr>
          <p:cNvSpPr txBox="1"/>
          <p:nvPr/>
        </p:nvSpPr>
        <p:spPr>
          <a:xfrm>
            <a:off x="5434371" y="3797296"/>
            <a:ext cx="2381819" cy="1477328"/>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If a revision is requested, and this is the first approver, it goes back to the submitter for edit.</a:t>
            </a:r>
          </a:p>
        </p:txBody>
      </p:sp>
      <p:sp>
        <p:nvSpPr>
          <p:cNvPr id="89" name="TextBox 88">
            <a:extLst>
              <a:ext uri="{FF2B5EF4-FFF2-40B4-BE49-F238E27FC236}">
                <a16:creationId xmlns:a16="http://schemas.microsoft.com/office/drawing/2014/main" id="{82F59D55-16A4-B0FF-6E55-AD1834DC79BE}"/>
              </a:ext>
            </a:extLst>
          </p:cNvPr>
          <p:cNvSpPr txBox="1"/>
          <p:nvPr/>
        </p:nvSpPr>
        <p:spPr>
          <a:xfrm>
            <a:off x="4935368" y="2184734"/>
            <a:ext cx="2053867" cy="646331"/>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Submitter can revise and resubmit</a:t>
            </a:r>
          </a:p>
        </p:txBody>
      </p:sp>
      <p:sp>
        <p:nvSpPr>
          <p:cNvPr id="90" name="TextBox 89">
            <a:extLst>
              <a:ext uri="{FF2B5EF4-FFF2-40B4-BE49-F238E27FC236}">
                <a16:creationId xmlns:a16="http://schemas.microsoft.com/office/drawing/2014/main" id="{81A9C4E7-D302-D73A-B836-D7A44CE8275E}"/>
              </a:ext>
            </a:extLst>
          </p:cNvPr>
          <p:cNvSpPr txBox="1"/>
          <p:nvPr/>
        </p:nvSpPr>
        <p:spPr>
          <a:xfrm>
            <a:off x="4106643" y="5613386"/>
            <a:ext cx="2341942" cy="923330"/>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Submitter can always cancel the submission, ending its lifecycle.</a:t>
            </a:r>
          </a:p>
        </p:txBody>
      </p:sp>
    </p:spTree>
    <p:extLst>
      <p:ext uri="{BB962C8B-B14F-4D97-AF65-F5344CB8AC3E}">
        <p14:creationId xmlns:p14="http://schemas.microsoft.com/office/powerpoint/2010/main" val="3426797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TotalTime>
  <Words>130</Words>
  <Application>Microsoft Macintosh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Consolas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Scott Frees</dc:creator>
  <cp:lastModifiedBy>Scott Frees</cp:lastModifiedBy>
  <cp:revision>1</cp:revision>
  <dcterms:created xsi:type="dcterms:W3CDTF">2025-01-09T18:54:56Z</dcterms:created>
  <dcterms:modified xsi:type="dcterms:W3CDTF">2025-01-09T19:10:57Z</dcterms:modified>
</cp:coreProperties>
</file>