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85" r:id="rId18"/>
    <p:sldId id="271" r:id="rId19"/>
    <p:sldId id="286" r:id="rId20"/>
    <p:sldId id="287" r:id="rId21"/>
    <p:sldId id="288" r:id="rId22"/>
    <p:sldId id="289" r:id="rId23"/>
    <p:sldId id="290" r:id="rId24"/>
    <p:sldId id="27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7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emory/memor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dengyijun@baidu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loadJs/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loadJs/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高性能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Jeffersondyj</a:t>
            </a:r>
            <a:endParaRPr lang="en-US" altLang="zh-CN" dirty="0" smtClean="0"/>
          </a:p>
          <a:p>
            <a:r>
              <a:rPr lang="en-US" altLang="zh-CN" dirty="0" smtClean="0"/>
              <a:t>mentor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luics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a =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(‘a’);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10000;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a.innerHTML</a:t>
            </a:r>
            <a:r>
              <a:rPr lang="en-US" altLang="zh-CN" dirty="0" smtClean="0"/>
              <a:t> += ‘a’;</a:t>
            </a:r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重绘与重排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变化了元素的几何属性（加宽高、文字改变导致行数增加等）时。浏览器会使渲染树中受影响部分失效，并重构渲染树。此即“重排”（</a:t>
            </a:r>
            <a:r>
              <a:rPr lang="en-US" altLang="zh-CN" dirty="0" smtClean="0"/>
              <a:t>reflow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完成重排后，浏览器会重新绘制受影响的部分到屏幕，此即“重绘”（</a:t>
            </a:r>
            <a:r>
              <a:rPr lang="en-US" altLang="zh-CN" dirty="0" smtClean="0"/>
              <a:t>repaint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并非所有操作都激发重排，比如只改变字体颜色，背景颜色等。这只激发重绘。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重排何时发生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添加删除，可见隐藏某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元素；</a:t>
            </a:r>
            <a:endParaRPr lang="en-US" altLang="zh-CN" dirty="0" smtClean="0"/>
          </a:p>
          <a:p>
            <a:r>
              <a:rPr lang="zh-CN" altLang="en-US" dirty="0" smtClean="0"/>
              <a:t>元素位置改变、尺寸改变；</a:t>
            </a:r>
            <a:endParaRPr lang="en-US" altLang="zh-CN" dirty="0" smtClean="0"/>
          </a:p>
          <a:p>
            <a:r>
              <a:rPr lang="zh-CN" altLang="en-US" dirty="0" smtClean="0"/>
              <a:t>元素内容改变；</a:t>
            </a:r>
            <a:endParaRPr lang="en-US" altLang="zh-CN" dirty="0" smtClean="0"/>
          </a:p>
          <a:p>
            <a:r>
              <a:rPr lang="zh-CN" altLang="en-US" dirty="0" smtClean="0"/>
              <a:t>页面渲染器初始化；</a:t>
            </a:r>
            <a:endParaRPr lang="en-US" altLang="zh-CN" dirty="0" smtClean="0"/>
          </a:p>
          <a:p>
            <a:r>
              <a:rPr lang="zh-CN" altLang="en-US" dirty="0" smtClean="0"/>
              <a:t>浏览器窗口尺寸改变。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有些改变甚至可能触发整个页面的重排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比如滚动条出现。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重排重绘代价最小化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el =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myDiv</a:t>
            </a:r>
            <a:r>
              <a:rPr lang="en-US" altLang="zh-CN" dirty="0" smtClean="0"/>
              <a:t>’);</a:t>
            </a:r>
          </a:p>
          <a:p>
            <a:r>
              <a:rPr lang="en-US" altLang="zh-CN" dirty="0" err="1" smtClean="0"/>
              <a:t>el.style.borderLeft</a:t>
            </a:r>
            <a:r>
              <a:rPr lang="en-US" altLang="zh-CN" dirty="0" smtClean="0"/>
              <a:t> = ‘1px’;</a:t>
            </a:r>
          </a:p>
          <a:p>
            <a:r>
              <a:rPr lang="en-US" altLang="zh-CN" dirty="0" err="1" smtClean="0"/>
              <a:t>el.style.borderRight</a:t>
            </a:r>
            <a:r>
              <a:rPr lang="en-US" altLang="zh-CN" dirty="0" smtClean="0"/>
              <a:t> = ‘2px’;</a:t>
            </a:r>
          </a:p>
          <a:p>
            <a:r>
              <a:rPr lang="en-US" altLang="zh-CN" dirty="0" err="1" smtClean="0"/>
              <a:t>el.style.padding</a:t>
            </a:r>
            <a:r>
              <a:rPr lang="en-US" altLang="zh-CN" dirty="0" smtClean="0"/>
              <a:t> = ‘5px’;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el.style.cssText</a:t>
            </a:r>
            <a:r>
              <a:rPr lang="en-US" altLang="zh-CN" dirty="0" smtClean="0"/>
              <a:t> = ‘border-left:1px;….’;</a:t>
            </a:r>
          </a:p>
          <a:p>
            <a:r>
              <a:rPr lang="en-US" altLang="zh-CN" dirty="0" err="1" smtClean="0"/>
              <a:t>el.style.cssText</a:t>
            </a:r>
            <a:r>
              <a:rPr lang="en-US" altLang="zh-CN" dirty="0" smtClean="0"/>
              <a:t> += ‘; padding:5px;’;</a:t>
            </a:r>
          </a:p>
          <a:p>
            <a:r>
              <a:rPr lang="en-US" altLang="zh-CN" dirty="0" err="1" smtClean="0"/>
              <a:t>el.className</a:t>
            </a:r>
            <a:r>
              <a:rPr lang="en-US" altLang="zh-CN" dirty="0" smtClean="0"/>
              <a:t> = ‘</a:t>
            </a:r>
            <a:r>
              <a:rPr lang="en-US" altLang="zh-CN" dirty="0" err="1" smtClean="0"/>
              <a:t>newCssClass</a:t>
            </a:r>
            <a:r>
              <a:rPr lang="en-US" altLang="zh-CN" dirty="0" smtClean="0"/>
              <a:t>’;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myUl</a:t>
            </a:r>
            <a:r>
              <a:rPr lang="en-US" altLang="zh-CN" dirty="0" smtClean="0"/>
              <a:t>');</a:t>
            </a:r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20000;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document.createElement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');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li.innerHTML</a:t>
            </a:r>
            <a:r>
              <a:rPr lang="en-US" altLang="zh-CN" dirty="0" smtClean="0"/>
              <a:t> = '</a:t>
            </a:r>
            <a:r>
              <a:rPr lang="zh-CN" altLang="en-US" dirty="0" smtClean="0"/>
              <a:t>慢死你</a:t>
            </a:r>
            <a:r>
              <a:rPr lang="en-US" altLang="zh-CN" dirty="0" smtClean="0"/>
              <a:t>' +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ul.appendChild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创建并更新一个文档片段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文档片段是一个轻量级的</a:t>
            </a:r>
            <a:r>
              <a:rPr lang="en-US" altLang="zh-CN" sz="2800" dirty="0" smtClean="0"/>
              <a:t>document</a:t>
            </a:r>
            <a:r>
              <a:rPr lang="zh-CN" altLang="en-US" sz="2800" dirty="0" smtClean="0"/>
              <a:t>对象。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frag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document.createDocumentFragment</a:t>
            </a:r>
            <a:r>
              <a:rPr lang="en-US" altLang="zh-CN" sz="2800" dirty="0" smtClean="0"/>
              <a:t>();</a:t>
            </a:r>
          </a:p>
          <a:p>
            <a:r>
              <a:rPr lang="en-US" altLang="zh-CN" sz="2800" dirty="0" smtClean="0"/>
              <a:t>for (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= 0;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&lt; 20000; ++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 {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li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document.createElement</a:t>
            </a:r>
            <a:r>
              <a:rPr lang="en-US" altLang="zh-CN" sz="2800" dirty="0" smtClean="0"/>
              <a:t>('</a:t>
            </a:r>
            <a:r>
              <a:rPr lang="en-US" altLang="zh-CN" sz="2800" dirty="0" err="1" smtClean="0"/>
              <a:t>li</a:t>
            </a:r>
            <a:r>
              <a:rPr lang="en-US" altLang="zh-CN" sz="2800" dirty="0" smtClean="0"/>
              <a:t>');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li.innerHTML</a:t>
            </a:r>
            <a:r>
              <a:rPr lang="en-US" altLang="zh-CN" sz="2800" dirty="0" smtClean="0"/>
              <a:t> = '</a:t>
            </a:r>
            <a:r>
              <a:rPr lang="zh-CN" altLang="en-US" sz="2800" dirty="0" smtClean="0"/>
              <a:t>慢死你</a:t>
            </a:r>
            <a:r>
              <a:rPr lang="en-US" altLang="zh-CN" sz="2800" dirty="0" smtClean="0"/>
              <a:t>' +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frag.appendChild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li</a:t>
            </a:r>
            <a:r>
              <a:rPr lang="en-US" altLang="zh-CN" sz="2800" dirty="0" smtClean="0"/>
              <a:t>);</a:t>
            </a:r>
          </a:p>
          <a:p>
            <a:r>
              <a:rPr lang="en-US" altLang="zh-CN" sz="2800" dirty="0" smtClean="0"/>
              <a:t>}</a:t>
            </a:r>
          </a:p>
          <a:p>
            <a:r>
              <a:rPr lang="en-US" altLang="zh-CN" sz="2800" dirty="0" err="1" smtClean="0"/>
              <a:t>ul.appendChild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frag</a:t>
            </a:r>
            <a:r>
              <a:rPr lang="en-US" altLang="zh-CN" sz="2800" dirty="0" smtClean="0"/>
              <a:t>);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事件委托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：大表格的每个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上绑定事件。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myTable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myTable</a:t>
            </a:r>
            <a:r>
              <a:rPr lang="en-US" altLang="zh-CN" dirty="0" smtClean="0"/>
              <a:t>');</a:t>
            </a:r>
            <a:br>
              <a:rPr lang="en-US" altLang="zh-CN" dirty="0" smtClean="0"/>
            </a:br>
            <a:r>
              <a:rPr lang="en-US" altLang="zh-CN" dirty="0" err="1" smtClean="0"/>
              <a:t>myTable.onclick</a:t>
            </a:r>
            <a:r>
              <a:rPr lang="en-US" altLang="zh-CN" dirty="0" smtClean="0"/>
              <a:t> = function () {</a:t>
            </a:r>
            <a:br>
              <a:rPr lang="en-US" altLang="zh-CN" dirty="0" smtClean="0"/>
            </a:br>
            <a:r>
              <a:rPr lang="en-US" altLang="zh-CN" dirty="0" smtClean="0"/>
              <a:t>	e = e || </a:t>
            </a:r>
            <a:r>
              <a:rPr lang="en-US" altLang="zh-CN" dirty="0" err="1" smtClean="0"/>
              <a:t>window.event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targetNode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e.target</a:t>
            </a:r>
            <a:r>
              <a:rPr lang="en-US" altLang="zh-CN" dirty="0" smtClean="0"/>
              <a:t> || </a:t>
            </a:r>
            <a:r>
              <a:rPr lang="en-US" altLang="zh-CN" dirty="0" err="1" smtClean="0"/>
              <a:t>e.srcElement</a:t>
            </a:r>
            <a:r>
              <a:rPr lang="en-US" altLang="zh-CN" dirty="0" smtClean="0"/>
              <a:t>;</a:t>
            </a:r>
            <a:br>
              <a:rPr lang="en-US" altLang="zh-CN" dirty="0" smtClean="0"/>
            </a:br>
            <a:r>
              <a:rPr lang="en-US" altLang="zh-CN" dirty="0" smtClean="0"/>
              <a:t>	if (</a:t>
            </a:r>
            <a:r>
              <a:rPr lang="en-US" altLang="zh-CN" dirty="0" err="1" smtClean="0"/>
              <a:t>targetNode.nodeName.toLowerCase</a:t>
            </a:r>
            <a:r>
              <a:rPr lang="en-US" altLang="zh-CN" dirty="0" smtClean="0"/>
              <a:t>() === '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') {</a:t>
            </a:r>
            <a:br>
              <a:rPr lang="en-US" altLang="zh-CN" dirty="0" smtClean="0"/>
            </a:br>
            <a:r>
              <a:rPr lang="en-US" altLang="zh-CN" dirty="0" smtClean="0"/>
              <a:t>	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利用事件的冒泡，将事件绑定在容器元素上。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——for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&lt;3;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{ … }</a:t>
            </a:r>
          </a:p>
          <a:p>
            <a:r>
              <a:rPr lang="zh-CN" altLang="en-US" dirty="0" smtClean="0"/>
              <a:t>这里的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是函数级变量，而非循环级变量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for-in</a:t>
            </a:r>
            <a:r>
              <a:rPr lang="zh-CN" altLang="en-US" dirty="0" smtClean="0"/>
              <a:t>循环比其它几种明显慢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for-in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{ a: ‘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’, b: ‘bb’ 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 { process(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attr</a:t>
            </a:r>
            <a:r>
              <a:rPr lang="en-US" altLang="zh-CN" dirty="0" smtClean="0"/>
              <a:t>]); }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props = [‘a’, ‘b’];</a:t>
            </a:r>
          </a:p>
          <a:p>
            <a:r>
              <a:rPr lang="en-US" altLang="zh-CN" dirty="0" smtClean="0"/>
              <a:t>while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props.length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	    process(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[props[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++]]);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减少迭代的工作量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items.length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{</a:t>
            </a:r>
          </a:p>
          <a:p>
            <a:pPr>
              <a:buNone/>
            </a:pPr>
            <a:r>
              <a:rPr lang="en-US" altLang="zh-CN" dirty="0" smtClean="0"/>
              <a:t>        process(items[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</a:t>
            </a:r>
          </a:p>
          <a:p>
            <a:r>
              <a:rPr lang="en-US" altLang="zh-CN" dirty="0" smtClean="0"/>
              <a:t>while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items.length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        process(items[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++]);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Loading</a:t>
            </a:r>
          </a:p>
          <a:p>
            <a:r>
              <a:rPr lang="en-US" altLang="zh-CN" dirty="0" smtClean="0"/>
              <a:t>Data Access</a:t>
            </a:r>
          </a:p>
          <a:p>
            <a:r>
              <a:rPr lang="en-US" altLang="zh-CN" dirty="0" smtClean="0"/>
              <a:t>Dom</a:t>
            </a:r>
          </a:p>
          <a:p>
            <a:r>
              <a:rPr lang="en-US" altLang="zh-CN" dirty="0" smtClean="0"/>
              <a:t>Algorithms</a:t>
            </a:r>
          </a:p>
          <a:p>
            <a:r>
              <a:rPr lang="en-US" altLang="zh-CN" dirty="0" smtClean="0"/>
              <a:t>Strings</a:t>
            </a:r>
          </a:p>
          <a:p>
            <a:r>
              <a:rPr lang="en-US" altLang="zh-CN" dirty="0" smtClean="0"/>
              <a:t>Regular Expressions</a:t>
            </a:r>
          </a:p>
          <a:p>
            <a:r>
              <a:rPr lang="en-US" altLang="zh-CN" dirty="0" smtClean="0"/>
              <a:t>Timer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每次迭代的工作量分析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一次属性查找</a:t>
            </a:r>
            <a:r>
              <a:rPr lang="en-US" altLang="zh-CN" dirty="0" err="1" smtClean="0"/>
              <a:t>items.length</a:t>
            </a:r>
            <a:endParaRPr lang="en-US" altLang="zh-CN" dirty="0" smtClean="0"/>
          </a:p>
          <a:p>
            <a:r>
              <a:rPr lang="zh-CN" altLang="en-US" dirty="0" smtClean="0"/>
              <a:t>一次大小比较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items.length</a:t>
            </a:r>
            <a:endParaRPr lang="en-US" altLang="zh-CN" dirty="0" smtClean="0"/>
          </a:p>
          <a:p>
            <a:r>
              <a:rPr lang="zh-CN" altLang="en-US" dirty="0" smtClean="0"/>
              <a:t>一次控制结果是否为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的比较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items.length</a:t>
            </a:r>
            <a:r>
              <a:rPr lang="en-US" altLang="zh-CN" dirty="0" smtClean="0"/>
              <a:t> === true</a:t>
            </a:r>
          </a:p>
          <a:p>
            <a:r>
              <a:rPr lang="zh-CN" altLang="en-US" dirty="0" smtClean="0"/>
              <a:t>一次自增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</a:t>
            </a:r>
          </a:p>
          <a:p>
            <a:r>
              <a:rPr lang="zh-CN" altLang="en-US" dirty="0" smtClean="0"/>
              <a:t>一次数组查找</a:t>
            </a:r>
            <a:r>
              <a:rPr lang="en-US" altLang="zh-CN" dirty="0" smtClean="0"/>
              <a:t>items[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一次函数调用</a:t>
            </a:r>
            <a:r>
              <a:rPr lang="en-US" altLang="zh-CN" dirty="0" smtClean="0"/>
              <a:t>process(items[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修改后方案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items.length</a:t>
            </a:r>
            <a:r>
              <a:rPr lang="zh-CN" altLang="en-US" dirty="0" smtClean="0"/>
              <a:t>只读取一次；</a:t>
            </a:r>
            <a:endParaRPr lang="en-US" altLang="zh-CN" dirty="0" smtClean="0"/>
          </a:p>
          <a:p>
            <a:r>
              <a:rPr lang="zh-CN" altLang="en-US" dirty="0" smtClean="0"/>
              <a:t>反转迭代方向，以便将自减操作和控制条件相整合。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items.length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while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--) {</a:t>
            </a:r>
          </a:p>
          <a:p>
            <a:pPr>
              <a:buNone/>
            </a:pPr>
            <a:r>
              <a:rPr lang="en-US" altLang="zh-CN" dirty="0" smtClean="0"/>
              <a:t>        process(items[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r>
              <a:rPr lang="en-US" altLang="zh-CN" dirty="0" smtClean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写优化的</a:t>
            </a:r>
            <a:r>
              <a:rPr lang="en-US" altLang="zh-CN" dirty="0" smtClean="0"/>
              <a:t>if-else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最可能出现的条件放首位；</a:t>
            </a:r>
            <a:endParaRPr lang="en-US" altLang="zh-CN" dirty="0" smtClean="0"/>
          </a:p>
          <a:p>
            <a:r>
              <a:rPr lang="zh-CN" altLang="en-US" dirty="0" smtClean="0"/>
              <a:t>如果分支多，则避免单个庞大的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，用嵌套层次的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组取而代之（二分思想）。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if (a === 1) { … }</a:t>
            </a:r>
          </a:p>
          <a:p>
            <a:r>
              <a:rPr lang="en-US" altLang="zh-CN" dirty="0" smtClean="0"/>
              <a:t>else if (a === 2) { … }</a:t>
            </a:r>
          </a:p>
          <a:p>
            <a:r>
              <a:rPr lang="en-US" altLang="zh-CN" dirty="0" smtClean="0"/>
              <a:t>else if (a === 3) { … }</a:t>
            </a:r>
            <a:endParaRPr lang="zh-CN" altLang="en-US" dirty="0" smtClean="0"/>
          </a:p>
          <a:p>
            <a:r>
              <a:rPr lang="en-US" altLang="zh-CN" dirty="0" smtClean="0"/>
              <a:t>else if (a === 4) { … }</a:t>
            </a:r>
            <a:endParaRPr lang="zh-CN" altLang="en-US" dirty="0" smtClean="0"/>
          </a:p>
          <a:p>
            <a:r>
              <a:rPr lang="en-US" altLang="zh-CN" dirty="0" smtClean="0"/>
              <a:t>else if (a === 5) { … }</a:t>
            </a:r>
            <a:endParaRPr lang="zh-CN" altLang="en-US" dirty="0" smtClean="0"/>
          </a:p>
          <a:p>
            <a:r>
              <a:rPr lang="en-US" altLang="zh-CN" dirty="0" smtClean="0"/>
              <a:t>else if (a === 6) { … }</a:t>
            </a:r>
            <a:endParaRPr lang="zh-CN" altLang="en-US" dirty="0" smtClean="0"/>
          </a:p>
          <a:p>
            <a:r>
              <a:rPr lang="en-US" altLang="zh-CN" dirty="0" smtClean="0"/>
              <a:t>else if (a === 7) { … }</a:t>
            </a:r>
          </a:p>
          <a:p>
            <a:r>
              <a:rPr lang="en-US" altLang="zh-CN" dirty="0" smtClean="0"/>
              <a:t>else if (a === 8) { … }</a:t>
            </a:r>
            <a:endParaRPr lang="zh-CN" altLang="en-US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嵌套层次的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Autofit/>
          </a:bodyPr>
          <a:lstStyle/>
          <a:p>
            <a:r>
              <a:rPr lang="en-US" altLang="zh-CN" sz="1700" dirty="0" smtClean="0"/>
              <a:t>if (a &lt; 5) {</a:t>
            </a:r>
          </a:p>
          <a:p>
            <a:pPr>
              <a:buNone/>
            </a:pPr>
            <a:r>
              <a:rPr lang="en-US" altLang="zh-CN" sz="1700" dirty="0" smtClean="0"/>
              <a:t>	    if (a &lt; 3) {</a:t>
            </a:r>
          </a:p>
          <a:p>
            <a:pPr>
              <a:buNone/>
            </a:pPr>
            <a:r>
              <a:rPr lang="en-US" altLang="zh-CN" sz="1700" dirty="0" smtClean="0"/>
              <a:t>		 if (a === 1) { … }</a:t>
            </a:r>
          </a:p>
          <a:p>
            <a:pPr>
              <a:buNone/>
            </a:pPr>
            <a:r>
              <a:rPr lang="en-US" altLang="zh-CN" sz="1700" dirty="0" smtClean="0"/>
              <a:t>		 else { … } </a:t>
            </a:r>
          </a:p>
          <a:p>
            <a:pPr>
              <a:buNone/>
            </a:pPr>
            <a:r>
              <a:rPr lang="en-US" altLang="zh-CN" sz="1700" dirty="0" smtClean="0"/>
              <a:t>	    } else {</a:t>
            </a:r>
          </a:p>
          <a:p>
            <a:pPr>
              <a:buNone/>
            </a:pPr>
            <a:r>
              <a:rPr lang="en-US" altLang="zh-CN" sz="1700" dirty="0" smtClean="0"/>
              <a:t>		 if (a === 3) { … }</a:t>
            </a:r>
          </a:p>
          <a:p>
            <a:pPr>
              <a:buNone/>
            </a:pPr>
            <a:r>
              <a:rPr lang="en-US" altLang="zh-CN" sz="1700" dirty="0" smtClean="0"/>
              <a:t>		 else { … }</a:t>
            </a:r>
          </a:p>
          <a:p>
            <a:pPr>
              <a:buNone/>
            </a:pPr>
            <a:r>
              <a:rPr lang="en-US" altLang="zh-CN" sz="1700" dirty="0" smtClean="0"/>
              <a:t>	    }</a:t>
            </a:r>
          </a:p>
          <a:p>
            <a:r>
              <a:rPr lang="en-US" altLang="zh-CN" sz="1700" dirty="0" smtClean="0"/>
              <a:t>} else {</a:t>
            </a:r>
          </a:p>
          <a:p>
            <a:pPr>
              <a:buNone/>
            </a:pPr>
            <a:r>
              <a:rPr lang="en-US" altLang="zh-CN" sz="1700" dirty="0" smtClean="0"/>
              <a:t>	    if (a &lt; 7) {</a:t>
            </a:r>
          </a:p>
          <a:p>
            <a:pPr>
              <a:buNone/>
            </a:pPr>
            <a:r>
              <a:rPr lang="en-US" altLang="zh-CN" sz="1700" dirty="0" smtClean="0"/>
              <a:t>		 if (a === 5) { … }</a:t>
            </a:r>
          </a:p>
          <a:p>
            <a:pPr>
              <a:buNone/>
            </a:pPr>
            <a:r>
              <a:rPr lang="en-US" altLang="zh-CN" sz="1700" dirty="0" smtClean="0"/>
              <a:t>		 else { … }</a:t>
            </a:r>
          </a:p>
          <a:p>
            <a:pPr>
              <a:buNone/>
            </a:pPr>
            <a:r>
              <a:rPr lang="en-US" altLang="zh-CN" sz="1700" dirty="0" smtClean="0"/>
              <a:t>	    } else {</a:t>
            </a:r>
          </a:p>
          <a:p>
            <a:pPr>
              <a:buNone/>
            </a:pPr>
            <a:r>
              <a:rPr lang="en-US" altLang="zh-CN" sz="1700" dirty="0" smtClean="0"/>
              <a:t>		 if (a === 7) { … }</a:t>
            </a:r>
          </a:p>
          <a:p>
            <a:pPr>
              <a:buNone/>
            </a:pPr>
            <a:r>
              <a:rPr lang="en-US" altLang="zh-CN" sz="1700" dirty="0" smtClean="0"/>
              <a:t>		 else { … }</a:t>
            </a:r>
          </a:p>
          <a:p>
            <a:pPr>
              <a:buNone/>
            </a:pPr>
            <a:r>
              <a:rPr lang="en-US" altLang="zh-CN" sz="1700" dirty="0" smtClean="0"/>
              <a:t>	    }</a:t>
            </a:r>
          </a:p>
          <a:p>
            <a:r>
              <a:rPr lang="en-US" altLang="zh-CN" sz="1700" dirty="0" smtClean="0"/>
              <a:t>}</a:t>
            </a:r>
            <a:endParaRPr lang="zh-CN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Memorization &amp;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 fib(n) {</a:t>
            </a:r>
          </a:p>
          <a:p>
            <a:pPr>
              <a:buNone/>
            </a:pPr>
            <a:r>
              <a:rPr lang="en-US" altLang="zh-CN" dirty="0" smtClean="0"/>
              <a:t>        if (n &lt; 2) return 1;</a:t>
            </a:r>
          </a:p>
          <a:p>
            <a:pPr>
              <a:buNone/>
            </a:pPr>
            <a:r>
              <a:rPr lang="en-US" altLang="zh-CN" dirty="0" smtClean="0"/>
              <a:t>        else return fib(n-1) + fib(n-2);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hlinkClick r:id="rId2" action="ppaction://hlinkfile"/>
              </a:rPr>
              <a:t>Demo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str</a:t>
            </a:r>
            <a:r>
              <a:rPr lang="en-US" altLang="zh-CN" dirty="0" smtClean="0"/>
              <a:t> += ‘one’ + ‘two’;</a:t>
            </a:r>
          </a:p>
          <a:p>
            <a:r>
              <a:rPr lang="zh-CN" altLang="en-US" dirty="0" smtClean="0"/>
              <a:t>内存中创建一个临时字符串；</a:t>
            </a:r>
            <a:endParaRPr lang="en-US" altLang="zh-CN" dirty="0" smtClean="0"/>
          </a:p>
          <a:p>
            <a:r>
              <a:rPr lang="zh-CN" altLang="en-US" dirty="0" smtClean="0"/>
              <a:t>连接后的字符串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onetwo</a:t>
            </a:r>
            <a:r>
              <a:rPr lang="en-US" altLang="zh-CN" dirty="0" smtClean="0"/>
              <a:t>’</a:t>
            </a:r>
            <a:r>
              <a:rPr lang="zh-CN" altLang="en-US" dirty="0" smtClean="0"/>
              <a:t>被赋值给临时字符串；</a:t>
            </a:r>
            <a:endParaRPr lang="en-US" altLang="zh-CN" dirty="0" smtClean="0"/>
          </a:p>
          <a:p>
            <a:r>
              <a:rPr lang="zh-CN" altLang="en-US" dirty="0" smtClean="0"/>
              <a:t>临时字符串与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当前值连接；</a:t>
            </a:r>
            <a:endParaRPr lang="en-US" altLang="zh-CN" dirty="0" smtClean="0"/>
          </a:p>
          <a:p>
            <a:r>
              <a:rPr lang="zh-CN" altLang="en-US" dirty="0" smtClean="0"/>
              <a:t>结果赋值给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不如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+= ‘one’;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+= ‘two’;</a:t>
            </a:r>
          </a:p>
          <a:p>
            <a:r>
              <a:rPr lang="zh-CN" altLang="en-US" dirty="0" smtClean="0"/>
              <a:t>一句话达到同样效果：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+ ‘one’ + ‘two’;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字符串连接</a:t>
            </a:r>
            <a:r>
              <a:rPr lang="en-US" altLang="zh-CN" dirty="0" smtClean="0"/>
              <a:t>——ie7</a:t>
            </a:r>
            <a:r>
              <a:rPr lang="zh-CN" altLang="en-US" dirty="0" smtClean="0"/>
              <a:t>的坑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以上优化不适合</a:t>
            </a:r>
            <a:r>
              <a:rPr lang="en-US" altLang="zh-CN" dirty="0" err="1" smtClean="0"/>
              <a:t>ie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ie7-</a:t>
            </a:r>
            <a:r>
              <a:rPr lang="zh-CN" altLang="en-US" dirty="0" smtClean="0"/>
              <a:t>每连接一对字符串都会把它复制到新分配的内存中。</a:t>
            </a:r>
            <a:r>
              <a:rPr lang="en-US" altLang="zh-CN" dirty="0" smtClean="0"/>
              <a:t>ie8+</a:t>
            </a:r>
            <a:r>
              <a:rPr lang="zh-CN" altLang="en-US" dirty="0" smtClean="0"/>
              <a:t>是记录各字符串的引用，最后时刻才逐个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到新的目标字符串中（并非每次都合并）。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ie7-</a:t>
            </a:r>
            <a:r>
              <a:rPr lang="zh-CN" altLang="en-US" dirty="0" smtClean="0"/>
              <a:t>中，先连接起小的字符串（避免了多次复制长的基础字符串）反而更快。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ie7-</a:t>
            </a:r>
            <a:r>
              <a:rPr lang="zh-CN" altLang="en-US" dirty="0" smtClean="0"/>
              <a:t>中，建议使用</a:t>
            </a:r>
            <a:r>
              <a:rPr lang="en-US" altLang="zh-CN" dirty="0" err="1" smtClean="0"/>
              <a:t>Array.join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正则表达式的工作原理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endParaRPr lang="en-US" altLang="zh-CN" dirty="0" smtClean="0"/>
          </a:p>
          <a:p>
            <a:r>
              <a:rPr lang="zh-CN" altLang="en-US" dirty="0" smtClean="0"/>
              <a:t>设计起始位置</a:t>
            </a:r>
            <a:endParaRPr lang="en-US" altLang="zh-CN" dirty="0" smtClean="0"/>
          </a:p>
          <a:p>
            <a:r>
              <a:rPr lang="zh-CN" altLang="en-US" dirty="0" smtClean="0"/>
              <a:t>匹配每个正则表达式字元</a:t>
            </a:r>
            <a:endParaRPr lang="en-US" altLang="zh-CN" dirty="0" smtClean="0"/>
          </a:p>
          <a:p>
            <a:r>
              <a:rPr lang="zh-CN" altLang="en-US" dirty="0" smtClean="0"/>
              <a:t>匹配成功或失败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正则表达式的回溯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/h(</a:t>
            </a:r>
            <a:r>
              <a:rPr lang="en-US" altLang="zh-CN" dirty="0" err="1" smtClean="0"/>
              <a:t>ello|appy</a:t>
            </a:r>
            <a:r>
              <a:rPr lang="en-US" altLang="zh-CN" dirty="0" smtClean="0"/>
              <a:t>) hippo/.test(</a:t>
            </a:r>
          </a:p>
          <a:p>
            <a:pPr>
              <a:buNone/>
            </a:pPr>
            <a:r>
              <a:rPr lang="en-US" altLang="zh-CN" dirty="0" smtClean="0"/>
              <a:t>    ‘hello there, happy hippo’)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回溯失控</a:t>
            </a:r>
            <a:r>
              <a:rPr lang="en-US" altLang="zh-CN" dirty="0" smtClean="0"/>
              <a:t>——</a:t>
            </a:r>
          </a:p>
          <a:p>
            <a:r>
              <a:rPr lang="en-US" altLang="zh-CN" dirty="0" smtClean="0"/>
              <a:t>/(A+A+)B/</a:t>
            </a:r>
            <a:r>
              <a:rPr lang="zh-CN" altLang="en-US" dirty="0" smtClean="0"/>
              <a:t>去匹配</a:t>
            </a:r>
            <a:r>
              <a:rPr lang="en-US" altLang="zh-CN" dirty="0" smtClean="0"/>
              <a:t>AAAAAAAAAA</a:t>
            </a:r>
            <a:br>
              <a:rPr lang="en-US" altLang="zh-CN" dirty="0" smtClean="0"/>
            </a:br>
            <a:r>
              <a:rPr lang="zh-CN" altLang="en-US" dirty="0" smtClean="0"/>
              <a:t>解决方案：改成</a:t>
            </a:r>
            <a:r>
              <a:rPr lang="en-US" altLang="zh-CN" dirty="0" smtClean="0"/>
              <a:t>/AA+B/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更有效的正则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让正则匹配失败的更快（而非成功快失败慢）。</a:t>
            </a:r>
            <a:endParaRPr lang="en-US" altLang="zh-CN" dirty="0" smtClean="0"/>
          </a:p>
          <a:p>
            <a:r>
              <a:rPr lang="zh-CN" altLang="en-US" dirty="0" smtClean="0"/>
              <a:t>以简单的、必需的字元开始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好的标记比如是一个</a:t>
            </a:r>
            <a:r>
              <a:rPr lang="en-US" altLang="zh-CN" dirty="0" smtClean="0"/>
              <a:t>^</a:t>
            </a:r>
            <a:r>
              <a:rPr lang="zh-CN" altLang="en-US" dirty="0" smtClean="0"/>
              <a:t>，一个特定字符串。避免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one|two</a:t>
            </a:r>
            <a:r>
              <a:rPr lang="en-US" altLang="zh-CN" dirty="0" smtClean="0"/>
              <a:t>/</a:t>
            </a:r>
            <a:r>
              <a:rPr lang="zh-CN" altLang="en-US" dirty="0" smtClean="0"/>
              <a:t>的顶层分支，避免敏感的量词，比如用</a:t>
            </a:r>
            <a:r>
              <a:rPr lang="en-US" altLang="zh-CN" dirty="0" smtClean="0"/>
              <a:t>\s\s*</a:t>
            </a:r>
            <a:r>
              <a:rPr lang="zh-CN" altLang="en-US" dirty="0" smtClean="0"/>
              <a:t>替代</a:t>
            </a:r>
            <a:r>
              <a:rPr lang="en-US" altLang="zh-CN" dirty="0" smtClean="0"/>
              <a:t>\s+</a:t>
            </a:r>
            <a:r>
              <a:rPr lang="zh-CN" altLang="en-US" dirty="0" smtClean="0"/>
              <a:t>或</a:t>
            </a:r>
            <a:r>
              <a:rPr lang="en-US" altLang="zh-CN" dirty="0" smtClean="0"/>
              <a:t>\s{1,}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减少分支数量，如</a:t>
            </a:r>
            <a:r>
              <a:rPr lang="en-US" altLang="zh-CN" dirty="0" smtClean="0"/>
              <a:t>cat\bat</a:t>
            </a:r>
            <a:r>
              <a:rPr lang="zh-CN" altLang="en-US" dirty="0" smtClean="0"/>
              <a:t>换为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cb</a:t>
            </a:r>
            <a:r>
              <a:rPr lang="en-US" altLang="zh-CN" dirty="0" smtClean="0"/>
              <a:t>]at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red|read</a:t>
            </a:r>
            <a:r>
              <a:rPr lang="zh-CN" altLang="en-US" dirty="0" smtClean="0"/>
              <a:t>换为</a:t>
            </a:r>
            <a:r>
              <a:rPr lang="en-US" altLang="zh-CN" dirty="0" err="1" smtClean="0"/>
              <a:t>rea?d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用字符集比分支更快，常用分支放前面。</a:t>
            </a:r>
            <a:endParaRPr lang="en-US" altLang="zh-CN" dirty="0" smtClean="0"/>
          </a:p>
          <a:p>
            <a:r>
              <a:rPr lang="zh-CN" altLang="en-US" dirty="0" smtClean="0"/>
              <a:t>暴露必需的字元，如</a:t>
            </a:r>
            <a:r>
              <a:rPr lang="en-US" altLang="zh-CN" dirty="0" smtClean="0"/>
              <a:t>/(^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|^</a:t>
            </a:r>
            <a:r>
              <a:rPr lang="en-US" altLang="zh-CN" dirty="0" err="1" smtClean="0"/>
              <a:t>cd</a:t>
            </a:r>
            <a:r>
              <a:rPr lang="en-US" altLang="zh-CN" dirty="0" smtClean="0"/>
              <a:t>)/</a:t>
            </a:r>
            <a:r>
              <a:rPr lang="zh-CN" altLang="en-US" dirty="0" smtClean="0"/>
              <a:t>换成</a:t>
            </a:r>
            <a:r>
              <a:rPr lang="en-US" altLang="zh-CN" dirty="0" smtClean="0"/>
              <a:t>/^(</a:t>
            </a:r>
            <a:r>
              <a:rPr lang="en-US" altLang="zh-CN" dirty="0" err="1" smtClean="0"/>
              <a:t>ab|cd</a:t>
            </a:r>
            <a:r>
              <a:rPr lang="en-US" altLang="zh-CN" dirty="0" smtClean="0"/>
              <a:t>)/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脚本位置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ie8+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Firefox3.5+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Safari4+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Chrome2+</a:t>
            </a:r>
            <a:r>
              <a:rPr lang="zh-CN" altLang="en-US" dirty="0" smtClean="0"/>
              <a:t>都可以并行加载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标签放在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的底部。</a:t>
            </a:r>
            <a:endParaRPr lang="en-US" altLang="zh-CN" dirty="0" smtClean="0"/>
          </a:p>
          <a:p>
            <a:r>
              <a:rPr lang="zh-CN" altLang="en-US" dirty="0" smtClean="0"/>
              <a:t>把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标签放在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的底部。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有时候可以不用正则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endWithSemicolon</a:t>
            </a:r>
            <a:r>
              <a:rPr lang="en-US" altLang="zh-CN" dirty="0" smtClean="0"/>
              <a:t> = /;$/.test(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endWithSemicolon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= </a:t>
            </a:r>
            <a:r>
              <a:rPr lang="en-US" altLang="zh-CN" dirty="0" err="1" smtClean="0"/>
              <a:t>str.charAt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str.length</a:t>
            </a:r>
            <a:r>
              <a:rPr lang="en-US" altLang="zh-CN" dirty="0" smtClean="0"/>
              <a:t> - 1) === ‘;’;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trim</a:t>
            </a:r>
            <a:r>
              <a:rPr lang="zh-CN" altLang="en-US" dirty="0" smtClean="0"/>
              <a:t>方法去掉首尾的空白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str.replace</a:t>
            </a:r>
            <a:r>
              <a:rPr lang="en-US" altLang="zh-CN" dirty="0" smtClean="0"/>
              <a:t>(/^\s+/, ‘’).replace(/\s+$/, ‘’);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str.replace</a:t>
            </a:r>
            <a:r>
              <a:rPr lang="en-US" altLang="zh-CN" dirty="0" smtClean="0"/>
              <a:t>(/^\s+|\s+$/g, ‘’);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str.replace</a:t>
            </a:r>
            <a:r>
              <a:rPr lang="en-US" altLang="zh-CN" dirty="0" smtClean="0"/>
              <a:t>(/^\s*([\s\S]*?)\s*$/, ‘$1’);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str.replace</a:t>
            </a:r>
            <a:r>
              <a:rPr lang="en-US" altLang="zh-CN" dirty="0" smtClean="0"/>
              <a:t>(/^\s*([\s\S]*\S)?\s*$/, ‘$1’);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方案四在</a:t>
            </a:r>
            <a:r>
              <a:rPr lang="en-US" altLang="zh-CN" dirty="0" err="1" smtClean="0"/>
              <a:t>ie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下很快，超过方案一。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定时器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过长的循环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items.length</a:t>
            </a:r>
            <a:r>
              <a:rPr lang="en-US" altLang="zh-CN" dirty="0" smtClean="0"/>
              <a:t>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process(items[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处理过程是否必须同步？</a:t>
            </a:r>
            <a:endParaRPr lang="en-US" altLang="zh-CN" dirty="0" smtClean="0"/>
          </a:p>
          <a:p>
            <a:r>
              <a:rPr lang="zh-CN" altLang="en-US" dirty="0" smtClean="0"/>
              <a:t>数据是否必须按顺序处理？</a:t>
            </a:r>
            <a:endParaRPr lang="en-US" altLang="zh-CN" dirty="0" smtClean="0"/>
          </a:p>
          <a:p>
            <a:r>
              <a:rPr lang="zh-CN" altLang="en-US" dirty="0" smtClean="0"/>
              <a:t>如果答案都是“否”</a:t>
            </a:r>
            <a:r>
              <a:rPr lang="en-US" altLang="zh-CN" dirty="0" smtClean="0"/>
              <a:t>——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使用定时器处理任务数组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 smtClean="0"/>
              <a:t>function </a:t>
            </a:r>
            <a:r>
              <a:rPr lang="en-US" altLang="zh-CN" sz="2200" dirty="0" err="1" smtClean="0"/>
              <a:t>processArray</a:t>
            </a:r>
            <a:r>
              <a:rPr lang="en-US" altLang="zh-CN" sz="2200" dirty="0" smtClean="0"/>
              <a:t>(items, process, callback) {</a:t>
            </a:r>
          </a:p>
          <a:p>
            <a:r>
              <a:rPr lang="en-US" altLang="zh-CN" sz="2200" dirty="0" smtClean="0"/>
              <a:t>	</a:t>
            </a:r>
            <a:r>
              <a:rPr lang="en-US" altLang="zh-CN" sz="2200" dirty="0" err="1" smtClean="0"/>
              <a:t>var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todo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items.concat</a:t>
            </a:r>
            <a:r>
              <a:rPr lang="en-US" altLang="zh-CN" sz="2200" dirty="0" smtClean="0"/>
              <a:t>();</a:t>
            </a:r>
          </a:p>
          <a:p>
            <a:r>
              <a:rPr lang="en-US" altLang="zh-CN" sz="2200" dirty="0" smtClean="0"/>
              <a:t>	</a:t>
            </a:r>
            <a:r>
              <a:rPr lang="en-US" altLang="zh-CN" sz="2200" dirty="0" err="1" smtClean="0"/>
              <a:t>setTimeout</a:t>
            </a:r>
            <a:r>
              <a:rPr lang="en-US" altLang="zh-CN" sz="2200" dirty="0" smtClean="0"/>
              <a:t>(function() {</a:t>
            </a:r>
          </a:p>
          <a:p>
            <a:r>
              <a:rPr lang="en-US" altLang="zh-CN" sz="2200" dirty="0" smtClean="0"/>
              <a:t>		process(</a:t>
            </a:r>
            <a:r>
              <a:rPr lang="en-US" altLang="zh-CN" sz="2200" dirty="0" err="1" smtClean="0"/>
              <a:t>todo.shift</a:t>
            </a:r>
            <a:r>
              <a:rPr lang="en-US" altLang="zh-CN" sz="2200" dirty="0" smtClean="0"/>
              <a:t>());</a:t>
            </a:r>
          </a:p>
          <a:p>
            <a:r>
              <a:rPr lang="en-US" altLang="zh-CN" sz="2200" dirty="0" smtClean="0"/>
              <a:t>		if (</a:t>
            </a:r>
            <a:r>
              <a:rPr lang="en-US" altLang="zh-CN" sz="2200" dirty="0" err="1" smtClean="0"/>
              <a:t>todo.length</a:t>
            </a:r>
            <a:r>
              <a:rPr lang="en-US" altLang="zh-CN" sz="2200" dirty="0" smtClean="0"/>
              <a:t> &gt; 0) </a:t>
            </a:r>
            <a:r>
              <a:rPr lang="en-US" altLang="zh-CN" sz="2200" dirty="0" err="1" smtClean="0"/>
              <a:t>setTimeout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arguments.callee</a:t>
            </a:r>
            <a:r>
              <a:rPr lang="en-US" altLang="zh-CN" sz="2200" dirty="0" smtClean="0"/>
              <a:t>, 25);</a:t>
            </a:r>
          </a:p>
          <a:p>
            <a:r>
              <a:rPr lang="en-US" altLang="zh-CN" sz="2200" dirty="0" smtClean="0"/>
              <a:t>		else callback(items);</a:t>
            </a:r>
          </a:p>
          <a:p>
            <a:r>
              <a:rPr lang="en-US" altLang="zh-CN" sz="2200" dirty="0" smtClean="0"/>
              <a:t>	}, 25);</a:t>
            </a:r>
          </a:p>
          <a:p>
            <a:r>
              <a:rPr lang="en-US" altLang="zh-CN" sz="2200" dirty="0" smtClean="0"/>
              <a:t>}</a:t>
            </a:r>
            <a:endParaRPr lang="zh-CN" altLang="en-US" sz="2200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对任务进行批处理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processArray</a:t>
            </a:r>
            <a:r>
              <a:rPr lang="en-US" altLang="zh-CN" dirty="0" smtClean="0"/>
              <a:t>(items, process, callback)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todo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items.concat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(function() 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start = +new Date();</a:t>
            </a:r>
          </a:p>
          <a:p>
            <a:r>
              <a:rPr lang="en-US" altLang="zh-CN" dirty="0" smtClean="0"/>
              <a:t>		do {</a:t>
            </a:r>
          </a:p>
          <a:p>
            <a:r>
              <a:rPr lang="en-US" altLang="zh-CN" dirty="0" smtClean="0"/>
              <a:t>			process(</a:t>
            </a:r>
            <a:r>
              <a:rPr lang="en-US" altLang="zh-CN" dirty="0" err="1" smtClean="0"/>
              <a:t>todo.shift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	while (</a:t>
            </a:r>
            <a:r>
              <a:rPr lang="en-US" altLang="zh-CN" dirty="0" err="1" smtClean="0"/>
              <a:t>todo.length</a:t>
            </a:r>
            <a:r>
              <a:rPr lang="en-US" altLang="zh-CN" dirty="0" smtClean="0"/>
              <a:t> &gt; 0 &amp;&amp; (+new Date() - start &lt; 50));</a:t>
            </a:r>
          </a:p>
          <a:p>
            <a:r>
              <a:rPr lang="en-US" altLang="zh-CN" dirty="0" smtClean="0"/>
              <a:t>		if (</a:t>
            </a:r>
            <a:r>
              <a:rPr lang="en-US" altLang="zh-CN" dirty="0" err="1" smtClean="0"/>
              <a:t>todo.length</a:t>
            </a:r>
            <a:r>
              <a:rPr lang="en-US" altLang="zh-CN" dirty="0" smtClean="0"/>
              <a:t> &gt; 0) 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arguments.callee</a:t>
            </a:r>
            <a:r>
              <a:rPr lang="en-US" altLang="zh-CN" dirty="0" smtClean="0"/>
              <a:t>, 25);</a:t>
            </a:r>
          </a:p>
          <a:p>
            <a:r>
              <a:rPr lang="en-US" altLang="zh-CN" dirty="0" smtClean="0"/>
              <a:t>		else callback(items);</a:t>
            </a:r>
          </a:p>
          <a:p>
            <a:r>
              <a:rPr lang="en-US" altLang="zh-CN" dirty="0" smtClean="0"/>
              <a:t>	}, 25);</a:t>
            </a:r>
          </a:p>
          <a:p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Hi: </a:t>
            </a:r>
            <a:r>
              <a:rPr lang="en-US" altLang="zh-CN" dirty="0" err="1" smtClean="0"/>
              <a:t>Jeffersondyj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dengyijun@baidu.com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延迟的脚本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&lt;script type=“text/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”</a:t>
            </a:r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=“1.js” defer&gt;&lt;/script&gt;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并非很好的跨浏览器解决方案，仅</a:t>
            </a:r>
            <a:r>
              <a:rPr lang="en-US" altLang="zh-CN" dirty="0" smtClean="0"/>
              <a:t>ie4+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firefox3.5+</a:t>
            </a:r>
            <a:r>
              <a:rPr lang="zh-CN" altLang="en-US" dirty="0" smtClean="0"/>
              <a:t>的浏览器支持。</a:t>
            </a:r>
            <a:endParaRPr lang="en-US" altLang="zh-CN" dirty="0" smtClean="0"/>
          </a:p>
          <a:p>
            <a:r>
              <a:rPr lang="en-US" altLang="zh-CN" dirty="0" smtClean="0">
                <a:hlinkClick r:id="rId2" action="ppaction://hlinkfile"/>
              </a:rPr>
              <a:t>Demo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动态脚本元素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 script = </a:t>
            </a:r>
            <a:r>
              <a:rPr lang="en-US" altLang="zh-CN" dirty="0" err="1" smtClean="0"/>
              <a:t>document.createElement</a:t>
            </a:r>
            <a:r>
              <a:rPr lang="en-US" altLang="zh-CN" dirty="0" smtClean="0"/>
              <a:t>(‘script’);</a:t>
            </a:r>
          </a:p>
          <a:p>
            <a:r>
              <a:rPr lang="en-US" altLang="zh-CN" dirty="0" err="1" smtClean="0"/>
              <a:t>script.type</a:t>
            </a:r>
            <a:r>
              <a:rPr lang="en-US" altLang="zh-CN" dirty="0" smtClean="0"/>
              <a:t> = ‘text/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’;</a:t>
            </a:r>
          </a:p>
          <a:p>
            <a:r>
              <a:rPr lang="en-US" altLang="zh-CN" dirty="0" smtClean="0"/>
              <a:t>script.src = ‘1.js’;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Safari</a:t>
            </a:r>
            <a:r>
              <a:rPr lang="zh-CN" altLang="en-US" dirty="0" smtClean="0"/>
              <a:t>在完成时触发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r>
              <a:rPr lang="en-US" altLang="zh-CN" dirty="0" smtClean="0"/>
              <a:t>IE</a:t>
            </a:r>
            <a:r>
              <a:rPr lang="zh-CN" altLang="en-US" dirty="0" smtClean="0"/>
              <a:t>支持另一种方式：</a:t>
            </a:r>
            <a:r>
              <a:rPr lang="en-US" altLang="zh-CN" dirty="0" err="1" smtClean="0"/>
              <a:t>readystatechange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r>
              <a:rPr lang="en-US" altLang="zh-CN" dirty="0" smtClean="0"/>
              <a:t>uninitialized</a:t>
            </a:r>
            <a:r>
              <a:rPr lang="zh-CN" altLang="en-US" dirty="0" smtClean="0"/>
              <a:t>（初始状态）</a:t>
            </a:r>
            <a:endParaRPr lang="en-US" altLang="zh-CN" dirty="0" smtClean="0"/>
          </a:p>
          <a:p>
            <a:r>
              <a:rPr lang="en-US" altLang="zh-CN" dirty="0" smtClean="0"/>
              <a:t>loading</a:t>
            </a:r>
            <a:r>
              <a:rPr lang="zh-CN" altLang="en-US" dirty="0" smtClean="0"/>
              <a:t>（开始下载）</a:t>
            </a:r>
            <a:r>
              <a:rPr lang="en-US" altLang="zh-CN" dirty="0" smtClean="0"/>
              <a:t>loaded</a:t>
            </a:r>
            <a:r>
              <a:rPr lang="zh-CN" altLang="en-US" dirty="0" smtClean="0"/>
              <a:t>（下载完成）</a:t>
            </a:r>
            <a:endParaRPr lang="en-US" altLang="zh-CN" dirty="0" smtClean="0"/>
          </a:p>
          <a:p>
            <a:r>
              <a:rPr lang="en-US" altLang="zh-CN" dirty="0" smtClean="0"/>
              <a:t>interactive</a:t>
            </a:r>
            <a:r>
              <a:rPr lang="zh-CN" altLang="en-US" dirty="0" smtClean="0"/>
              <a:t>（完成下载但尚不能使用）</a:t>
            </a:r>
            <a:endParaRPr lang="en-US" altLang="zh-CN" dirty="0" smtClean="0"/>
          </a:p>
          <a:p>
            <a:r>
              <a:rPr lang="en-US" altLang="zh-CN" dirty="0" smtClean="0"/>
              <a:t>complete</a:t>
            </a:r>
            <a:r>
              <a:rPr lang="zh-CN" altLang="en-US" dirty="0" smtClean="0"/>
              <a:t>（准备就绪）  </a:t>
            </a:r>
            <a:r>
              <a:rPr lang="en-US" altLang="zh-CN" dirty="0" smtClean="0">
                <a:hlinkClick r:id="rId2" action="ppaction://hlinkfile"/>
              </a:rPr>
              <a:t>Demo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尽量使用直接量（字符串、数字、布尔值、对象、数组、函数、正则表达式）以及局部变量，少用数组项和对象成员。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作用域链、闭包、原型链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变量在作用域链的位置越深，访问所需时间越长。局部变量在作用域链的起始位置，全局变量在作用域链的最末端。</a:t>
            </a:r>
            <a:endParaRPr lang="en-US" altLang="zh-CN" dirty="0" smtClean="0"/>
          </a:p>
          <a:p>
            <a:r>
              <a:rPr lang="zh-CN" altLang="en-US" dirty="0" smtClean="0"/>
              <a:t>闭包也有性能关注点：将会导致访问大量跨作用域的标识符。</a:t>
            </a:r>
            <a:endParaRPr lang="en-US" altLang="zh-CN" dirty="0" smtClean="0"/>
          </a:p>
          <a:p>
            <a:r>
              <a:rPr lang="zh-CN" altLang="en-US" dirty="0" smtClean="0"/>
              <a:t>属性或方法在原型链的位置越深，访问的速度也越慢。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可以把常用的对象、数组、跨域成员保存到局部变量中。</a:t>
            </a:r>
            <a:endParaRPr lang="en-US" altLang="zh-CN" dirty="0" smtClean="0"/>
          </a:p>
          <a:p>
            <a:r>
              <a:rPr lang="zh-CN" altLang="en-US" dirty="0" smtClean="0"/>
              <a:t>避免使用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，慎用</a:t>
            </a:r>
            <a:r>
              <a:rPr lang="en-US" altLang="zh-CN" dirty="0" smtClean="0"/>
              <a:t>try-catch</a:t>
            </a:r>
            <a:r>
              <a:rPr lang="zh-CN" altLang="en-US" dirty="0" smtClean="0"/>
              <a:t>（会改变运行期上下文作用域链），小心使用闭包。</a:t>
            </a:r>
            <a:endParaRPr lang="en-US" altLang="zh-CN" dirty="0" smtClean="0"/>
          </a:p>
          <a:p>
            <a:r>
              <a:rPr lang="en-US" altLang="zh-CN" dirty="0" smtClean="0"/>
              <a:t>try { … } catch (ex) { handler(ex); } 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委托给某个函数。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天生就慢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EcmaScript</a:t>
            </a:r>
            <a:r>
              <a:rPr lang="zh-CN" altLang="en-US" dirty="0" smtClean="0"/>
              <a:t>是两个岛屿，从</a:t>
            </a:r>
            <a:r>
              <a:rPr lang="en-US" altLang="zh-CN" dirty="0" err="1" smtClean="0"/>
              <a:t>EcmaScript</a:t>
            </a:r>
            <a:r>
              <a:rPr lang="zh-CN" altLang="en-US" dirty="0" smtClean="0"/>
              <a:t>每次访问</a:t>
            </a:r>
            <a:r>
              <a:rPr lang="en-US" altLang="zh-CN" dirty="0" smtClean="0"/>
              <a:t>Dom</a:t>
            </a:r>
            <a:r>
              <a:rPr lang="zh-CN" altLang="en-US" dirty="0" smtClean="0"/>
              <a:t>都要收取过桥费。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我们要做的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减少过桥的次数，努力呆在</a:t>
            </a:r>
            <a:r>
              <a:rPr lang="en-US" altLang="zh-CN" dirty="0" err="1" smtClean="0"/>
              <a:t>EcmaScript</a:t>
            </a:r>
            <a:r>
              <a:rPr lang="zh-CN" altLang="en-US" dirty="0" smtClean="0"/>
              <a:t>这个岛上。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1490</Words>
  <Application>Microsoft Office PowerPoint</Application>
  <PresentationFormat>全屏显示(4:3)</PresentationFormat>
  <Paragraphs>255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高性能JS</vt:lpstr>
      <vt:lpstr>Outline</vt:lpstr>
      <vt:lpstr>脚本位置</vt:lpstr>
      <vt:lpstr>延迟的脚本</vt:lpstr>
      <vt:lpstr>动态脚本元素</vt:lpstr>
      <vt:lpstr>读取变量</vt:lpstr>
      <vt:lpstr>作用域链、闭包、原型链</vt:lpstr>
      <vt:lpstr>Tips</vt:lpstr>
      <vt:lpstr>Dom天生就慢</vt:lpstr>
      <vt:lpstr>Case Study</vt:lpstr>
      <vt:lpstr>重绘与重排</vt:lpstr>
      <vt:lpstr>重排何时发生</vt:lpstr>
      <vt:lpstr>重排重绘代价最小化</vt:lpstr>
      <vt:lpstr>Case Study</vt:lpstr>
      <vt:lpstr>创建并更新一个文档片段</vt:lpstr>
      <vt:lpstr>事件委托</vt:lpstr>
      <vt:lpstr>算法——for循环</vt:lpstr>
      <vt:lpstr>for-in循环</vt:lpstr>
      <vt:lpstr>减少迭代的工作量</vt:lpstr>
      <vt:lpstr>每次迭代的工作量分析</vt:lpstr>
      <vt:lpstr>修改后方案</vt:lpstr>
      <vt:lpstr>写优化的if-else</vt:lpstr>
      <vt:lpstr>嵌套层次的if-else组</vt:lpstr>
      <vt:lpstr>Memorization &amp; Recursion</vt:lpstr>
      <vt:lpstr>字符串连接</vt:lpstr>
      <vt:lpstr>字符串连接——ie7的坑</vt:lpstr>
      <vt:lpstr>正则表达式的工作原理</vt:lpstr>
      <vt:lpstr>正则表达式的回溯</vt:lpstr>
      <vt:lpstr>更有效的正则</vt:lpstr>
      <vt:lpstr>有时候可以不用正则</vt:lpstr>
      <vt:lpstr>Case：trim方法去掉首尾的空白</vt:lpstr>
      <vt:lpstr>定时器——过长的循环</vt:lpstr>
      <vt:lpstr>使用定时器处理任务数组</vt:lpstr>
      <vt:lpstr>对任务进行批处理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高性能JS</dc:title>
  <dc:creator>Jefferson</dc:creator>
  <cp:lastModifiedBy>徐凯</cp:lastModifiedBy>
  <cp:revision>45</cp:revision>
  <dcterms:created xsi:type="dcterms:W3CDTF">2013-02-05T02:07:52Z</dcterms:created>
  <dcterms:modified xsi:type="dcterms:W3CDTF">2013-03-11T08:32:53Z</dcterms:modified>
</cp:coreProperties>
</file>