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2" r:id="rId2"/>
    <p:sldId id="259" r:id="rId3"/>
    <p:sldId id="260" r:id="rId4"/>
    <p:sldId id="263" r:id="rId5"/>
    <p:sldId id="264" r:id="rId6"/>
    <p:sldId id="266" r:id="rId7"/>
    <p:sldId id="267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에스코어 드림 1 Thin" panose="020B0403030302020204" pitchFamily="34" charset="-127"/>
      <p:regular r:id="rId12"/>
    </p:embeddedFont>
    <p:embeddedFont>
      <p:font typeface="에스코어 드림 2 ExtraLight" panose="020B0203030302020204" pitchFamily="34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3D"/>
    <a:srgbClr val="B2C7D9"/>
    <a:srgbClr val="FF9D93"/>
    <a:srgbClr val="FF6F61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FFD7-ECCC-412F-ABC5-45E6B64D2423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67AC-0171-4DF3-BE9A-262ABAD67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67AC-0171-4DF3-BE9A-262ABAD67A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어렵고 딱딱하게 느껴지는 한국사를 사용자에게 더욱 쉽고 재미있게</a:t>
            </a:r>
            <a:endParaRPr lang="en-US" altLang="ko-KR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학습할 수 있는 솔루션을 제공하는 윈도우 프로그램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67AC-0171-4DF3-BE9A-262ABAD67A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1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DB9C-638D-4B0C-A8F8-00540299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DE66F-530A-464E-BE96-15A2D67A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B5495-8A8E-4C82-913E-B3758175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25984-BA42-430C-9CB5-C4E759D2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4AF4C-F38D-4601-B3F9-A954C18D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0B82-3567-4B8D-BC9E-0CAD5B92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E05FE-81AB-4F20-829F-1234457C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B4306-B3C5-4158-8339-139E5BF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9AA5E-14B6-418C-8132-A508569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22608-C59B-4C3F-BC98-40A9EFF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6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4740D-763F-4193-BAAC-C23696E43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7A2B7-0C56-48DF-A458-AB07BC28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9FF3D-E80A-4EA7-9024-67BA7139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E010-F64D-40E8-A0F3-C8FBA1E3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D8F8-C1F5-4887-84FA-B1027B38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E76C-BD3F-4668-90A6-761FBAE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0E333-C530-435F-8D08-19539556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16814-5E70-4DE5-A5B7-237AC8DB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47664-3EF2-430F-8975-606BFABD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FE3E4-FCB3-441D-B8BF-54153C12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EF6C-849C-4B78-A19C-5CDA68B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0AFDB-CFE1-4AB9-A6A4-72456A36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E9EA0-B0DE-4F01-81BC-894DB5F3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DA8FC-6C45-4BF0-806A-32E218A2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AA27C-8A31-4257-8B3C-6CE62346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C26B-4C16-46F4-A64C-50B6EF7B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312DD-7C7D-408B-B6D5-7D8B2685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0B6CE-0290-4B09-AE6F-A3AEE32D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598F9-5DCC-44A9-95F6-23CF9CBF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4C14A-9252-4C66-942E-5CFFFCE1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5D167-6973-4988-9028-F995A61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37A80-AD66-4729-9F71-9BCE07ED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E948B-5C35-49E0-80FD-8467D096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DFD52-A590-4688-A7E0-B8313F99B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3394C-F0EA-464C-A789-4ED086E33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DBFE0-0746-4B69-82C7-7F95868A0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9A855-3069-44AA-BBFD-1A94F8FA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DE9D18-3B69-4DC3-B635-5E51BA44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9A1F72-BA69-4F05-A0BA-83BAD65E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5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78D30-25EA-4A4D-A2EB-0E6DA714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EB925-8641-4D28-8E4F-4804E15D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BA42F-C43A-4D97-9861-F67794C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907AE-E4E9-482A-A454-3EDAEB58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7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9020F6-7C8A-498E-BD3C-FD972F35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89419-E440-435C-8B70-AC8F18F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2F05D-6067-4354-93B4-85305B24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8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CE7F5-789B-4115-AA3E-6BAF08BD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7596C-D9F3-41CA-B430-59A9A4C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77CD6-57EE-4A4D-A690-68B36D8E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C0BC-A066-4F1C-AECB-D343E16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E3F36-A6E1-4AEA-AF63-66D5CBA8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B6A63-44A5-4B4B-97CB-FCD80FE9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BE055-FEF8-4269-92EF-4BEED6AB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2C39E-69A9-436C-A9AB-E89188E47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8B18F-EFC3-4619-B0FE-CB682613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19764-1C8C-47DD-A1E0-501B58B9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CD620-214A-4F55-8AFD-BB2FF846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6A44A-FCCC-45B4-98EF-49B34D8E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09D5B2-0E86-4942-AC62-B0CC64B2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55B36-93A9-4EE6-8A2C-83AEF2B4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76B0D-CE09-4FFE-B1FD-51F41F18B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02E59-23D5-48F6-912B-F8D61838B76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A4B6A-8182-4FE9-AE15-E6A2CEFA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ADE60-0F90-4DB6-AC41-D305C4392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85D1-67A3-4A59-8861-67CA7A17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A631026D-EE0A-4153-AD6C-8A2FCC6A3FFC}"/>
              </a:ext>
            </a:extLst>
          </p:cNvPr>
          <p:cNvSpPr/>
          <p:nvPr/>
        </p:nvSpPr>
        <p:spPr>
          <a:xfrm>
            <a:off x="5343786" y="0"/>
            <a:ext cx="2874068" cy="6858000"/>
          </a:xfrm>
          <a:prstGeom prst="parallelogram">
            <a:avLst>
              <a:gd name="adj" fmla="val 52698"/>
            </a:avLst>
          </a:prstGeom>
          <a:solidFill>
            <a:srgbClr val="FF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7177CB-0EB4-409B-915D-BE9B54D880C4}"/>
              </a:ext>
            </a:extLst>
          </p:cNvPr>
          <p:cNvSpPr/>
          <p:nvPr/>
        </p:nvSpPr>
        <p:spPr>
          <a:xfrm>
            <a:off x="6695934" y="0"/>
            <a:ext cx="2874068" cy="6858000"/>
          </a:xfrm>
          <a:prstGeom prst="parallelogram">
            <a:avLst>
              <a:gd name="adj" fmla="val 52698"/>
            </a:avLst>
          </a:prstGeom>
          <a:solidFill>
            <a:srgbClr val="FF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AB99DD98-0DC4-4FA1-877D-245D830E5BD7}"/>
              </a:ext>
            </a:extLst>
          </p:cNvPr>
          <p:cNvSpPr/>
          <p:nvPr/>
        </p:nvSpPr>
        <p:spPr>
          <a:xfrm>
            <a:off x="8039898" y="0"/>
            <a:ext cx="2874068" cy="6858000"/>
          </a:xfrm>
          <a:prstGeom prst="parallelogram">
            <a:avLst>
              <a:gd name="adj" fmla="val 52698"/>
            </a:avLst>
          </a:prstGeom>
          <a:solidFill>
            <a:srgbClr val="FF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43526109-F82B-4F3E-A4B4-4A91AF36AB63}"/>
              </a:ext>
            </a:extLst>
          </p:cNvPr>
          <p:cNvSpPr/>
          <p:nvPr/>
        </p:nvSpPr>
        <p:spPr>
          <a:xfrm>
            <a:off x="9367994" y="0"/>
            <a:ext cx="2874068" cy="6858000"/>
          </a:xfrm>
          <a:prstGeom prst="parallelogram">
            <a:avLst>
              <a:gd name="adj" fmla="val 52698"/>
            </a:avLst>
          </a:prstGeom>
          <a:solidFill>
            <a:srgbClr val="FF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7C2C3C0D-03BD-4AFE-900B-487A71C5AD79}"/>
              </a:ext>
            </a:extLst>
          </p:cNvPr>
          <p:cNvSpPr/>
          <p:nvPr/>
        </p:nvSpPr>
        <p:spPr>
          <a:xfrm>
            <a:off x="10722743" y="0"/>
            <a:ext cx="2874068" cy="6858000"/>
          </a:xfrm>
          <a:prstGeom prst="parallelogram">
            <a:avLst>
              <a:gd name="adj" fmla="val 52698"/>
            </a:avLst>
          </a:prstGeom>
          <a:solidFill>
            <a:srgbClr val="FF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7567565-E5E1-4B00-843D-28970E3BDB86}"/>
              </a:ext>
            </a:extLst>
          </p:cNvPr>
          <p:cNvSpPr/>
          <p:nvPr/>
        </p:nvSpPr>
        <p:spPr>
          <a:xfrm>
            <a:off x="12069176" y="0"/>
            <a:ext cx="2874068" cy="6858000"/>
          </a:xfrm>
          <a:custGeom>
            <a:avLst/>
            <a:gdLst>
              <a:gd name="connsiteX0" fmla="*/ 122824 w 2874068"/>
              <a:gd name="connsiteY0" fmla="*/ 6301853 h 6858000"/>
              <a:gd name="connsiteX1" fmla="*/ 122824 w 2874068"/>
              <a:gd name="connsiteY1" fmla="*/ 6858000 h 6858000"/>
              <a:gd name="connsiteX2" fmla="*/ 0 w 2874068"/>
              <a:gd name="connsiteY2" fmla="*/ 6858000 h 6858000"/>
              <a:gd name="connsiteX3" fmla="*/ 2773419 w 2874068"/>
              <a:gd name="connsiteY3" fmla="*/ 0 h 6858000"/>
              <a:gd name="connsiteX4" fmla="*/ 2874068 w 2874068"/>
              <a:gd name="connsiteY4" fmla="*/ 0 h 6858000"/>
              <a:gd name="connsiteX5" fmla="*/ 2773419 w 2874068"/>
              <a:gd name="connsiteY5" fmla="*/ 4557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068" h="6858000">
                <a:moveTo>
                  <a:pt x="122824" y="6301853"/>
                </a:moveTo>
                <a:lnTo>
                  <a:pt x="122824" y="6858000"/>
                </a:lnTo>
                <a:lnTo>
                  <a:pt x="0" y="6858000"/>
                </a:lnTo>
                <a:close/>
                <a:moveTo>
                  <a:pt x="2773419" y="0"/>
                </a:moveTo>
                <a:lnTo>
                  <a:pt x="2874068" y="0"/>
                </a:lnTo>
                <a:lnTo>
                  <a:pt x="2773419" y="455739"/>
                </a:lnTo>
                <a:close/>
              </a:path>
            </a:pathLst>
          </a:custGeom>
          <a:solidFill>
            <a:srgbClr val="FF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297B7-81DD-42AD-AFCF-71A67DBDEDC3}"/>
              </a:ext>
            </a:extLst>
          </p:cNvPr>
          <p:cNvSpPr txBox="1"/>
          <p:nvPr/>
        </p:nvSpPr>
        <p:spPr>
          <a:xfrm>
            <a:off x="1862356" y="83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93899E-5554-43FB-9263-CCE595E35CFD}"/>
              </a:ext>
            </a:extLst>
          </p:cNvPr>
          <p:cNvSpPr/>
          <p:nvPr/>
        </p:nvSpPr>
        <p:spPr>
          <a:xfrm>
            <a:off x="2606179" y="1147194"/>
            <a:ext cx="6979641" cy="45636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BA447-324E-4DB8-A7DC-0B88C7DADF5D}"/>
              </a:ext>
            </a:extLst>
          </p:cNvPr>
          <p:cNvSpPr txBox="1"/>
          <p:nvPr/>
        </p:nvSpPr>
        <p:spPr>
          <a:xfrm>
            <a:off x="6732851" y="4734901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최현철 윤재상 한주환</a:t>
            </a:r>
            <a:endParaRPr lang="en-US" altLang="ko-KR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김진혁 전지수 박지현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BF769B-4C53-4F9F-8A20-72701F1DEE82}"/>
              </a:ext>
            </a:extLst>
          </p:cNvPr>
          <p:cNvSpPr/>
          <p:nvPr/>
        </p:nvSpPr>
        <p:spPr>
          <a:xfrm>
            <a:off x="3054672" y="1993639"/>
            <a:ext cx="46410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한스토리</a:t>
            </a:r>
            <a:endParaRPr lang="en-US" altLang="ko-KR" sz="8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62DA3F-F679-4447-A3FB-135660757A27}"/>
              </a:ext>
            </a:extLst>
          </p:cNvPr>
          <p:cNvSpPr/>
          <p:nvPr/>
        </p:nvSpPr>
        <p:spPr>
          <a:xfrm>
            <a:off x="3158873" y="3244334"/>
            <a:ext cx="28200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즐거운 한국사 학습 솔루션</a:t>
            </a:r>
            <a:endParaRPr lang="en-US" altLang="ko-KR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3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0 L -2.5E-6 0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5 0 L -1.45833E-6 0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5 0 L -1.45833E-6 0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5 0 L -1.45833E-6 0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5 0 L -1.45833E-6 0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5 0 L -1.45833E-6 0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B23111BE-C7FF-4D52-A834-32363537B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36" y="3558959"/>
            <a:ext cx="920576" cy="28165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5F6124-DF29-47C0-8BC2-CDADE4C00659}"/>
              </a:ext>
            </a:extLst>
          </p:cNvPr>
          <p:cNvSpPr/>
          <p:nvPr/>
        </p:nvSpPr>
        <p:spPr>
          <a:xfrm>
            <a:off x="995052" y="795154"/>
            <a:ext cx="46410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한스토리</a:t>
            </a:r>
            <a:endParaRPr lang="en-US" altLang="ko-KR" sz="88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A485DC-E383-4C85-8DC0-1DEB51680A4A}"/>
              </a:ext>
            </a:extLst>
          </p:cNvPr>
          <p:cNvSpPr/>
          <p:nvPr/>
        </p:nvSpPr>
        <p:spPr>
          <a:xfrm>
            <a:off x="5371742" y="1342004"/>
            <a:ext cx="10246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4F9826-DDCF-4299-A7C3-42B02FE19A4F}"/>
              </a:ext>
            </a:extLst>
          </p:cNvPr>
          <p:cNvGrpSpPr/>
          <p:nvPr/>
        </p:nvGrpSpPr>
        <p:grpSpPr>
          <a:xfrm>
            <a:off x="1384820" y="3904368"/>
            <a:ext cx="1930739" cy="1992768"/>
            <a:chOff x="1384820" y="3904368"/>
            <a:chExt cx="1930739" cy="19927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BF6B7E-3FEA-46AB-9065-51BFBE4916A8}"/>
                </a:ext>
              </a:extLst>
            </p:cNvPr>
            <p:cNvGrpSpPr/>
            <p:nvPr/>
          </p:nvGrpSpPr>
          <p:grpSpPr>
            <a:xfrm>
              <a:off x="1384820" y="3904368"/>
              <a:ext cx="1930739" cy="1992768"/>
              <a:chOff x="1609415" y="4645948"/>
              <a:chExt cx="1726862" cy="1782341"/>
            </a:xfrm>
            <a:solidFill>
              <a:schemeClr val="bg1"/>
            </a:solidFill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9A97A018-A5BE-4EC3-94D4-E07A03CA7208}"/>
                  </a:ext>
                </a:extLst>
              </p:cNvPr>
              <p:cNvSpPr/>
              <p:nvPr/>
            </p:nvSpPr>
            <p:spPr>
              <a:xfrm>
                <a:off x="1609415" y="5560386"/>
                <a:ext cx="1726862" cy="867903"/>
              </a:xfrm>
              <a:custGeom>
                <a:avLst/>
                <a:gdLst>
                  <a:gd name="connsiteX0" fmla="*/ 1019263 w 2038526"/>
                  <a:gd name="connsiteY0" fmla="*/ 0 h 1024542"/>
                  <a:gd name="connsiteX1" fmla="*/ 2038526 w 2038526"/>
                  <a:gd name="connsiteY1" fmla="*/ 1019263 h 1024542"/>
                  <a:gd name="connsiteX2" fmla="*/ 2038260 w 2038526"/>
                  <a:gd name="connsiteY2" fmla="*/ 1024542 h 1024542"/>
                  <a:gd name="connsiteX3" fmla="*/ 267 w 2038526"/>
                  <a:gd name="connsiteY3" fmla="*/ 1024542 h 1024542"/>
                  <a:gd name="connsiteX4" fmla="*/ 0 w 2038526"/>
                  <a:gd name="connsiteY4" fmla="*/ 1019263 h 1024542"/>
                  <a:gd name="connsiteX5" fmla="*/ 1019263 w 2038526"/>
                  <a:gd name="connsiteY5" fmla="*/ 0 h 1024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8526" h="1024542">
                    <a:moveTo>
                      <a:pt x="1019263" y="0"/>
                    </a:moveTo>
                    <a:cubicBezTo>
                      <a:pt x="1582186" y="0"/>
                      <a:pt x="2038526" y="456340"/>
                      <a:pt x="2038526" y="1019263"/>
                    </a:cubicBezTo>
                    <a:lnTo>
                      <a:pt x="2038260" y="1024542"/>
                    </a:lnTo>
                    <a:lnTo>
                      <a:pt x="267" y="1024542"/>
                    </a:lnTo>
                    <a:lnTo>
                      <a:pt x="0" y="1019263"/>
                    </a:lnTo>
                    <a:cubicBezTo>
                      <a:pt x="0" y="456340"/>
                      <a:pt x="456340" y="0"/>
                      <a:pt x="101926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78BC1A3-5928-4C8D-A157-1CE07AC46F56}"/>
                  </a:ext>
                </a:extLst>
              </p:cNvPr>
              <p:cNvSpPr/>
              <p:nvPr/>
            </p:nvSpPr>
            <p:spPr>
              <a:xfrm>
                <a:off x="2075490" y="4645948"/>
                <a:ext cx="785156" cy="78515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62A2AFD-111F-4E19-8D31-90B6D5832524}"/>
                </a:ext>
              </a:extLst>
            </p:cNvPr>
            <p:cNvSpPr/>
            <p:nvPr/>
          </p:nvSpPr>
          <p:spPr>
            <a:xfrm>
              <a:off x="2357306" y="4169328"/>
              <a:ext cx="285226" cy="319355"/>
            </a:xfrm>
            <a:custGeom>
              <a:avLst/>
              <a:gdLst>
                <a:gd name="connsiteX0" fmla="*/ 0 w 285226"/>
                <a:gd name="connsiteY0" fmla="*/ 0 h 319355"/>
                <a:gd name="connsiteX1" fmla="*/ 201336 w 285226"/>
                <a:gd name="connsiteY1" fmla="*/ 8389 h 319355"/>
                <a:gd name="connsiteX2" fmla="*/ 243281 w 285226"/>
                <a:gd name="connsiteY2" fmla="*/ 16778 h 319355"/>
                <a:gd name="connsiteX3" fmla="*/ 192947 w 285226"/>
                <a:gd name="connsiteY3" fmla="*/ 33556 h 319355"/>
                <a:gd name="connsiteX4" fmla="*/ 125835 w 285226"/>
                <a:gd name="connsiteY4" fmla="*/ 41945 h 319355"/>
                <a:gd name="connsiteX5" fmla="*/ 100668 w 285226"/>
                <a:gd name="connsiteY5" fmla="*/ 50334 h 319355"/>
                <a:gd name="connsiteX6" fmla="*/ 125835 w 285226"/>
                <a:gd name="connsiteY6" fmla="*/ 58723 h 319355"/>
                <a:gd name="connsiteX7" fmla="*/ 159391 w 285226"/>
                <a:gd name="connsiteY7" fmla="*/ 67112 h 319355"/>
                <a:gd name="connsiteX8" fmla="*/ 134224 w 285226"/>
                <a:gd name="connsiteY8" fmla="*/ 75501 h 319355"/>
                <a:gd name="connsiteX9" fmla="*/ 67112 w 285226"/>
                <a:gd name="connsiteY9" fmla="*/ 92279 h 319355"/>
                <a:gd name="connsiteX10" fmla="*/ 92279 w 285226"/>
                <a:gd name="connsiteY10" fmla="*/ 100668 h 319355"/>
                <a:gd name="connsiteX11" fmla="*/ 159391 w 285226"/>
                <a:gd name="connsiteY11" fmla="*/ 117446 h 319355"/>
                <a:gd name="connsiteX12" fmla="*/ 125835 w 285226"/>
                <a:gd name="connsiteY12" fmla="*/ 125835 h 319355"/>
                <a:gd name="connsiteX13" fmla="*/ 142613 w 285226"/>
                <a:gd name="connsiteY13" fmla="*/ 167780 h 319355"/>
                <a:gd name="connsiteX14" fmla="*/ 92279 w 285226"/>
                <a:gd name="connsiteY14" fmla="*/ 184558 h 319355"/>
                <a:gd name="connsiteX15" fmla="*/ 125835 w 285226"/>
                <a:gd name="connsiteY15" fmla="*/ 192947 h 319355"/>
                <a:gd name="connsiteX16" fmla="*/ 117446 w 285226"/>
                <a:gd name="connsiteY16" fmla="*/ 218114 h 319355"/>
                <a:gd name="connsiteX17" fmla="*/ 151002 w 285226"/>
                <a:gd name="connsiteY17" fmla="*/ 226503 h 319355"/>
                <a:gd name="connsiteX18" fmla="*/ 176169 w 285226"/>
                <a:gd name="connsiteY18" fmla="*/ 234892 h 319355"/>
                <a:gd name="connsiteX19" fmla="*/ 151002 w 285226"/>
                <a:gd name="connsiteY19" fmla="*/ 260059 h 319355"/>
                <a:gd name="connsiteX20" fmla="*/ 67112 w 285226"/>
                <a:gd name="connsiteY20" fmla="*/ 285226 h 319355"/>
                <a:gd name="connsiteX21" fmla="*/ 41945 w 285226"/>
                <a:gd name="connsiteY21" fmla="*/ 302004 h 319355"/>
                <a:gd name="connsiteX22" fmla="*/ 184558 w 285226"/>
                <a:gd name="connsiteY22" fmla="*/ 318782 h 319355"/>
                <a:gd name="connsiteX23" fmla="*/ 285226 w 285226"/>
                <a:gd name="connsiteY23" fmla="*/ 318782 h 31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226" h="319355">
                  <a:moveTo>
                    <a:pt x="0" y="0"/>
                  </a:moveTo>
                  <a:cubicBezTo>
                    <a:pt x="67112" y="2796"/>
                    <a:pt x="134325" y="3768"/>
                    <a:pt x="201336" y="8389"/>
                  </a:cubicBezTo>
                  <a:cubicBezTo>
                    <a:pt x="215561" y="9370"/>
                    <a:pt x="247790" y="3251"/>
                    <a:pt x="243281" y="16778"/>
                  </a:cubicBezTo>
                  <a:cubicBezTo>
                    <a:pt x="237688" y="33556"/>
                    <a:pt x="210496" y="31362"/>
                    <a:pt x="192947" y="33556"/>
                  </a:cubicBezTo>
                  <a:lnTo>
                    <a:pt x="125835" y="41945"/>
                  </a:lnTo>
                  <a:cubicBezTo>
                    <a:pt x="117446" y="44741"/>
                    <a:pt x="100668" y="41491"/>
                    <a:pt x="100668" y="50334"/>
                  </a:cubicBezTo>
                  <a:cubicBezTo>
                    <a:pt x="100668" y="59177"/>
                    <a:pt x="117332" y="56294"/>
                    <a:pt x="125835" y="58723"/>
                  </a:cubicBezTo>
                  <a:cubicBezTo>
                    <a:pt x="136921" y="61890"/>
                    <a:pt x="148206" y="64316"/>
                    <a:pt x="159391" y="67112"/>
                  </a:cubicBezTo>
                  <a:cubicBezTo>
                    <a:pt x="151002" y="69908"/>
                    <a:pt x="142803" y="73356"/>
                    <a:pt x="134224" y="75501"/>
                  </a:cubicBezTo>
                  <a:lnTo>
                    <a:pt x="67112" y="92279"/>
                  </a:lnTo>
                  <a:cubicBezTo>
                    <a:pt x="75501" y="95075"/>
                    <a:pt x="83525" y="99417"/>
                    <a:pt x="92279" y="100668"/>
                  </a:cubicBezTo>
                  <a:cubicBezTo>
                    <a:pt x="159973" y="110339"/>
                    <a:pt x="223420" y="99152"/>
                    <a:pt x="159391" y="117446"/>
                  </a:cubicBezTo>
                  <a:cubicBezTo>
                    <a:pt x="148305" y="120613"/>
                    <a:pt x="137020" y="123039"/>
                    <a:pt x="125835" y="125835"/>
                  </a:cubicBezTo>
                  <a:cubicBezTo>
                    <a:pt x="136511" y="132952"/>
                    <a:pt x="173353" y="145823"/>
                    <a:pt x="142613" y="167780"/>
                  </a:cubicBezTo>
                  <a:cubicBezTo>
                    <a:pt x="128222" y="178060"/>
                    <a:pt x="92279" y="184558"/>
                    <a:pt x="92279" y="184558"/>
                  </a:cubicBezTo>
                  <a:cubicBezTo>
                    <a:pt x="103464" y="187354"/>
                    <a:pt x="118917" y="183723"/>
                    <a:pt x="125835" y="192947"/>
                  </a:cubicBezTo>
                  <a:cubicBezTo>
                    <a:pt x="131141" y="200021"/>
                    <a:pt x="112140" y="211040"/>
                    <a:pt x="117446" y="218114"/>
                  </a:cubicBezTo>
                  <a:cubicBezTo>
                    <a:pt x="124364" y="227338"/>
                    <a:pt x="139916" y="223336"/>
                    <a:pt x="151002" y="226503"/>
                  </a:cubicBezTo>
                  <a:cubicBezTo>
                    <a:pt x="159505" y="228932"/>
                    <a:pt x="167780" y="232096"/>
                    <a:pt x="176169" y="234892"/>
                  </a:cubicBezTo>
                  <a:cubicBezTo>
                    <a:pt x="117446" y="254466"/>
                    <a:pt x="109057" y="246077"/>
                    <a:pt x="151002" y="260059"/>
                  </a:cubicBezTo>
                  <a:cubicBezTo>
                    <a:pt x="94369" y="297814"/>
                    <a:pt x="165261" y="255781"/>
                    <a:pt x="67112" y="285226"/>
                  </a:cubicBezTo>
                  <a:cubicBezTo>
                    <a:pt x="57455" y="288123"/>
                    <a:pt x="50334" y="296411"/>
                    <a:pt x="41945" y="302004"/>
                  </a:cubicBezTo>
                  <a:cubicBezTo>
                    <a:pt x="101166" y="321744"/>
                    <a:pt x="72408" y="314469"/>
                    <a:pt x="184558" y="318782"/>
                  </a:cubicBezTo>
                  <a:cubicBezTo>
                    <a:pt x="218089" y="320072"/>
                    <a:pt x="251670" y="318782"/>
                    <a:pt x="285226" y="31878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FDF19BC-3DAA-40F7-883B-54A682153C35}"/>
                </a:ext>
              </a:extLst>
            </p:cNvPr>
            <p:cNvSpPr/>
            <p:nvPr/>
          </p:nvSpPr>
          <p:spPr>
            <a:xfrm>
              <a:off x="2230116" y="4567586"/>
              <a:ext cx="423929" cy="135731"/>
            </a:xfrm>
            <a:custGeom>
              <a:avLst/>
              <a:gdLst>
                <a:gd name="connsiteX0" fmla="*/ 423929 w 423929"/>
                <a:gd name="connsiteY0" fmla="*/ 11906 h 135731"/>
                <a:gd name="connsiteX1" fmla="*/ 412023 w 423929"/>
                <a:gd name="connsiteY1" fmla="*/ 7143 h 135731"/>
                <a:gd name="connsiteX2" fmla="*/ 195329 w 423929"/>
                <a:gd name="connsiteY2" fmla="*/ 9525 h 135731"/>
                <a:gd name="connsiteX3" fmla="*/ 176279 w 423929"/>
                <a:gd name="connsiteY3" fmla="*/ 14287 h 135731"/>
                <a:gd name="connsiteX4" fmla="*/ 157229 w 423929"/>
                <a:gd name="connsiteY4" fmla="*/ 19050 h 135731"/>
                <a:gd name="connsiteX5" fmla="*/ 145323 w 423929"/>
                <a:gd name="connsiteY5" fmla="*/ 21431 h 135731"/>
                <a:gd name="connsiteX6" fmla="*/ 131036 w 423929"/>
                <a:gd name="connsiteY6" fmla="*/ 23812 h 135731"/>
                <a:gd name="connsiteX7" fmla="*/ 107223 w 423929"/>
                <a:gd name="connsiteY7" fmla="*/ 28575 h 135731"/>
                <a:gd name="connsiteX8" fmla="*/ 92936 w 423929"/>
                <a:gd name="connsiteY8" fmla="*/ 33337 h 135731"/>
                <a:gd name="connsiteX9" fmla="*/ 85792 w 423929"/>
                <a:gd name="connsiteY9" fmla="*/ 35718 h 135731"/>
                <a:gd name="connsiteX10" fmla="*/ 78648 w 423929"/>
                <a:gd name="connsiteY10" fmla="*/ 40481 h 135731"/>
                <a:gd name="connsiteX11" fmla="*/ 73886 w 423929"/>
                <a:gd name="connsiteY11" fmla="*/ 47625 h 135731"/>
                <a:gd name="connsiteX12" fmla="*/ 59598 w 423929"/>
                <a:gd name="connsiteY12" fmla="*/ 52387 h 135731"/>
                <a:gd name="connsiteX13" fmla="*/ 45311 w 423929"/>
                <a:gd name="connsiteY13" fmla="*/ 57150 h 135731"/>
                <a:gd name="connsiteX14" fmla="*/ 38167 w 423929"/>
                <a:gd name="connsiteY14" fmla="*/ 59531 h 135731"/>
                <a:gd name="connsiteX15" fmla="*/ 31023 w 423929"/>
                <a:gd name="connsiteY15" fmla="*/ 64293 h 135731"/>
                <a:gd name="connsiteX16" fmla="*/ 23879 w 423929"/>
                <a:gd name="connsiteY16" fmla="*/ 66675 h 135731"/>
                <a:gd name="connsiteX17" fmla="*/ 4829 w 423929"/>
                <a:gd name="connsiteY17" fmla="*/ 71437 h 135731"/>
                <a:gd name="connsiteX18" fmla="*/ 67 w 423929"/>
                <a:gd name="connsiteY18" fmla="*/ 78581 h 135731"/>
                <a:gd name="connsiteX19" fmla="*/ 9592 w 423929"/>
                <a:gd name="connsiteY19" fmla="*/ 92868 h 135731"/>
                <a:gd name="connsiteX20" fmla="*/ 14354 w 423929"/>
                <a:gd name="connsiteY20" fmla="*/ 100012 h 135731"/>
                <a:gd name="connsiteX21" fmla="*/ 16736 w 423929"/>
                <a:gd name="connsiteY21" fmla="*/ 107156 h 135731"/>
                <a:gd name="connsiteX22" fmla="*/ 31023 w 423929"/>
                <a:gd name="connsiteY22" fmla="*/ 116681 h 135731"/>
                <a:gd name="connsiteX23" fmla="*/ 40548 w 423929"/>
                <a:gd name="connsiteY23" fmla="*/ 126206 h 135731"/>
                <a:gd name="connsiteX24" fmla="*/ 50073 w 423929"/>
                <a:gd name="connsiteY24" fmla="*/ 135731 h 135731"/>
                <a:gd name="connsiteX25" fmla="*/ 59598 w 423929"/>
                <a:gd name="connsiteY25" fmla="*/ 121443 h 135731"/>
                <a:gd name="connsiteX26" fmla="*/ 64361 w 423929"/>
                <a:gd name="connsiteY26" fmla="*/ 114300 h 135731"/>
                <a:gd name="connsiteX27" fmla="*/ 71504 w 423929"/>
                <a:gd name="connsiteY27" fmla="*/ 109537 h 135731"/>
                <a:gd name="connsiteX28" fmla="*/ 73886 w 423929"/>
                <a:gd name="connsiteY28" fmla="*/ 102393 h 135731"/>
                <a:gd name="connsiteX29" fmla="*/ 81029 w 423929"/>
                <a:gd name="connsiteY29" fmla="*/ 100012 h 135731"/>
                <a:gd name="connsiteX30" fmla="*/ 100079 w 423929"/>
                <a:gd name="connsiteY30" fmla="*/ 95250 h 135731"/>
                <a:gd name="connsiteX31" fmla="*/ 114367 w 423929"/>
                <a:gd name="connsiteY31" fmla="*/ 90487 h 135731"/>
                <a:gd name="connsiteX32" fmla="*/ 126273 w 423929"/>
                <a:gd name="connsiteY32" fmla="*/ 80962 h 135731"/>
                <a:gd name="connsiteX33" fmla="*/ 140561 w 423929"/>
                <a:gd name="connsiteY33" fmla="*/ 71437 h 135731"/>
                <a:gd name="connsiteX34" fmla="*/ 154848 w 423929"/>
                <a:gd name="connsiteY34" fmla="*/ 66675 h 135731"/>
                <a:gd name="connsiteX35" fmla="*/ 161992 w 423929"/>
                <a:gd name="connsiteY35" fmla="*/ 61912 h 135731"/>
                <a:gd name="connsiteX36" fmla="*/ 176279 w 423929"/>
                <a:gd name="connsiteY36" fmla="*/ 57150 h 135731"/>
                <a:gd name="connsiteX37" fmla="*/ 183423 w 423929"/>
                <a:gd name="connsiteY37" fmla="*/ 52387 h 135731"/>
                <a:gd name="connsiteX38" fmla="*/ 200092 w 423929"/>
                <a:gd name="connsiteY38" fmla="*/ 47625 h 135731"/>
                <a:gd name="connsiteX39" fmla="*/ 214379 w 423929"/>
                <a:gd name="connsiteY39" fmla="*/ 42862 h 135731"/>
                <a:gd name="connsiteX40" fmla="*/ 221523 w 423929"/>
                <a:gd name="connsiteY40" fmla="*/ 40481 h 135731"/>
                <a:gd name="connsiteX41" fmla="*/ 228667 w 423929"/>
                <a:gd name="connsiteY41" fmla="*/ 38100 h 135731"/>
                <a:gd name="connsiteX42" fmla="*/ 250098 w 423929"/>
                <a:gd name="connsiteY42" fmla="*/ 23812 h 135731"/>
                <a:gd name="connsiteX43" fmla="*/ 257242 w 423929"/>
                <a:gd name="connsiteY43" fmla="*/ 19050 h 135731"/>
                <a:gd name="connsiteX44" fmla="*/ 278673 w 423929"/>
                <a:gd name="connsiteY44" fmla="*/ 7143 h 135731"/>
                <a:gd name="connsiteX45" fmla="*/ 288198 w 423929"/>
                <a:gd name="connsiteY45" fmla="*/ 0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23929" h="135731">
                  <a:moveTo>
                    <a:pt x="423929" y="11906"/>
                  </a:moveTo>
                  <a:cubicBezTo>
                    <a:pt x="419960" y="10318"/>
                    <a:pt x="416297" y="7188"/>
                    <a:pt x="412023" y="7143"/>
                  </a:cubicBezTo>
                  <a:lnTo>
                    <a:pt x="195329" y="9525"/>
                  </a:lnTo>
                  <a:cubicBezTo>
                    <a:pt x="186922" y="9700"/>
                    <a:pt x="183566" y="12300"/>
                    <a:pt x="176279" y="14287"/>
                  </a:cubicBezTo>
                  <a:cubicBezTo>
                    <a:pt x="169964" y="16009"/>
                    <a:pt x="163647" y="17766"/>
                    <a:pt x="157229" y="19050"/>
                  </a:cubicBezTo>
                  <a:lnTo>
                    <a:pt x="145323" y="21431"/>
                  </a:lnTo>
                  <a:cubicBezTo>
                    <a:pt x="140573" y="22295"/>
                    <a:pt x="135749" y="22765"/>
                    <a:pt x="131036" y="23812"/>
                  </a:cubicBezTo>
                  <a:cubicBezTo>
                    <a:pt x="101101" y="30464"/>
                    <a:pt x="165433" y="20257"/>
                    <a:pt x="107223" y="28575"/>
                  </a:cubicBezTo>
                  <a:lnTo>
                    <a:pt x="92936" y="33337"/>
                  </a:lnTo>
                  <a:lnTo>
                    <a:pt x="85792" y="35718"/>
                  </a:lnTo>
                  <a:cubicBezTo>
                    <a:pt x="83411" y="37306"/>
                    <a:pt x="80672" y="38457"/>
                    <a:pt x="78648" y="40481"/>
                  </a:cubicBezTo>
                  <a:cubicBezTo>
                    <a:pt x="76624" y="42505"/>
                    <a:pt x="76313" y="46108"/>
                    <a:pt x="73886" y="47625"/>
                  </a:cubicBezTo>
                  <a:cubicBezTo>
                    <a:pt x="69629" y="50286"/>
                    <a:pt x="64361" y="50800"/>
                    <a:pt x="59598" y="52387"/>
                  </a:cubicBezTo>
                  <a:lnTo>
                    <a:pt x="45311" y="57150"/>
                  </a:lnTo>
                  <a:cubicBezTo>
                    <a:pt x="42930" y="57944"/>
                    <a:pt x="40256" y="58139"/>
                    <a:pt x="38167" y="59531"/>
                  </a:cubicBezTo>
                  <a:cubicBezTo>
                    <a:pt x="35786" y="61118"/>
                    <a:pt x="33583" y="63013"/>
                    <a:pt x="31023" y="64293"/>
                  </a:cubicBezTo>
                  <a:cubicBezTo>
                    <a:pt x="28778" y="65416"/>
                    <a:pt x="26301" y="66015"/>
                    <a:pt x="23879" y="66675"/>
                  </a:cubicBezTo>
                  <a:cubicBezTo>
                    <a:pt x="17564" y="68397"/>
                    <a:pt x="4829" y="71437"/>
                    <a:pt x="4829" y="71437"/>
                  </a:cubicBezTo>
                  <a:cubicBezTo>
                    <a:pt x="3242" y="73818"/>
                    <a:pt x="-554" y="75787"/>
                    <a:pt x="67" y="78581"/>
                  </a:cubicBezTo>
                  <a:cubicBezTo>
                    <a:pt x="1309" y="84168"/>
                    <a:pt x="6417" y="88106"/>
                    <a:pt x="9592" y="92868"/>
                  </a:cubicBezTo>
                  <a:cubicBezTo>
                    <a:pt x="11179" y="95249"/>
                    <a:pt x="13449" y="97297"/>
                    <a:pt x="14354" y="100012"/>
                  </a:cubicBezTo>
                  <a:cubicBezTo>
                    <a:pt x="15148" y="102393"/>
                    <a:pt x="14961" y="105381"/>
                    <a:pt x="16736" y="107156"/>
                  </a:cubicBezTo>
                  <a:cubicBezTo>
                    <a:pt x="20783" y="111203"/>
                    <a:pt x="31023" y="116681"/>
                    <a:pt x="31023" y="116681"/>
                  </a:cubicBezTo>
                  <a:cubicBezTo>
                    <a:pt x="37372" y="135732"/>
                    <a:pt x="27848" y="113506"/>
                    <a:pt x="40548" y="126206"/>
                  </a:cubicBezTo>
                  <a:cubicBezTo>
                    <a:pt x="53248" y="138906"/>
                    <a:pt x="31022" y="129382"/>
                    <a:pt x="50073" y="135731"/>
                  </a:cubicBezTo>
                  <a:lnTo>
                    <a:pt x="59598" y="121443"/>
                  </a:lnTo>
                  <a:cubicBezTo>
                    <a:pt x="61185" y="119062"/>
                    <a:pt x="61980" y="115888"/>
                    <a:pt x="64361" y="114300"/>
                  </a:cubicBezTo>
                  <a:lnTo>
                    <a:pt x="71504" y="109537"/>
                  </a:lnTo>
                  <a:cubicBezTo>
                    <a:pt x="72298" y="107156"/>
                    <a:pt x="72111" y="104168"/>
                    <a:pt x="73886" y="102393"/>
                  </a:cubicBezTo>
                  <a:cubicBezTo>
                    <a:pt x="75661" y="100618"/>
                    <a:pt x="78608" y="100672"/>
                    <a:pt x="81029" y="100012"/>
                  </a:cubicBezTo>
                  <a:cubicBezTo>
                    <a:pt x="87344" y="98290"/>
                    <a:pt x="93870" y="97320"/>
                    <a:pt x="100079" y="95250"/>
                  </a:cubicBezTo>
                  <a:lnTo>
                    <a:pt x="114367" y="90487"/>
                  </a:lnTo>
                  <a:cubicBezTo>
                    <a:pt x="123166" y="77287"/>
                    <a:pt x="114095" y="87727"/>
                    <a:pt x="126273" y="80962"/>
                  </a:cubicBezTo>
                  <a:cubicBezTo>
                    <a:pt x="131277" y="78182"/>
                    <a:pt x="135131" y="73247"/>
                    <a:pt x="140561" y="71437"/>
                  </a:cubicBezTo>
                  <a:lnTo>
                    <a:pt x="154848" y="66675"/>
                  </a:lnTo>
                  <a:cubicBezTo>
                    <a:pt x="157229" y="65087"/>
                    <a:pt x="159377" y="63074"/>
                    <a:pt x="161992" y="61912"/>
                  </a:cubicBezTo>
                  <a:cubicBezTo>
                    <a:pt x="166579" y="59873"/>
                    <a:pt x="176279" y="57150"/>
                    <a:pt x="176279" y="57150"/>
                  </a:cubicBezTo>
                  <a:cubicBezTo>
                    <a:pt x="178660" y="55562"/>
                    <a:pt x="180863" y="53667"/>
                    <a:pt x="183423" y="52387"/>
                  </a:cubicBezTo>
                  <a:cubicBezTo>
                    <a:pt x="187424" y="50387"/>
                    <a:pt x="196278" y="48769"/>
                    <a:pt x="200092" y="47625"/>
                  </a:cubicBezTo>
                  <a:cubicBezTo>
                    <a:pt x="204900" y="46182"/>
                    <a:pt x="209617" y="44450"/>
                    <a:pt x="214379" y="42862"/>
                  </a:cubicBezTo>
                  <a:lnTo>
                    <a:pt x="221523" y="40481"/>
                  </a:lnTo>
                  <a:lnTo>
                    <a:pt x="228667" y="38100"/>
                  </a:lnTo>
                  <a:lnTo>
                    <a:pt x="250098" y="23812"/>
                  </a:lnTo>
                  <a:cubicBezTo>
                    <a:pt x="252479" y="22225"/>
                    <a:pt x="254527" y="19955"/>
                    <a:pt x="257242" y="19050"/>
                  </a:cubicBezTo>
                  <a:cubicBezTo>
                    <a:pt x="269817" y="14857"/>
                    <a:pt x="262295" y="18061"/>
                    <a:pt x="278673" y="7143"/>
                  </a:cubicBezTo>
                  <a:cubicBezTo>
                    <a:pt x="286753" y="1757"/>
                    <a:pt x="283793" y="4405"/>
                    <a:pt x="28819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93D199-15F7-4360-B9ED-CC56C02BD178}"/>
              </a:ext>
            </a:extLst>
          </p:cNvPr>
          <p:cNvGrpSpPr/>
          <p:nvPr/>
        </p:nvGrpSpPr>
        <p:grpSpPr>
          <a:xfrm>
            <a:off x="7563087" y="3748453"/>
            <a:ext cx="3134191" cy="2272001"/>
            <a:chOff x="7563087" y="3748453"/>
            <a:chExt cx="3134191" cy="2272001"/>
          </a:xfrm>
        </p:grpSpPr>
        <p:pic>
          <p:nvPicPr>
            <p:cNvPr id="1026" name="Picture 2" descr="ê³ ë±íêµ íêµ­ì¬ì ëí ì´ë¯¸ì§ ê²ìê²°ê³¼">
              <a:extLst>
                <a:ext uri="{FF2B5EF4-FFF2-40B4-BE49-F238E27FC236}">
                  <a16:creationId xmlns:a16="http://schemas.microsoft.com/office/drawing/2014/main" id="{B3D52D42-11C6-4243-9454-361C7B752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36">
              <a:off x="8142815" y="3748453"/>
              <a:ext cx="1726862" cy="22720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ECBF77-6EF0-4B08-945C-D59323FDACFE}"/>
                </a:ext>
              </a:extLst>
            </p:cNvPr>
            <p:cNvSpPr txBox="1"/>
            <p:nvPr/>
          </p:nvSpPr>
          <p:spPr>
            <a:xfrm rot="988357">
              <a:off x="7563087" y="3863797"/>
              <a:ext cx="313419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00" b="1" dirty="0" err="1">
                  <a:solidFill>
                    <a:schemeClr val="bg1">
                      <a:lumMod val="50000"/>
                    </a:schemeClr>
                  </a:solidFill>
                </a:rPr>
                <a:t>ㅠㅠ</a:t>
              </a:r>
              <a:endParaRPr lang="ko-KR" altLang="en-US" sz="115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1" name="녹음한 소리">
            <a:hlinkClick r:id="" action="ppaction://media"/>
            <a:extLst>
              <a:ext uri="{FF2B5EF4-FFF2-40B4-BE49-F238E27FC236}">
                <a16:creationId xmlns:a16="http://schemas.microsoft.com/office/drawing/2014/main" id="{1ECAE410-AB41-4478-A510-8A1BA55ED95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05.1926999999999"/>
                  <p14:bmkLst>
                    <p14:bmk name="책갈피 1" time="555.5555000000001"/>
                  </p14:bmkLst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418527" y="-1147917"/>
            <a:ext cx="609600" cy="609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C26171-47ED-4AAD-990A-385D8192FD9D}"/>
              </a:ext>
            </a:extLst>
          </p:cNvPr>
          <p:cNvSpPr/>
          <p:nvPr/>
        </p:nvSpPr>
        <p:spPr>
          <a:xfrm>
            <a:off x="0" y="3204052"/>
            <a:ext cx="12192000" cy="365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A5708A-E0F2-4FBD-8651-7739372E977D}"/>
              </a:ext>
            </a:extLst>
          </p:cNvPr>
          <p:cNvSpPr/>
          <p:nvPr/>
        </p:nvSpPr>
        <p:spPr>
          <a:xfrm>
            <a:off x="1295044" y="4474300"/>
            <a:ext cx="8994770" cy="830997"/>
          </a:xfrm>
          <a:prstGeom prst="rect">
            <a:avLst/>
          </a:prstGeom>
          <a:solidFill>
            <a:schemeClr val="bg1"/>
          </a:solidFill>
          <a:effectLst>
            <a:glow rad="825500">
              <a:schemeClr val="bg1"/>
            </a:glow>
          </a:effectLst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어렵고 딱딱하게 느껴지는 한국사</a:t>
            </a:r>
            <a:endParaRPr lang="ko-KR" altLang="en-US" sz="48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77ED93-7961-49C1-A484-D9CB301FB470}"/>
              </a:ext>
            </a:extLst>
          </p:cNvPr>
          <p:cNvGrpSpPr/>
          <p:nvPr/>
        </p:nvGrpSpPr>
        <p:grpSpPr>
          <a:xfrm>
            <a:off x="1384820" y="3880882"/>
            <a:ext cx="1930739" cy="1992768"/>
            <a:chOff x="1384820" y="3904368"/>
            <a:chExt cx="1930739" cy="199276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6003E5C-F800-4F61-828E-7CAD6ECEC3B7}"/>
                </a:ext>
              </a:extLst>
            </p:cNvPr>
            <p:cNvGrpSpPr/>
            <p:nvPr/>
          </p:nvGrpSpPr>
          <p:grpSpPr>
            <a:xfrm>
              <a:off x="1384820" y="3904368"/>
              <a:ext cx="1930739" cy="1992768"/>
              <a:chOff x="1609415" y="4645948"/>
              <a:chExt cx="1726862" cy="1782341"/>
            </a:xfrm>
            <a:solidFill>
              <a:schemeClr val="bg1"/>
            </a:solidFill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E63942A1-79EB-4E56-ABCB-C953C4F7BCE1}"/>
                  </a:ext>
                </a:extLst>
              </p:cNvPr>
              <p:cNvSpPr/>
              <p:nvPr/>
            </p:nvSpPr>
            <p:spPr>
              <a:xfrm>
                <a:off x="1609415" y="5560386"/>
                <a:ext cx="1726862" cy="867903"/>
              </a:xfrm>
              <a:custGeom>
                <a:avLst/>
                <a:gdLst>
                  <a:gd name="connsiteX0" fmla="*/ 1019263 w 2038526"/>
                  <a:gd name="connsiteY0" fmla="*/ 0 h 1024542"/>
                  <a:gd name="connsiteX1" fmla="*/ 2038526 w 2038526"/>
                  <a:gd name="connsiteY1" fmla="*/ 1019263 h 1024542"/>
                  <a:gd name="connsiteX2" fmla="*/ 2038260 w 2038526"/>
                  <a:gd name="connsiteY2" fmla="*/ 1024542 h 1024542"/>
                  <a:gd name="connsiteX3" fmla="*/ 267 w 2038526"/>
                  <a:gd name="connsiteY3" fmla="*/ 1024542 h 1024542"/>
                  <a:gd name="connsiteX4" fmla="*/ 0 w 2038526"/>
                  <a:gd name="connsiteY4" fmla="*/ 1019263 h 1024542"/>
                  <a:gd name="connsiteX5" fmla="*/ 1019263 w 2038526"/>
                  <a:gd name="connsiteY5" fmla="*/ 0 h 1024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8526" h="1024542">
                    <a:moveTo>
                      <a:pt x="1019263" y="0"/>
                    </a:moveTo>
                    <a:cubicBezTo>
                      <a:pt x="1582186" y="0"/>
                      <a:pt x="2038526" y="456340"/>
                      <a:pt x="2038526" y="1019263"/>
                    </a:cubicBezTo>
                    <a:lnTo>
                      <a:pt x="2038260" y="1024542"/>
                    </a:lnTo>
                    <a:lnTo>
                      <a:pt x="267" y="1024542"/>
                    </a:lnTo>
                    <a:lnTo>
                      <a:pt x="0" y="1019263"/>
                    </a:lnTo>
                    <a:cubicBezTo>
                      <a:pt x="0" y="456340"/>
                      <a:pt x="456340" y="0"/>
                      <a:pt x="101926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A5CA473-7E01-43C5-86A8-C9E8830724A5}"/>
                  </a:ext>
                </a:extLst>
              </p:cNvPr>
              <p:cNvSpPr/>
              <p:nvPr/>
            </p:nvSpPr>
            <p:spPr>
              <a:xfrm>
                <a:off x="2075490" y="4645948"/>
                <a:ext cx="785156" cy="78515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3C0727C-E16B-4319-A483-4D7876B17BA3}"/>
                </a:ext>
              </a:extLst>
            </p:cNvPr>
            <p:cNvSpPr/>
            <p:nvPr/>
          </p:nvSpPr>
          <p:spPr>
            <a:xfrm>
              <a:off x="2145199" y="4427756"/>
              <a:ext cx="212411" cy="45092"/>
            </a:xfrm>
            <a:custGeom>
              <a:avLst/>
              <a:gdLst>
                <a:gd name="connsiteX0" fmla="*/ 3090 w 212411"/>
                <a:gd name="connsiteY0" fmla="*/ 1025 h 45092"/>
                <a:gd name="connsiteX1" fmla="*/ 58174 w 212411"/>
                <a:gd name="connsiteY1" fmla="*/ 12042 h 45092"/>
                <a:gd name="connsiteX2" fmla="*/ 91225 w 212411"/>
                <a:gd name="connsiteY2" fmla="*/ 1025 h 45092"/>
                <a:gd name="connsiteX3" fmla="*/ 102242 w 212411"/>
                <a:gd name="connsiteY3" fmla="*/ 34075 h 45092"/>
                <a:gd name="connsiteX4" fmla="*/ 146309 w 212411"/>
                <a:gd name="connsiteY4" fmla="*/ 23058 h 45092"/>
                <a:gd name="connsiteX5" fmla="*/ 179360 w 212411"/>
                <a:gd name="connsiteY5" fmla="*/ 1025 h 45092"/>
                <a:gd name="connsiteX6" fmla="*/ 168343 w 212411"/>
                <a:gd name="connsiteY6" fmla="*/ 34075 h 45092"/>
                <a:gd name="connsiteX7" fmla="*/ 212411 w 212411"/>
                <a:gd name="connsiteY7" fmla="*/ 12042 h 45092"/>
                <a:gd name="connsiteX8" fmla="*/ 201394 w 212411"/>
                <a:gd name="connsiteY8" fmla="*/ 45092 h 45092"/>
                <a:gd name="connsiteX9" fmla="*/ 69191 w 212411"/>
                <a:gd name="connsiteY9" fmla="*/ 23058 h 45092"/>
                <a:gd name="connsiteX10" fmla="*/ 3090 w 212411"/>
                <a:gd name="connsiteY10" fmla="*/ 34075 h 45092"/>
                <a:gd name="connsiteX11" fmla="*/ 47158 w 212411"/>
                <a:gd name="connsiteY11" fmla="*/ 23058 h 45092"/>
                <a:gd name="connsiteX12" fmla="*/ 80208 w 212411"/>
                <a:gd name="connsiteY12" fmla="*/ 12042 h 45092"/>
                <a:gd name="connsiteX13" fmla="*/ 3090 w 212411"/>
                <a:gd name="connsiteY13" fmla="*/ 1025 h 4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411" h="45092">
                  <a:moveTo>
                    <a:pt x="3090" y="1025"/>
                  </a:moveTo>
                  <a:cubicBezTo>
                    <a:pt x="-582" y="1025"/>
                    <a:pt x="39449" y="12042"/>
                    <a:pt x="58174" y="12042"/>
                  </a:cubicBezTo>
                  <a:cubicBezTo>
                    <a:pt x="69787" y="12042"/>
                    <a:pt x="80838" y="-4168"/>
                    <a:pt x="91225" y="1025"/>
                  </a:cubicBezTo>
                  <a:cubicBezTo>
                    <a:pt x="101612" y="6218"/>
                    <a:pt x="98570" y="23058"/>
                    <a:pt x="102242" y="34075"/>
                  </a:cubicBezTo>
                  <a:cubicBezTo>
                    <a:pt x="116931" y="30403"/>
                    <a:pt x="132392" y="29022"/>
                    <a:pt x="146309" y="23058"/>
                  </a:cubicBezTo>
                  <a:cubicBezTo>
                    <a:pt x="158479" y="17842"/>
                    <a:pt x="167517" y="-4896"/>
                    <a:pt x="179360" y="1025"/>
                  </a:cubicBezTo>
                  <a:cubicBezTo>
                    <a:pt x="189747" y="6218"/>
                    <a:pt x="157326" y="30403"/>
                    <a:pt x="168343" y="34075"/>
                  </a:cubicBezTo>
                  <a:cubicBezTo>
                    <a:pt x="183923" y="39268"/>
                    <a:pt x="197722" y="19386"/>
                    <a:pt x="212411" y="12042"/>
                  </a:cubicBezTo>
                  <a:lnTo>
                    <a:pt x="201394" y="45092"/>
                  </a:lnTo>
                  <a:cubicBezTo>
                    <a:pt x="149681" y="27854"/>
                    <a:pt x="142987" y="23058"/>
                    <a:pt x="69191" y="23058"/>
                  </a:cubicBezTo>
                  <a:cubicBezTo>
                    <a:pt x="46853" y="23058"/>
                    <a:pt x="25428" y="34075"/>
                    <a:pt x="3090" y="34075"/>
                  </a:cubicBezTo>
                  <a:cubicBezTo>
                    <a:pt x="-12051" y="34075"/>
                    <a:pt x="32599" y="27218"/>
                    <a:pt x="47158" y="23058"/>
                  </a:cubicBezTo>
                  <a:cubicBezTo>
                    <a:pt x="58324" y="19868"/>
                    <a:pt x="69191" y="15714"/>
                    <a:pt x="80208" y="12042"/>
                  </a:cubicBezTo>
                  <a:cubicBezTo>
                    <a:pt x="41047" y="38149"/>
                    <a:pt x="6762" y="1025"/>
                    <a:pt x="3090" y="1025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3D44C4F-847D-4913-9991-2F8A5973FEC2}"/>
                </a:ext>
              </a:extLst>
            </p:cNvPr>
            <p:cNvSpPr/>
            <p:nvPr/>
          </p:nvSpPr>
          <p:spPr>
            <a:xfrm>
              <a:off x="2677568" y="4427756"/>
              <a:ext cx="212411" cy="45092"/>
            </a:xfrm>
            <a:custGeom>
              <a:avLst/>
              <a:gdLst>
                <a:gd name="connsiteX0" fmla="*/ 3090 w 212411"/>
                <a:gd name="connsiteY0" fmla="*/ 1025 h 45092"/>
                <a:gd name="connsiteX1" fmla="*/ 58174 w 212411"/>
                <a:gd name="connsiteY1" fmla="*/ 12042 h 45092"/>
                <a:gd name="connsiteX2" fmla="*/ 91225 w 212411"/>
                <a:gd name="connsiteY2" fmla="*/ 1025 h 45092"/>
                <a:gd name="connsiteX3" fmla="*/ 102242 w 212411"/>
                <a:gd name="connsiteY3" fmla="*/ 34075 h 45092"/>
                <a:gd name="connsiteX4" fmla="*/ 146309 w 212411"/>
                <a:gd name="connsiteY4" fmla="*/ 23058 h 45092"/>
                <a:gd name="connsiteX5" fmla="*/ 179360 w 212411"/>
                <a:gd name="connsiteY5" fmla="*/ 1025 h 45092"/>
                <a:gd name="connsiteX6" fmla="*/ 168343 w 212411"/>
                <a:gd name="connsiteY6" fmla="*/ 34075 h 45092"/>
                <a:gd name="connsiteX7" fmla="*/ 212411 w 212411"/>
                <a:gd name="connsiteY7" fmla="*/ 12042 h 45092"/>
                <a:gd name="connsiteX8" fmla="*/ 201394 w 212411"/>
                <a:gd name="connsiteY8" fmla="*/ 45092 h 45092"/>
                <a:gd name="connsiteX9" fmla="*/ 69191 w 212411"/>
                <a:gd name="connsiteY9" fmla="*/ 23058 h 45092"/>
                <a:gd name="connsiteX10" fmla="*/ 3090 w 212411"/>
                <a:gd name="connsiteY10" fmla="*/ 34075 h 45092"/>
                <a:gd name="connsiteX11" fmla="*/ 47158 w 212411"/>
                <a:gd name="connsiteY11" fmla="*/ 23058 h 45092"/>
                <a:gd name="connsiteX12" fmla="*/ 80208 w 212411"/>
                <a:gd name="connsiteY12" fmla="*/ 12042 h 45092"/>
                <a:gd name="connsiteX13" fmla="*/ 3090 w 212411"/>
                <a:gd name="connsiteY13" fmla="*/ 1025 h 4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411" h="45092">
                  <a:moveTo>
                    <a:pt x="3090" y="1025"/>
                  </a:moveTo>
                  <a:cubicBezTo>
                    <a:pt x="-582" y="1025"/>
                    <a:pt x="39449" y="12042"/>
                    <a:pt x="58174" y="12042"/>
                  </a:cubicBezTo>
                  <a:cubicBezTo>
                    <a:pt x="69787" y="12042"/>
                    <a:pt x="80838" y="-4168"/>
                    <a:pt x="91225" y="1025"/>
                  </a:cubicBezTo>
                  <a:cubicBezTo>
                    <a:pt x="101612" y="6218"/>
                    <a:pt x="98570" y="23058"/>
                    <a:pt x="102242" y="34075"/>
                  </a:cubicBezTo>
                  <a:cubicBezTo>
                    <a:pt x="116931" y="30403"/>
                    <a:pt x="132392" y="29022"/>
                    <a:pt x="146309" y="23058"/>
                  </a:cubicBezTo>
                  <a:cubicBezTo>
                    <a:pt x="158479" y="17842"/>
                    <a:pt x="167517" y="-4896"/>
                    <a:pt x="179360" y="1025"/>
                  </a:cubicBezTo>
                  <a:cubicBezTo>
                    <a:pt x="189747" y="6218"/>
                    <a:pt x="157326" y="30403"/>
                    <a:pt x="168343" y="34075"/>
                  </a:cubicBezTo>
                  <a:cubicBezTo>
                    <a:pt x="183923" y="39268"/>
                    <a:pt x="197722" y="19386"/>
                    <a:pt x="212411" y="12042"/>
                  </a:cubicBezTo>
                  <a:lnTo>
                    <a:pt x="201394" y="45092"/>
                  </a:lnTo>
                  <a:cubicBezTo>
                    <a:pt x="149681" y="27854"/>
                    <a:pt x="142987" y="23058"/>
                    <a:pt x="69191" y="23058"/>
                  </a:cubicBezTo>
                  <a:cubicBezTo>
                    <a:pt x="46853" y="23058"/>
                    <a:pt x="25428" y="34075"/>
                    <a:pt x="3090" y="34075"/>
                  </a:cubicBezTo>
                  <a:cubicBezTo>
                    <a:pt x="-12051" y="34075"/>
                    <a:pt x="32599" y="27218"/>
                    <a:pt x="47158" y="23058"/>
                  </a:cubicBezTo>
                  <a:cubicBezTo>
                    <a:pt x="58324" y="19868"/>
                    <a:pt x="69191" y="15714"/>
                    <a:pt x="80208" y="12042"/>
                  </a:cubicBezTo>
                  <a:cubicBezTo>
                    <a:pt x="41047" y="38149"/>
                    <a:pt x="6762" y="1025"/>
                    <a:pt x="3090" y="1025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06F59F8-110D-4A1C-BFF6-12A4FA3697EF}"/>
                </a:ext>
              </a:extLst>
            </p:cNvPr>
            <p:cNvSpPr/>
            <p:nvPr/>
          </p:nvSpPr>
          <p:spPr>
            <a:xfrm>
              <a:off x="2368627" y="4560983"/>
              <a:ext cx="330661" cy="144252"/>
            </a:xfrm>
            <a:custGeom>
              <a:avLst/>
              <a:gdLst>
                <a:gd name="connsiteX0" fmla="*/ 0 w 330661"/>
                <a:gd name="connsiteY0" fmla="*/ 0 h 144252"/>
                <a:gd name="connsiteX1" fmla="*/ 66101 w 330661"/>
                <a:gd name="connsiteY1" fmla="*/ 121186 h 144252"/>
                <a:gd name="connsiteX2" fmla="*/ 132202 w 330661"/>
                <a:gd name="connsiteY2" fmla="*/ 143219 h 144252"/>
                <a:gd name="connsiteX3" fmla="*/ 297455 w 330661"/>
                <a:gd name="connsiteY3" fmla="*/ 132203 h 144252"/>
                <a:gd name="connsiteX4" fmla="*/ 319489 w 330661"/>
                <a:gd name="connsiteY4" fmla="*/ 66101 h 144252"/>
                <a:gd name="connsiteX5" fmla="*/ 330506 w 330661"/>
                <a:gd name="connsiteY5" fmla="*/ 11017 h 14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661" h="144252">
                  <a:moveTo>
                    <a:pt x="0" y="0"/>
                  </a:moveTo>
                  <a:cubicBezTo>
                    <a:pt x="9737" y="24344"/>
                    <a:pt x="40698" y="112719"/>
                    <a:pt x="66101" y="121186"/>
                  </a:cubicBezTo>
                  <a:lnTo>
                    <a:pt x="132202" y="143219"/>
                  </a:lnTo>
                  <a:cubicBezTo>
                    <a:pt x="187286" y="139547"/>
                    <a:pt x="246407" y="153223"/>
                    <a:pt x="297455" y="132203"/>
                  </a:cubicBezTo>
                  <a:cubicBezTo>
                    <a:pt x="318931" y="123360"/>
                    <a:pt x="312144" y="88135"/>
                    <a:pt x="319489" y="66101"/>
                  </a:cubicBezTo>
                  <a:cubicBezTo>
                    <a:pt x="332829" y="26082"/>
                    <a:pt x="330506" y="44664"/>
                    <a:pt x="330506" y="11017"/>
                  </a:cubicBezTo>
                </a:path>
              </a:pathLst>
            </a:custGeom>
            <a:noFill/>
            <a:ln>
              <a:solidFill>
                <a:srgbClr val="FF6F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Picture 2" descr="ê³ ë±íêµ íêµ­ì¬ì ëí ì´ë¯¸ì§ ê²ìê²°ê³¼">
            <a:extLst>
              <a:ext uri="{FF2B5EF4-FFF2-40B4-BE49-F238E27FC236}">
                <a16:creationId xmlns:a16="http://schemas.microsoft.com/office/drawing/2014/main" id="{748FF241-F68E-41CC-8F20-216217B8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436">
            <a:off x="7019131" y="3819957"/>
            <a:ext cx="1726862" cy="2272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087CC1-21B3-4D52-B545-B093235535A5}"/>
              </a:ext>
            </a:extLst>
          </p:cNvPr>
          <p:cNvCxnSpPr>
            <a:cxnSpLocks/>
          </p:cNvCxnSpPr>
          <p:nvPr/>
        </p:nvCxnSpPr>
        <p:spPr>
          <a:xfrm>
            <a:off x="8879595" y="2071170"/>
            <a:ext cx="0" cy="231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067EDA6-C809-4E92-999B-E47E35940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32" y="3134268"/>
            <a:ext cx="1280271" cy="339576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8D5524-F851-41F4-977E-3FBF1756BCD6}"/>
              </a:ext>
            </a:extLst>
          </p:cNvPr>
          <p:cNvSpPr/>
          <p:nvPr/>
        </p:nvSpPr>
        <p:spPr>
          <a:xfrm>
            <a:off x="2466803" y="4450814"/>
            <a:ext cx="6806672" cy="830997"/>
          </a:xfrm>
          <a:prstGeom prst="rect">
            <a:avLst/>
          </a:prstGeom>
          <a:solidFill>
            <a:schemeClr val="bg1"/>
          </a:solidFill>
          <a:effectLst>
            <a:glow rad="825500">
              <a:schemeClr val="bg1"/>
            </a:glow>
          </a:effectLst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더욱 쉽고 재미있게 학습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859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862 0.17476 L -0.01041 0.11921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58" y="-27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3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4.44444E-6 L 0.25 4.44444E-6 " pathEditMode="relative" rAng="0" ptsTypes="AA">
                                          <p:cBhvr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14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2.96296E-6 L 0.2556 -0.43981 " pathEditMode="relative" rAng="0" ptsTypes="AA">
                                          <p:cBhvr>
                                            <p:cTn id="3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773" y="-2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3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stop">
                                          <p:cBhvr>
                                            <p:cTn id="41" dur="1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85185E-6 L -0.11471 1.85185E-6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35" presetClass="path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471 1.85185E-6 L -0.47109 1.85185E-6 " pathEditMode="relative" rAng="0" ptsTypes="AA">
                                          <p:cBhvr>
                                            <p:cTn id="5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82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35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7037E-6 L -0.35638 -3.7037E-6 " pathEditMode="relative" rAng="0" ptsTypes="AA">
                                          <p:cBhvr>
                                            <p:cTn id="59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82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1" presetID="8" presetClass="emph" presetSubtype="0" repeatCount="indefinite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4922 -0.35 " pathEditMode="relative" rAng="0" ptsTypes="AA">
                                          <p:cBhvr>
                                            <p:cTn id="7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461" y="-1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7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8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1"/>
                    </p:tgtEl>
                  </p:cMediaNode>
                </p:audio>
                <p:seq concurrent="1" nextAc="seek">
                  <p:cTn id="79" restart="whenNotActive" fill="hold" evtFilter="cancelBubble" nodeType="interactiveSeq">
                    <p:stCondLst>
                      <p:cond evt="onMediaBookmark" delay="0">
                        <p:tgtEl>
                          <p14:bmkTgt spid="31" bmkName="책갈피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63" presetClass="path" presetSubtype="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2.96296E-6 L 0.03307 2.96296E-6 " pathEditMode="relative" rAng="0" ptsTypes="AA">
                                          <p:cBhvr>
                                            <p:cTn id="83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5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31" bmkName="책갈피 1"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8" grpId="0" animBg="1"/>
          <p:bldP spid="3" grpId="0" animBg="1"/>
          <p:bldP spid="3" grpId="1" animBg="1"/>
          <p:bldP spid="3" grpId="2" animBg="1"/>
          <p:bldP spid="35" grpId="0" animBg="1"/>
          <p:bldP spid="35" grpId="1" animBg="1"/>
          <p:bldP spid="35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862 0.17476 L -0.01041 0.11921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58" y="-27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3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4.44444E-6 L 0.25 4.44444E-6 " pathEditMode="relative" rAng="0" ptsTypes="AA">
                                          <p:cBhvr>
                                            <p:cTn id="23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14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2.96296E-6 L 0.2556 -0.43981 " pathEditMode="relative" rAng="0" ptsTypes="AA">
                                          <p:cBhvr>
                                            <p:cTn id="3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773" y="-2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3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stop">
                                          <p:cBhvr>
                                            <p:cTn id="41" dur="1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85185E-6 L -0.11471 1.85185E-6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35" presetClass="path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471 1.85185E-6 L -0.47109 1.85185E-6 " pathEditMode="relative" rAng="0" ptsTypes="AA">
                                          <p:cBhvr>
                                            <p:cTn id="5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82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35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7037E-6 L -0.35638 -3.7037E-6 " pathEditMode="relative" rAng="0" ptsTypes="AA">
                                          <p:cBhvr>
                                            <p:cTn id="59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82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1" presetID="8" presetClass="emph" presetSubtype="0" repeatCount="indefinite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24922 -0.35 " pathEditMode="relative" rAng="0" ptsTypes="AA">
                                          <p:cBhvr>
                                            <p:cTn id="7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461" y="-1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7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8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1"/>
                    </p:tgtEl>
                  </p:cMediaNode>
                </p:audio>
              </p:childTnLst>
            </p:cTn>
          </p:par>
        </p:tnLst>
        <p:bldLst>
          <p:bldP spid="2" grpId="0"/>
          <p:bldP spid="4" grpId="0"/>
          <p:bldP spid="8" grpId="0" animBg="1"/>
          <p:bldP spid="3" grpId="0" animBg="1"/>
          <p:bldP spid="3" grpId="1" animBg="1"/>
          <p:bldP spid="3" grpId="2" animBg="1"/>
          <p:bldP spid="35" grpId="0" animBg="1"/>
          <p:bldP spid="35" grpId="1" animBg="1"/>
          <p:bldP spid="35" grpId="2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8295C19-C28B-43AD-8328-BC57C5ED0493}"/>
              </a:ext>
            </a:extLst>
          </p:cNvPr>
          <p:cNvSpPr txBox="1"/>
          <p:nvPr/>
        </p:nvSpPr>
        <p:spPr>
          <a:xfrm>
            <a:off x="468420" y="320457"/>
            <a:ext cx="6019597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9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 발</a:t>
            </a:r>
            <a:endParaRPr lang="en-US" altLang="ko-KR" sz="199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99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언 어</a:t>
            </a:r>
          </a:p>
        </p:txBody>
      </p:sp>
      <p:pic>
        <p:nvPicPr>
          <p:cNvPr id="1026" name="Picture 2" descr="c++ logoì ëí ì´ë¯¸ì§ ê²ìê²°ê³¼">
            <a:extLst>
              <a:ext uri="{FF2B5EF4-FFF2-40B4-BE49-F238E27FC236}">
                <a16:creationId xmlns:a16="http://schemas.microsoft.com/office/drawing/2014/main" id="{24E188D8-4F7F-4166-9242-71248E8A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59" y="2143124"/>
            <a:ext cx="2286000" cy="25717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3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프로그래머">
            <a:extLst>
              <a:ext uri="{FF2B5EF4-FFF2-40B4-BE49-F238E27FC236}">
                <a16:creationId xmlns:a16="http://schemas.microsoft.com/office/drawing/2014/main" id="{7AA92A53-2F9E-4278-ACE1-C1A367DD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9" name="그래픽 8" descr="프로그래머">
            <a:extLst>
              <a:ext uri="{FF2B5EF4-FFF2-40B4-BE49-F238E27FC236}">
                <a16:creationId xmlns:a16="http://schemas.microsoft.com/office/drawing/2014/main" id="{09C8BB28-F2AE-4970-A6A9-7C4FBD30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5" name="그래픽 4" descr="프로그래머">
            <a:extLst>
              <a:ext uri="{FF2B5EF4-FFF2-40B4-BE49-F238E27FC236}">
                <a16:creationId xmlns:a16="http://schemas.microsoft.com/office/drawing/2014/main" id="{DE0388CB-2BE8-4EB2-958F-93E478C8D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그래픽 6" descr="프로그래머">
            <a:extLst>
              <a:ext uri="{FF2B5EF4-FFF2-40B4-BE49-F238E27FC236}">
                <a16:creationId xmlns:a16="http://schemas.microsoft.com/office/drawing/2014/main" id="{1502D30C-8E35-4440-8F3D-609DD021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8" name="그래픽 7" descr="프로그래머">
            <a:extLst>
              <a:ext uri="{FF2B5EF4-FFF2-40B4-BE49-F238E27FC236}">
                <a16:creationId xmlns:a16="http://schemas.microsoft.com/office/drawing/2014/main" id="{DC231360-1E95-4F14-9DDB-AF07FCDB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4" name="그래픽 3" descr="프로그래머">
            <a:extLst>
              <a:ext uri="{FF2B5EF4-FFF2-40B4-BE49-F238E27FC236}">
                <a16:creationId xmlns:a16="http://schemas.microsoft.com/office/drawing/2014/main" id="{B3DE94ED-BFC6-4E02-A50E-35E3A311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pic>
        <p:nvPicPr>
          <p:cNvPr id="2050" name="Picture 2" descr="c lang logoì ëí ì´ë¯¸ì§ ê²ìê²°ê³¼">
            <a:extLst>
              <a:ext uri="{FF2B5EF4-FFF2-40B4-BE49-F238E27FC236}">
                <a16:creationId xmlns:a16="http://schemas.microsoft.com/office/drawing/2014/main" id="{8C5DDE85-03F3-4E4B-AD1C-C4F5CCFB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38" y="743638"/>
            <a:ext cx="5370723" cy="53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++ logoì ëí ì´ë¯¸ì§ ê²ìê²°ê³¼">
            <a:extLst>
              <a:ext uri="{FF2B5EF4-FFF2-40B4-BE49-F238E27FC236}">
                <a16:creationId xmlns:a16="http://schemas.microsoft.com/office/drawing/2014/main" id="{DFCC01A9-1563-4B1F-8A9B-480F4B08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59" y="1044517"/>
            <a:ext cx="4239079" cy="47689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92273-799A-4672-A0C9-CBEFFC1E6E50}"/>
              </a:ext>
            </a:extLst>
          </p:cNvPr>
          <p:cNvSpPr txBox="1"/>
          <p:nvPr/>
        </p:nvSpPr>
        <p:spPr>
          <a:xfrm>
            <a:off x="1805682" y="795683"/>
            <a:ext cx="800219" cy="54784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>
                <a:latin typeface="궁서체" panose="02030609000101010101" pitchFamily="17" charset="-127"/>
                <a:ea typeface="궁서체" panose="02030609000101010101" pitchFamily="17" charset="-127"/>
              </a:rPr>
              <a:t>모두가 개발할 수 있는</a:t>
            </a:r>
            <a:endParaRPr lang="en-US" altLang="ko-KR" sz="4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C67FE-2BB3-4999-8666-982CC1844776}"/>
              </a:ext>
            </a:extLst>
          </p:cNvPr>
          <p:cNvSpPr txBox="1"/>
          <p:nvPr/>
        </p:nvSpPr>
        <p:spPr>
          <a:xfrm>
            <a:off x="9528537" y="795683"/>
            <a:ext cx="800219" cy="57349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>
                <a:latin typeface="궁서체" panose="02030609000101010101" pitchFamily="17" charset="-127"/>
                <a:ea typeface="궁서체" panose="02030609000101010101" pitchFamily="17" charset="-127"/>
              </a:rPr>
              <a:t>개발자로서 이상적 환경</a:t>
            </a:r>
            <a:endParaRPr lang="en-US" altLang="ko-KR" sz="4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7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0156 0.2148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074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31432 0.2148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6" y="10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31276 0.21481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107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31276 -0.21481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-10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00156 -0.2162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08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31432 -0.2162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6" y="-1081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73138-A30B-426E-82B0-FF3A4CCE6123}"/>
              </a:ext>
            </a:extLst>
          </p:cNvPr>
          <p:cNvSpPr txBox="1"/>
          <p:nvPr/>
        </p:nvSpPr>
        <p:spPr>
          <a:xfrm>
            <a:off x="586855" y="0"/>
            <a:ext cx="1140889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2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시연영상을</a:t>
            </a:r>
            <a:endParaRPr lang="en-US" altLang="ko-KR" sz="152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sz="152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보여드리도록</a:t>
            </a:r>
            <a:endParaRPr lang="en-US" altLang="ko-KR" sz="152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sz="152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하겠습니다</a:t>
            </a:r>
          </a:p>
        </p:txBody>
      </p:sp>
    </p:spTree>
    <p:extLst>
      <p:ext uri="{BB962C8B-B14F-4D97-AF65-F5344CB8AC3E}">
        <p14:creationId xmlns:p14="http://schemas.microsoft.com/office/powerpoint/2010/main" val="9751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1916A-9B88-45AF-BC7E-BEE8464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7" y="2025874"/>
            <a:ext cx="3829321" cy="2567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71DB4C-2198-4E98-BA72-2B481C12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9"/>
          <a:stretch/>
        </p:blipFill>
        <p:spPr>
          <a:xfrm>
            <a:off x="2890967" y="2025874"/>
            <a:ext cx="3829321" cy="4088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773A1-192D-4AF0-9A0E-1FBAE547DBDE}"/>
              </a:ext>
            </a:extLst>
          </p:cNvPr>
          <p:cNvSpPr txBox="1"/>
          <p:nvPr/>
        </p:nvSpPr>
        <p:spPr>
          <a:xfrm>
            <a:off x="1181470" y="969484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학습 효과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C6FA86-03AE-4190-A494-41947943F86C}"/>
              </a:ext>
            </a:extLst>
          </p:cNvPr>
          <p:cNvSpPr/>
          <p:nvPr/>
        </p:nvSpPr>
        <p:spPr>
          <a:xfrm rot="-60000">
            <a:off x="0" y="1892814"/>
            <a:ext cx="12192000" cy="4965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70FCA-04CE-4920-88BE-36F81B592176}"/>
              </a:ext>
            </a:extLst>
          </p:cNvPr>
          <p:cNvSpPr txBox="1"/>
          <p:nvPr/>
        </p:nvSpPr>
        <p:spPr>
          <a:xfrm>
            <a:off x="2256566" y="2844225"/>
            <a:ext cx="892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역사</a:t>
            </a:r>
            <a:r>
              <a:rPr lang="en-US" altLang="ko-KR" sz="32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  <a:r>
              <a:rPr lang="ko-KR" altLang="en-US" sz="32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사회 과목 담당 선생님 김상희 선생님의 검토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71AA1-276E-4003-8C08-DAE54C653C9E}"/>
              </a:ext>
            </a:extLst>
          </p:cNvPr>
          <p:cNvSpPr txBox="1"/>
          <p:nvPr/>
        </p:nvSpPr>
        <p:spPr>
          <a:xfrm rot="-900000">
            <a:off x="2256566" y="4239829"/>
            <a:ext cx="7250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중요한 부분을 중심으로 학습해</a:t>
            </a:r>
            <a:endParaRPr lang="en-US" altLang="ko-KR" sz="40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sz="40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학습 효율 상승</a:t>
            </a:r>
          </a:p>
        </p:txBody>
      </p:sp>
    </p:spTree>
    <p:extLst>
      <p:ext uri="{BB962C8B-B14F-4D97-AF65-F5344CB8AC3E}">
        <p14:creationId xmlns:p14="http://schemas.microsoft.com/office/powerpoint/2010/main" val="350957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6" presetClass="emph" presetSubtype="0" repeatCount="indefinite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3" grpId="0"/>
      <p:bldP spid="13" grpId="1"/>
      <p:bldP spid="1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6058B-8B68-49D8-9322-32DDCE8F1A5E}"/>
              </a:ext>
            </a:extLst>
          </p:cNvPr>
          <p:cNvSpPr txBox="1"/>
          <p:nvPr/>
        </p:nvSpPr>
        <p:spPr>
          <a:xfrm>
            <a:off x="1635484" y="1784732"/>
            <a:ext cx="89210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54BF3-E7FB-4731-A233-1F235EE94204}"/>
              </a:ext>
            </a:extLst>
          </p:cNvPr>
          <p:cNvSpPr txBox="1"/>
          <p:nvPr/>
        </p:nvSpPr>
        <p:spPr>
          <a:xfrm>
            <a:off x="2497259" y="4260106"/>
            <a:ext cx="7197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Thanks for your attention</a:t>
            </a:r>
            <a:endParaRPr lang="ko-KR" altLang="en-US" sz="4800" dirty="0"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1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76</Words>
  <Application>Microsoft Office PowerPoint</Application>
  <PresentationFormat>와이드스크린</PresentationFormat>
  <Paragraphs>26</Paragraphs>
  <Slides>7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맑은 고딕</vt:lpstr>
      <vt:lpstr>궁서체</vt:lpstr>
      <vt:lpstr>에스코어 드림 2 ExtraLight</vt:lpstr>
      <vt:lpstr>에스코어 드림 1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현철</dc:creator>
  <cp:lastModifiedBy>최 현철</cp:lastModifiedBy>
  <cp:revision>14</cp:revision>
  <dcterms:created xsi:type="dcterms:W3CDTF">2019-07-16T11:39:09Z</dcterms:created>
  <dcterms:modified xsi:type="dcterms:W3CDTF">2019-07-17T03:13:17Z</dcterms:modified>
</cp:coreProperties>
</file>