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 snapToGrid="0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1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453E8-C74C-C6C4-DCA6-F95B3A9A4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719" y="5282701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Lab 3: Healthcare Scenario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018C1-DED8-3F1B-1356-FAB2918B9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Paul Robles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BAF8E-C7FB-D077-7424-711F328D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84" b="30118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  <p:pic>
        <p:nvPicPr>
          <p:cNvPr id="5" name="Audio Recording Apr 20, 2025 at 5:43:09 PM">
            <a:hlinkClick r:id="" action="ppaction://media"/>
            <a:extLst>
              <a:ext uri="{FF2B5EF4-FFF2-40B4-BE49-F238E27FC236}">
                <a16:creationId xmlns:a16="http://schemas.microsoft.com/office/drawing/2014/main" id="{C61DDA81-E808-4599-9A6C-97FA9E5A93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85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BD852-7628-84A5-A7C4-BFFB37FD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7582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0F969-9D15-E3DB-CB38-421B3224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3429000"/>
            <a:ext cx="4506064" cy="188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Heat Map Correlation</a:t>
            </a:r>
          </a:p>
        </p:txBody>
      </p:sp>
      <p:pic>
        <p:nvPicPr>
          <p:cNvPr id="5" name="Audio Recording Apr 20, 2025 at 5:45:48 PM">
            <a:hlinkClick r:id="" action="ppaction://media"/>
            <a:extLst>
              <a:ext uri="{FF2B5EF4-FFF2-40B4-BE49-F238E27FC236}">
                <a16:creationId xmlns:a16="http://schemas.microsoft.com/office/drawing/2014/main" id="{745C836E-B268-9DF9-BCDF-708EA3ED84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8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11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074CE-7640-96F1-3B0D-3B78381B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293849"/>
            <a:ext cx="7202558" cy="1178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Plotted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46B53F-7D06-F8D7-80D8-0610E16B0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2875" y="538170"/>
            <a:ext cx="11701463" cy="4491030"/>
          </a:xfrm>
          <a:prstGeom prst="rect">
            <a:avLst/>
          </a:prstGeom>
        </p:spPr>
      </p:pic>
      <p:pic>
        <p:nvPicPr>
          <p:cNvPr id="8" name="Audio Recording Apr 20, 2025 at 5:56:54 PM">
            <a:hlinkClick r:id="" action="ppaction://media"/>
            <a:extLst>
              <a:ext uri="{FF2B5EF4-FFF2-40B4-BE49-F238E27FC236}">
                <a16:creationId xmlns:a16="http://schemas.microsoft.com/office/drawing/2014/main" id="{D15737AF-D4F7-5C2A-D6F5-311CF95AA5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6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7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Macintosh PowerPoint</Application>
  <PresentationFormat>Widescreen</PresentationFormat>
  <Paragraphs>4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Neue Haas Grotesk Text Pro</vt:lpstr>
      <vt:lpstr>Open Sans</vt:lpstr>
      <vt:lpstr>VanillaVTI</vt:lpstr>
      <vt:lpstr>Lab 3: Healthcare Scenario</vt:lpstr>
      <vt:lpstr>Heat Map Correlation</vt:lpstr>
      <vt:lpstr>Plotted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Robles, Paul E</dc:creator>
  <cp:lastModifiedBy>Robles, Paul E</cp:lastModifiedBy>
  <cp:revision>1</cp:revision>
  <dcterms:created xsi:type="dcterms:W3CDTF">2025-04-20T22:36:57Z</dcterms:created>
  <dcterms:modified xsi:type="dcterms:W3CDTF">2025-04-20T22:57:43Z</dcterms:modified>
</cp:coreProperties>
</file>