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6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7459" y="2075935"/>
            <a:ext cx="8618838" cy="2701446"/>
          </a:xfrm>
        </p:spPr>
        <p:txBody>
          <a:bodyPr/>
          <a:lstStyle/>
          <a:p>
            <a:r>
              <a:rPr lang="ru-RU" dirty="0" smtClean="0"/>
              <a:t>Универсальный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Не рассчитывает колоссальные расчеты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Строит только 4 вида графиков</a:t>
            </a:r>
          </a:p>
          <a:p>
            <a:pPr marL="0" indent="0">
              <a:buNone/>
            </a:pPr>
            <a:r>
              <a:rPr lang="en-US" smtClean="0"/>
              <a:t>3 .</a:t>
            </a:r>
            <a:r>
              <a:rPr lang="ru-RU" smtClean="0"/>
              <a:t>Конвертор </a:t>
            </a:r>
            <a:r>
              <a:rPr lang="ru-RU" dirty="0" smtClean="0"/>
              <a:t>единиц не доработан</a:t>
            </a:r>
          </a:p>
          <a:p>
            <a:pPr marL="0" indent="0">
              <a:buNone/>
            </a:pPr>
            <a:r>
              <a:rPr lang="en-US" smtClean="0"/>
              <a:t>4. </a:t>
            </a:r>
            <a:r>
              <a:rPr lang="ru-RU" smtClean="0"/>
              <a:t>Числа </a:t>
            </a:r>
            <a:r>
              <a:rPr lang="ru-RU" dirty="0" smtClean="0"/>
              <a:t>и операцию нужно вводить в отдельных полях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Удобство</a:t>
            </a:r>
            <a:r>
              <a:rPr lang="en-US" dirty="0" smtClean="0"/>
              <a:t>,</a:t>
            </a:r>
            <a:r>
              <a:rPr lang="ru-RU" dirty="0" smtClean="0"/>
              <a:t> то что все находится в одном месте(в этом и суть проекта)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Проект написан на удобном </a:t>
            </a:r>
            <a:r>
              <a:rPr lang="ru-RU" dirty="0" err="1" smtClean="0"/>
              <a:t>патерне</a:t>
            </a:r>
            <a:r>
              <a:rPr lang="ru-RU" dirty="0" smtClean="0"/>
              <a:t> </a:t>
            </a:r>
            <a:r>
              <a:rPr lang="en-US" dirty="0" smtClean="0"/>
              <a:t>MVC (Model ,View, Controller),</a:t>
            </a:r>
            <a:r>
              <a:rPr lang="ru-RU" dirty="0" smtClean="0"/>
              <a:t> что способствует расширению и добавлению новых функций в мой проект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История действий пользователя сохраняется в таблицу </a:t>
            </a:r>
            <a:r>
              <a:rPr lang="en-US" dirty="0" smtClean="0"/>
              <a:t>Excel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Для работы проекта требуется всего </a:t>
            </a:r>
            <a:r>
              <a:rPr lang="ru-RU" dirty="0"/>
              <a:t>3</a:t>
            </a:r>
            <a:r>
              <a:rPr lang="en-US" dirty="0" smtClean="0"/>
              <a:t> </a:t>
            </a:r>
            <a:r>
              <a:rPr lang="ru-RU" dirty="0" smtClean="0"/>
              <a:t>важные библиотеки</a:t>
            </a:r>
          </a:p>
          <a:p>
            <a:pPr>
              <a:buFontTx/>
              <a:buChar char="-"/>
            </a:pPr>
            <a:r>
              <a:rPr lang="ru-RU" dirty="0" smtClean="0"/>
              <a:t>* </a:t>
            </a:r>
            <a:r>
              <a:rPr lang="en-US" dirty="0" smtClean="0"/>
              <a:t>math (</a:t>
            </a:r>
            <a:r>
              <a:rPr lang="ru-RU" dirty="0" smtClean="0"/>
              <a:t>используется для нахождения квадратного корня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* pandas</a:t>
            </a:r>
            <a:r>
              <a:rPr lang="ru-RU" dirty="0" smtClean="0"/>
              <a:t>(сохранение истории в </a:t>
            </a:r>
            <a:r>
              <a:rPr lang="en-US" smtClean="0"/>
              <a:t>Excel)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* </a:t>
            </a:r>
            <a:r>
              <a:rPr lang="en-US" dirty="0" err="1" smtClean="0"/>
              <a:t>matplotlib</a:t>
            </a:r>
            <a:r>
              <a:rPr lang="en-US" dirty="0" smtClean="0"/>
              <a:t>(</a:t>
            </a:r>
            <a:r>
              <a:rPr lang="ru-RU" smtClean="0"/>
              <a:t>построение графиков функций)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универсального калькулятора для простого подсчета</a:t>
            </a:r>
            <a:r>
              <a:rPr lang="en-US" dirty="0" smtClean="0"/>
              <a:t>,</a:t>
            </a:r>
            <a:r>
              <a:rPr lang="ru-RU" dirty="0" smtClean="0"/>
              <a:t> нахождения процентов вклада</a:t>
            </a:r>
            <a:r>
              <a:rPr lang="en-US" dirty="0" smtClean="0"/>
              <a:t>,</a:t>
            </a:r>
            <a:r>
              <a:rPr lang="ru-RU" dirty="0" smtClean="0"/>
              <a:t> построения графиков функций </a:t>
            </a:r>
            <a:r>
              <a:rPr lang="en-US" dirty="0" smtClean="0"/>
              <a:t>,</a:t>
            </a:r>
            <a:r>
              <a:rPr lang="ru-RU" dirty="0" smtClean="0"/>
              <a:t> перевода единиц измерения и т</a:t>
            </a:r>
            <a:r>
              <a:rPr lang="en-US" dirty="0" smtClean="0"/>
              <a:t>.</a:t>
            </a:r>
            <a:r>
              <a:rPr lang="ru-RU" dirty="0" smtClean="0"/>
              <a:t>п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766237"/>
            <a:ext cx="3757871" cy="23885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47" y="3637268"/>
            <a:ext cx="3998497" cy="24681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en-US"/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ru-RU" dirty="0" smtClean="0"/>
              <a:t> облегчить вычислительные работы</a:t>
            </a:r>
          </a:p>
          <a:p>
            <a:r>
              <a:rPr lang="ru-RU" dirty="0" smtClean="0"/>
              <a:t>- наглядное построение графиков</a:t>
            </a:r>
          </a:p>
          <a:p>
            <a:r>
              <a:rPr lang="ru-RU" dirty="0" smtClean="0"/>
              <a:t>- создание удобного конвертора единиц измерений</a:t>
            </a:r>
          </a:p>
          <a:p>
            <a:r>
              <a:rPr lang="ru-RU" dirty="0" smtClean="0"/>
              <a:t>- сохранение в </a:t>
            </a:r>
            <a:r>
              <a:rPr lang="en-US" dirty="0" smtClean="0"/>
              <a:t>Excel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</a:t>
            </a:r>
            <a:r>
              <a:rPr lang="en-US" dirty="0" smtClean="0"/>
              <a:t>,</a:t>
            </a:r>
            <a:r>
              <a:rPr lang="ru-RU" dirty="0" smtClean="0"/>
              <a:t> людям редко приходиться считать что-то самим. Ведь легче воспользоваться калькулятором. Но не все можно легко рассчитать в простом калькуляторе. Найти годовые проценты по вкладу</a:t>
            </a:r>
            <a:r>
              <a:rPr lang="en-US" dirty="0" smtClean="0"/>
              <a:t>, </a:t>
            </a:r>
            <a:r>
              <a:rPr lang="ru-RU" dirty="0" smtClean="0"/>
              <a:t>начертить график по заданной формуле</a:t>
            </a:r>
            <a:r>
              <a:rPr lang="en-US" dirty="0" smtClean="0"/>
              <a:t>,</a:t>
            </a:r>
            <a:r>
              <a:rPr lang="ru-RU" dirty="0" smtClean="0"/>
              <a:t>перевести мл в </a:t>
            </a:r>
            <a:r>
              <a:rPr lang="ru-RU" dirty="0" smtClean="0"/>
              <a:t>м3 </a:t>
            </a:r>
            <a:r>
              <a:rPr lang="en-US" dirty="0" smtClean="0"/>
              <a:t>- </a:t>
            </a:r>
            <a:r>
              <a:rPr lang="ru-RU" dirty="0" smtClean="0"/>
              <a:t>не так легко в простом калькуляторе.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38" y="4331043"/>
            <a:ext cx="4381500" cy="2391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🌟 Основные возможности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sz="2100" dirty="0"/>
          </a:p>
          <a:p>
            <a:r>
              <a:rPr lang="ru-RU" dirty="0"/>
              <a:t>� Калькулятор</a:t>
            </a:r>
          </a:p>
          <a:p>
            <a:r>
              <a:rPr lang="ru-RU" dirty="0"/>
              <a:t>Сложение, вычитание, умножение, деление</a:t>
            </a:r>
          </a:p>
          <a:p>
            <a:r>
              <a:rPr lang="ru-RU" dirty="0"/>
              <a:t>Возведение в степень</a:t>
            </a:r>
          </a:p>
          <a:p>
            <a:r>
              <a:rPr lang="ru-RU" dirty="0"/>
              <a:t>Вычисление квадратного корня</a:t>
            </a:r>
          </a:p>
          <a:p>
            <a:r>
              <a:rPr lang="ru-RU" dirty="0"/>
              <a:t>Расчет процентов по вкладам</a:t>
            </a:r>
          </a:p>
          <a:p>
            <a:r>
              <a:rPr lang="ru-RU" dirty="0"/>
              <a:t>📈 Графический калькулятор</a:t>
            </a:r>
          </a:p>
          <a:p>
            <a:r>
              <a:rPr lang="ru-RU" dirty="0"/>
              <a:t>Построение графиков:</a:t>
            </a:r>
          </a:p>
          <a:p>
            <a:r>
              <a:rPr lang="ru-RU" dirty="0"/>
              <a:t>Линейных функций (y = </a:t>
            </a:r>
            <a:r>
              <a:rPr lang="ru-RU" dirty="0" err="1"/>
              <a:t>kx</a:t>
            </a:r>
            <a:r>
              <a:rPr lang="ru-RU" dirty="0"/>
              <a:t>)</a:t>
            </a:r>
          </a:p>
          <a:p>
            <a:r>
              <a:rPr lang="ru-RU" dirty="0"/>
              <a:t>Гипербол (y = k/x)</a:t>
            </a:r>
          </a:p>
          <a:p>
            <a:r>
              <a:rPr lang="ru-RU" dirty="0"/>
              <a:t>Квадратичных функций (парабол)</a:t>
            </a:r>
          </a:p>
          <a:p>
            <a:r>
              <a:rPr lang="ru-RU" dirty="0"/>
              <a:t>Кубических функций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🌟 Основные возможности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🔄 Конвертер единиц Конвертация единиц длины (мм, см, м, км, дюймы, футы и др.)</a:t>
            </a:r>
          </a:p>
          <a:p>
            <a:r>
              <a:rPr lang="ru-RU" dirty="0"/>
              <a:t>Конвертация единиц площади</a:t>
            </a:r>
          </a:p>
          <a:p>
            <a:r>
              <a:rPr lang="ru-RU" dirty="0"/>
              <a:t>Конвертация единиц объема</a:t>
            </a:r>
          </a:p>
          <a:p>
            <a:r>
              <a:rPr lang="ru-RU" dirty="0"/>
              <a:t>Конвертация единиц времени</a:t>
            </a:r>
          </a:p>
          <a:p>
            <a:r>
              <a:rPr lang="ru-RU" dirty="0"/>
              <a:t>📊 История операций Все вычисления сохраняются</a:t>
            </a:r>
          </a:p>
          <a:p>
            <a:r>
              <a:rPr lang="ru-RU" dirty="0"/>
              <a:t>Возможность экспорта истории в </a:t>
            </a:r>
            <a:r>
              <a:rPr lang="ru-RU" dirty="0" err="1"/>
              <a:t>Excel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90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⚙️ Технические особенности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 по паттерну MVC (</a:t>
            </a:r>
            <a:r>
              <a:rPr lang="ru-RU" dirty="0" err="1"/>
              <a:t>Model-View-Controller</a:t>
            </a:r>
            <a:r>
              <a:rPr lang="ru-RU" dirty="0"/>
              <a:t>)</a:t>
            </a:r>
          </a:p>
          <a:p>
            <a:r>
              <a:rPr lang="ru-RU" dirty="0"/>
              <a:t>Использует минимальный набор библиотек:</a:t>
            </a:r>
          </a:p>
          <a:p>
            <a:r>
              <a:rPr lang="ru-RU" dirty="0" smtClean="0"/>
              <a:t>    -  </a:t>
            </a:r>
            <a:r>
              <a:rPr lang="ru-RU" dirty="0" err="1" smtClean="0"/>
              <a:t>math</a:t>
            </a:r>
            <a:r>
              <a:rPr lang="ru-RU" dirty="0" smtClean="0"/>
              <a:t> </a:t>
            </a:r>
            <a:r>
              <a:rPr lang="ru-RU" dirty="0"/>
              <a:t>- для математических операций</a:t>
            </a:r>
          </a:p>
          <a:p>
            <a:r>
              <a:rPr lang="ru-RU" dirty="0" smtClean="0"/>
              <a:t>    -  </a:t>
            </a:r>
            <a:r>
              <a:rPr lang="ru-RU" dirty="0" err="1" smtClean="0"/>
              <a:t>pandas</a:t>
            </a:r>
            <a:r>
              <a:rPr lang="ru-RU" dirty="0" smtClean="0"/>
              <a:t> </a:t>
            </a:r>
            <a:r>
              <a:rPr lang="ru-RU" dirty="0"/>
              <a:t>- для работы с данными</a:t>
            </a:r>
          </a:p>
          <a:p>
            <a:r>
              <a:rPr lang="ru-RU" dirty="0" smtClean="0"/>
              <a:t>    -  </a:t>
            </a:r>
            <a:r>
              <a:rPr lang="ru-RU" dirty="0" err="1" smtClean="0"/>
              <a:t>matplotlib</a:t>
            </a:r>
            <a:r>
              <a:rPr lang="ru-RU" dirty="0" smtClean="0"/>
              <a:t> </a:t>
            </a:r>
            <a:r>
              <a:rPr lang="ru-RU" dirty="0"/>
              <a:t>- для построения графиков</a:t>
            </a:r>
          </a:p>
          <a:p>
            <a:r>
              <a:rPr lang="ru-RU" dirty="0" smtClean="0"/>
              <a:t>    - </a:t>
            </a:r>
            <a:r>
              <a:rPr lang="en-US" dirty="0" err="1" smtClean="0"/>
              <a:t>openpyxl</a:t>
            </a:r>
            <a:r>
              <a:rPr lang="en-US" dirty="0" smtClean="0"/>
              <a:t> – </a:t>
            </a:r>
            <a:r>
              <a:rPr lang="ru-RU" dirty="0" smtClean="0"/>
              <a:t>для сохранения в </a:t>
            </a:r>
            <a:r>
              <a:rPr lang="en-US" dirty="0" smtClean="0"/>
              <a:t>Excel</a:t>
            </a:r>
            <a:endParaRPr lang="ru-RU" dirty="0" smtClean="0"/>
          </a:p>
          <a:p>
            <a:r>
              <a:rPr lang="ru-RU" dirty="0" smtClean="0"/>
              <a:t>История </a:t>
            </a:r>
            <a:r>
              <a:rPr lang="ru-RU" dirty="0"/>
              <a:t>операций сохраняется в </a:t>
            </a:r>
            <a:r>
              <a:rPr lang="ru-RU" dirty="0" err="1"/>
              <a:t>Excel</a:t>
            </a:r>
            <a:endParaRPr lang="ru-RU" dirty="0"/>
          </a:p>
          <a:p>
            <a:r>
              <a:rPr lang="ru-RU" dirty="0"/>
              <a:t>🔧 Установка и запуск Проект в формате MVC должен быть в 3 файлах: </a:t>
            </a:r>
            <a:r>
              <a:rPr lang="ru-RU" dirty="0" err="1"/>
              <a:t>Model</a:t>
            </a:r>
            <a:r>
              <a:rPr lang="ru-RU" dirty="0"/>
              <a:t>, </a:t>
            </a:r>
            <a:r>
              <a:rPr lang="ru-RU" dirty="0" err="1"/>
              <a:t>View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Controller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🎯</a:t>
            </a:r>
            <a:r>
              <a:rPr lang="en-US" altLang="ru-RU" dirty="0"/>
              <a:t> </a:t>
            </a:r>
            <a:r>
              <a:rPr lang="en-US" altLang="en-US" dirty="0"/>
              <a:t>Целевая</a:t>
            </a:r>
            <a:r>
              <a:rPr lang="en-US" altLang="ru-RU" dirty="0"/>
              <a:t> </a:t>
            </a:r>
            <a:r>
              <a:rPr lang="en-US" altLang="en-US" dirty="0"/>
              <a:t>аудитория</a:t>
            </a:r>
            <a:r>
              <a:rPr lang="en-US" altLang="ru-RU" dirty="0"/>
              <a:t> </a:t>
            </a:r>
            <a:r>
              <a:rPr lang="en-US" altLang="en-US" dirty="0"/>
              <a:t>Школьники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студенты</a:t>
            </a:r>
          </a:p>
          <a:p>
            <a:endParaRPr lang="en-US" altLang="ru-RU" dirty="0"/>
          </a:p>
          <a:p>
            <a:r>
              <a:rPr lang="en-US" altLang="en-US" dirty="0"/>
              <a:t>Инженеры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техники</a:t>
            </a:r>
          </a:p>
          <a:p>
            <a:endParaRPr lang="en-US" altLang="ru-RU" dirty="0"/>
          </a:p>
          <a:p>
            <a:r>
              <a:rPr lang="en-US" altLang="en-US" dirty="0"/>
              <a:t>Финансовые</a:t>
            </a:r>
            <a:r>
              <a:rPr lang="en-US" altLang="ru-RU" dirty="0"/>
              <a:t> </a:t>
            </a:r>
            <a:r>
              <a:rPr lang="en-US" altLang="en-US" dirty="0"/>
              <a:t>работники</a:t>
            </a:r>
          </a:p>
          <a:p>
            <a:endParaRPr lang="en-US" altLang="ru-RU" dirty="0"/>
          </a:p>
          <a:p>
            <a:r>
              <a:rPr lang="en-US" altLang="en-US" dirty="0"/>
              <a:t>Научные</a:t>
            </a:r>
            <a:r>
              <a:rPr lang="en-US" altLang="ru-RU" dirty="0"/>
              <a:t> </a:t>
            </a:r>
            <a:r>
              <a:rPr lang="en-US" altLang="en-US" dirty="0"/>
              <a:t>сотрудники</a:t>
            </a:r>
          </a:p>
          <a:p>
            <a:endParaRPr lang="en-US" altLang="ru-RU" dirty="0"/>
          </a:p>
          <a:p>
            <a:r>
              <a:rPr lang="en-US" altLang="en-US" dirty="0"/>
              <a:t>Все</a:t>
            </a:r>
            <a:r>
              <a:rPr lang="en-US" altLang="ru-RU" dirty="0"/>
              <a:t>, </a:t>
            </a:r>
            <a:r>
              <a:rPr lang="en-US" altLang="en-US" dirty="0"/>
              <a:t>кому</a:t>
            </a:r>
            <a:r>
              <a:rPr lang="en-US" altLang="ru-RU" dirty="0"/>
              <a:t> </a:t>
            </a:r>
            <a:r>
              <a:rPr lang="en-US" altLang="en-US" dirty="0"/>
              <a:t>нужны</a:t>
            </a:r>
            <a:r>
              <a:rPr lang="en-US" altLang="ru-RU" dirty="0"/>
              <a:t> </a:t>
            </a:r>
            <a:r>
              <a:rPr lang="en-US" altLang="en-US" dirty="0"/>
              <a:t>быстрые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точные</a:t>
            </a:r>
            <a:r>
              <a:rPr lang="en-US" altLang="ru-RU" dirty="0"/>
              <a:t> </a:t>
            </a:r>
            <a:r>
              <a:rPr lang="en-US" altLang="en-US" dirty="0"/>
              <a:t>вычисления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77632"/>
            <a:ext cx="8946541" cy="4195481"/>
          </a:xfrm>
        </p:spPr>
        <p:txBody>
          <a:bodyPr/>
          <a:lstStyle/>
          <a:p>
            <a:r>
              <a:rPr lang="zh-CN" altLang="en-US" dirty="0"/>
              <a:t>💼</a:t>
            </a:r>
            <a:r>
              <a:rPr lang="en-US" altLang="ru-RU" dirty="0"/>
              <a:t> </a:t>
            </a:r>
            <a:r>
              <a:rPr lang="en-US" altLang="en-US" dirty="0"/>
              <a:t>Бизнес</a:t>
            </a:r>
            <a:r>
              <a:rPr lang="en-US" altLang="ru-RU" dirty="0"/>
              <a:t>-</a:t>
            </a:r>
            <a:r>
              <a:rPr lang="en-US" altLang="en-US" dirty="0"/>
              <a:t>применение</a:t>
            </a:r>
          </a:p>
          <a:p>
            <a:r>
              <a:rPr lang="en-US" altLang="ru-RU" dirty="0"/>
              <a:t> B2B: </a:t>
            </a:r>
            <a:r>
              <a:rPr lang="en-US" altLang="en-US" dirty="0"/>
              <a:t>Использование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предприятиях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быстрых</a:t>
            </a:r>
            <a:r>
              <a:rPr lang="en-US" altLang="ru-RU" dirty="0"/>
              <a:t> </a:t>
            </a:r>
            <a:r>
              <a:rPr lang="en-US" altLang="en-US" dirty="0"/>
              <a:t>расчетов</a:t>
            </a:r>
          </a:p>
          <a:p>
            <a:endParaRPr lang="en-US" altLang="ru-RU" dirty="0"/>
          </a:p>
          <a:p>
            <a:r>
              <a:rPr lang="en-US" altLang="ru-RU" dirty="0"/>
              <a:t>B2C: </a:t>
            </a:r>
            <a:r>
              <a:rPr lang="en-US" altLang="en-US" dirty="0"/>
              <a:t>Индивидуальное</a:t>
            </a:r>
            <a:r>
              <a:rPr lang="en-US" altLang="ru-RU" dirty="0"/>
              <a:t> </a:t>
            </a:r>
            <a:r>
              <a:rPr lang="en-US" altLang="en-US" dirty="0"/>
              <a:t>использование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учебных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рабочих</a:t>
            </a:r>
            <a:r>
              <a:rPr lang="en-US" altLang="ru-RU" dirty="0"/>
              <a:t> </a:t>
            </a:r>
            <a:r>
              <a:rPr lang="en-US" altLang="en-US" dirty="0"/>
              <a:t>целей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416</Words>
  <Application>Microsoft Office PowerPoint</Application>
  <PresentationFormat>Широкоэкранный</PresentationFormat>
  <Paragraphs>67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Ион</vt:lpstr>
      <vt:lpstr>Универсальный калькулятор</vt:lpstr>
      <vt:lpstr>Суть проекта</vt:lpstr>
      <vt:lpstr>Цель проекта:</vt:lpstr>
      <vt:lpstr>Актуальность</vt:lpstr>
      <vt:lpstr>🌟 Основные возможности </vt:lpstr>
      <vt:lpstr>🌟 Основные возможности </vt:lpstr>
      <vt:lpstr> ⚙️ Технические особенности </vt:lpstr>
      <vt:lpstr>Целевая аудитория</vt:lpstr>
      <vt:lpstr>Бизнес-модели</vt:lpstr>
      <vt:lpstr>МИНУСЫ:</vt:lpstr>
      <vt:lpstr>ПЛЮСЫ: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Учетная запись Майкрософт</dc:creator>
  <cp:lastModifiedBy>Учетная запись Майкрософт</cp:lastModifiedBy>
  <cp:revision>9</cp:revision>
  <dcterms:created xsi:type="dcterms:W3CDTF">2025-03-25T03:54:00Z</dcterms:created>
  <dcterms:modified xsi:type="dcterms:W3CDTF">2025-04-30T07:24:56Z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FE94F69388F6412C99D58272505AF05E_13</vt:lpwstr>
  </property>
  <property fmtid="{D5CDD505-2E9C-101B-9397-08002B2CF9AE}" pid="3" name="KSOProductBuildVer">
    <vt:lpwstr>1049-12.2.0.20795</vt:lpwstr>
  </property>
</Properties>
</file>