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7459" y="2075935"/>
            <a:ext cx="8618838" cy="2701446"/>
          </a:xfrm>
        </p:spPr>
        <p:txBody>
          <a:bodyPr/>
          <a:lstStyle/>
          <a:p>
            <a:r>
              <a:rPr lang="ru-RU" dirty="0" smtClean="0"/>
              <a:t>Универсальный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7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универсального калькулятора для простого подсчета</a:t>
            </a:r>
            <a:r>
              <a:rPr lang="en-US" dirty="0" smtClean="0"/>
              <a:t>,</a:t>
            </a:r>
            <a:r>
              <a:rPr lang="ru-RU" dirty="0" smtClean="0"/>
              <a:t> нахождения процентов вклада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ru-RU" dirty="0" smtClean="0"/>
              <a:t>построения графиков функций </a:t>
            </a:r>
            <a:r>
              <a:rPr lang="en-US" dirty="0" smtClean="0"/>
              <a:t>,</a:t>
            </a:r>
            <a:r>
              <a:rPr lang="ru-RU" dirty="0" smtClean="0"/>
              <a:t> перевода единиц измерения</a:t>
            </a:r>
            <a:r>
              <a:rPr lang="ru-RU" dirty="0" smtClean="0"/>
              <a:t> </a:t>
            </a:r>
            <a:r>
              <a:rPr lang="ru-RU" dirty="0" smtClean="0"/>
              <a:t>и т</a:t>
            </a:r>
            <a:r>
              <a:rPr lang="en-US" dirty="0" smtClean="0"/>
              <a:t>.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109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ru-RU" dirty="0" smtClean="0"/>
              <a:t> облегчить вычислительные работы</a:t>
            </a:r>
          </a:p>
          <a:p>
            <a:r>
              <a:rPr lang="ru-RU" dirty="0" smtClean="0"/>
              <a:t>- наглядное построение графиков</a:t>
            </a:r>
          </a:p>
          <a:p>
            <a:r>
              <a:rPr lang="ru-RU" dirty="0" smtClean="0"/>
              <a:t>- создание удобного конвертора единиц измерений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35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</a:t>
            </a:r>
            <a:r>
              <a:rPr lang="en-US" dirty="0" smtClean="0"/>
              <a:t>,</a:t>
            </a:r>
            <a:r>
              <a:rPr lang="ru-RU" dirty="0" smtClean="0"/>
              <a:t> людям редко приходиться считать что-то самим. Ведь легче воспользоваться калькулятором. Но не все можно легко рассчитать в простом калькуляторе. Найти годовые проценты по </a:t>
            </a:r>
            <a:r>
              <a:rPr lang="ru-RU" dirty="0" smtClean="0"/>
              <a:t>вкладу</a:t>
            </a:r>
            <a:r>
              <a:rPr lang="en-US" dirty="0" smtClean="0"/>
              <a:t>, </a:t>
            </a:r>
            <a:r>
              <a:rPr lang="ru-RU" dirty="0" smtClean="0"/>
              <a:t>начертить график по заданной </a:t>
            </a:r>
            <a:r>
              <a:rPr lang="ru-RU" dirty="0" smtClean="0"/>
              <a:t>формуле</a:t>
            </a:r>
            <a:r>
              <a:rPr lang="en-US" dirty="0" smtClean="0"/>
              <a:t>,</a:t>
            </a:r>
            <a:r>
              <a:rPr lang="ru-RU" dirty="0" smtClean="0"/>
              <a:t>перевести мл в м3</a:t>
            </a:r>
            <a:r>
              <a:rPr lang="en-US" dirty="0" smtClean="0"/>
              <a:t>- </a:t>
            </a:r>
            <a:r>
              <a:rPr lang="ru-RU" dirty="0" smtClean="0"/>
              <a:t>не так легко в простом калькуляторе. Но тогда на помощь придёт мой	 проект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9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Решения выражений</a:t>
            </a:r>
          </a:p>
          <a:p>
            <a:r>
              <a:rPr lang="ru-RU" dirty="0" smtClean="0"/>
              <a:t>Подсчет процентов от вкладов</a:t>
            </a:r>
          </a:p>
          <a:p>
            <a:r>
              <a:rPr lang="ru-RU" dirty="0" smtClean="0"/>
              <a:t>Конвертация единиц измерения</a:t>
            </a:r>
            <a:endParaRPr lang="ru-RU" dirty="0" smtClean="0"/>
          </a:p>
          <a:p>
            <a:r>
              <a:rPr lang="ru-RU" dirty="0" smtClean="0"/>
              <a:t>Создание графиков функций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юди </a:t>
            </a:r>
            <a:r>
              <a:rPr lang="en-US" dirty="0" smtClean="0"/>
              <a:t>,</a:t>
            </a:r>
            <a:r>
              <a:rPr lang="ru-RU" dirty="0" smtClean="0"/>
              <a:t> которым нужно быстро и точно произвести простые </a:t>
            </a:r>
            <a:r>
              <a:rPr lang="ru-RU" dirty="0" smtClean="0"/>
              <a:t>расчеты</a:t>
            </a:r>
            <a:r>
              <a:rPr lang="en-US" smtClean="0"/>
              <a:t>,</a:t>
            </a:r>
            <a:r>
              <a:rPr lang="ru-RU" smtClean="0"/>
              <a:t> т.е. </a:t>
            </a:r>
            <a:r>
              <a:rPr lang="ru-RU" dirty="0" smtClean="0"/>
              <a:t>рабочие на различных мероприятиях</a:t>
            </a:r>
            <a:r>
              <a:rPr lang="en-US" dirty="0" smtClean="0"/>
              <a:t>,</a:t>
            </a:r>
            <a:r>
              <a:rPr lang="ru-RU" dirty="0" smtClean="0"/>
              <a:t> инженеры</a:t>
            </a:r>
            <a:r>
              <a:rPr lang="en-US" dirty="0" smtClean="0"/>
              <a:t>,</a:t>
            </a:r>
            <a:r>
              <a:rPr lang="ru-RU" dirty="0" smtClean="0"/>
              <a:t> техники</a:t>
            </a:r>
            <a:r>
              <a:rPr lang="en-US" dirty="0" smtClean="0"/>
              <a:t>,</a:t>
            </a:r>
            <a:r>
              <a:rPr lang="ru-RU" dirty="0" smtClean="0"/>
              <a:t> ученые. Также простые школьники и студенты.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74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77632"/>
            <a:ext cx="8946541" cy="4195481"/>
          </a:xfrm>
        </p:spPr>
        <p:txBody>
          <a:bodyPr/>
          <a:lstStyle/>
          <a:p>
            <a:r>
              <a:rPr lang="ru-RU" dirty="0" smtClean="0"/>
              <a:t>Калькулятор может использоваться в таких бизнес моделях </a:t>
            </a:r>
            <a:r>
              <a:rPr lang="en-US" dirty="0" smtClean="0"/>
              <a:t>,</a:t>
            </a:r>
            <a:r>
              <a:rPr lang="ru-RU" dirty="0" smtClean="0"/>
              <a:t> как </a:t>
            </a:r>
            <a:r>
              <a:rPr lang="en-US" dirty="0" smtClean="0"/>
              <a:t>:</a:t>
            </a:r>
          </a:p>
          <a:p>
            <a:r>
              <a:rPr lang="en-US" dirty="0"/>
              <a:t>*</a:t>
            </a:r>
            <a:r>
              <a:rPr lang="en-US" dirty="0" smtClean="0"/>
              <a:t> B to B – </a:t>
            </a:r>
            <a:r>
              <a:rPr lang="ru-RU" dirty="0" smtClean="0"/>
              <a:t>бизнес для бизнеса(простые расчеты для предприятий)</a:t>
            </a:r>
          </a:p>
          <a:p>
            <a:r>
              <a:rPr lang="ru-RU" dirty="0" smtClean="0"/>
              <a:t>* </a:t>
            </a:r>
            <a:r>
              <a:rPr lang="en-US" dirty="0" smtClean="0"/>
              <a:t>B to C – </a:t>
            </a:r>
            <a:r>
              <a:rPr lang="ru-RU" dirty="0" smtClean="0"/>
              <a:t>бизнес на покупателя(целевая аудитория – школьники</a:t>
            </a:r>
            <a:r>
              <a:rPr lang="en-US" dirty="0" smtClean="0"/>
              <a:t>,</a:t>
            </a:r>
            <a:r>
              <a:rPr lang="ru-RU" dirty="0" smtClean="0"/>
              <a:t> студенты</a:t>
            </a:r>
            <a:r>
              <a:rPr lang="en-US" dirty="0" smtClean="0"/>
              <a:t>,</a:t>
            </a:r>
            <a:r>
              <a:rPr lang="ru-RU" dirty="0"/>
              <a:t> </a:t>
            </a:r>
            <a:r>
              <a:rPr lang="ru-RU" dirty="0" smtClean="0"/>
              <a:t>люди</a:t>
            </a:r>
            <a:r>
              <a:rPr lang="en-US" dirty="0" smtClean="0"/>
              <a:t>, </a:t>
            </a:r>
            <a:r>
              <a:rPr lang="ru-RU" dirty="0" smtClean="0"/>
              <a:t>работающие в сферах</a:t>
            </a:r>
            <a:r>
              <a:rPr lang="en-US" dirty="0" smtClean="0"/>
              <a:t>,</a:t>
            </a:r>
            <a:r>
              <a:rPr lang="ru-RU" dirty="0" smtClean="0"/>
              <a:t>связанных с математическими расчетами</a:t>
            </a:r>
            <a:r>
              <a:rPr lang="en-US" dirty="0" smtClean="0"/>
              <a:t> </a:t>
            </a:r>
            <a:r>
              <a:rPr lang="ru-RU" dirty="0" smtClean="0"/>
              <a:t>т</a:t>
            </a:r>
            <a:r>
              <a:rPr lang="en-US" dirty="0" smtClean="0"/>
              <a:t>.</a:t>
            </a:r>
            <a:r>
              <a:rPr lang="ru-RU" dirty="0" smtClean="0"/>
              <a:t>е люди которым нужно что-то подсчитать</a:t>
            </a:r>
            <a:r>
              <a:rPr lang="en-US" dirty="0" smtClean="0"/>
              <a:t>,</a:t>
            </a:r>
            <a:r>
              <a:rPr lang="ru-RU" dirty="0" smtClean="0"/>
              <a:t> а делать это самим- некогда)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16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Не рассчитывает колоссальные расчеты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Строит только 4 вида графиков</a:t>
            </a:r>
          </a:p>
          <a:p>
            <a:pPr marL="0" indent="0">
              <a:buNone/>
            </a:pPr>
            <a:r>
              <a:rPr lang="en-US" smtClean="0"/>
              <a:t>3 .</a:t>
            </a:r>
            <a:r>
              <a:rPr lang="ru-RU" smtClean="0"/>
              <a:t>Конвертор </a:t>
            </a:r>
            <a:r>
              <a:rPr lang="ru-RU" dirty="0" smtClean="0"/>
              <a:t>единиц не доработан</a:t>
            </a:r>
          </a:p>
          <a:p>
            <a:pPr marL="0" indent="0">
              <a:buNone/>
            </a:pPr>
            <a:r>
              <a:rPr lang="en-US" smtClean="0"/>
              <a:t>4. </a:t>
            </a:r>
            <a:r>
              <a:rPr lang="ru-RU" smtClean="0"/>
              <a:t>Числа </a:t>
            </a:r>
            <a:r>
              <a:rPr lang="ru-RU" dirty="0" smtClean="0"/>
              <a:t>и операцию нужно вводить в отдельных полях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Удобство</a:t>
            </a:r>
            <a:r>
              <a:rPr lang="en-US" dirty="0" smtClean="0"/>
              <a:t>,</a:t>
            </a:r>
            <a:r>
              <a:rPr lang="ru-RU" dirty="0" smtClean="0"/>
              <a:t> то что все находится в одном месте(в этом и суть проекта)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Проект написан на удобном </a:t>
            </a:r>
            <a:r>
              <a:rPr lang="ru-RU" dirty="0" err="1" smtClean="0"/>
              <a:t>патерне</a:t>
            </a:r>
            <a:r>
              <a:rPr lang="ru-RU" dirty="0" smtClean="0"/>
              <a:t> </a:t>
            </a:r>
            <a:r>
              <a:rPr lang="en-US" dirty="0" smtClean="0"/>
              <a:t>MVC (Model ,View, Controller),</a:t>
            </a:r>
            <a:r>
              <a:rPr lang="ru-RU" dirty="0" smtClean="0"/>
              <a:t> что способствует расширению и добавлению новых функций в мой проект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История действий пользователя сохраняется в таблицу </a:t>
            </a:r>
            <a:r>
              <a:rPr lang="en-US" dirty="0" smtClean="0"/>
              <a:t>Excel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Для работы проекта требуется всего </a:t>
            </a:r>
            <a:r>
              <a:rPr lang="ru-RU" dirty="0"/>
              <a:t>3</a:t>
            </a:r>
            <a:r>
              <a:rPr lang="en-US" dirty="0" smtClean="0"/>
              <a:t> </a:t>
            </a:r>
            <a:r>
              <a:rPr lang="ru-RU" dirty="0" smtClean="0"/>
              <a:t>важные библиотеки</a:t>
            </a:r>
          </a:p>
          <a:p>
            <a:pPr>
              <a:buFontTx/>
              <a:buChar char="-"/>
            </a:pPr>
            <a:r>
              <a:rPr lang="ru-RU" dirty="0" smtClean="0"/>
              <a:t>* </a:t>
            </a:r>
            <a:r>
              <a:rPr lang="en-US" dirty="0" smtClean="0"/>
              <a:t>math (</a:t>
            </a:r>
            <a:r>
              <a:rPr lang="ru-RU" dirty="0" smtClean="0"/>
              <a:t>используется для нахождения квадратного корня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pandas</a:t>
            </a:r>
            <a:r>
              <a:rPr lang="ru-RU" dirty="0" smtClean="0"/>
              <a:t>(сохранение истории в </a:t>
            </a:r>
            <a:r>
              <a:rPr lang="en-US" smtClean="0"/>
              <a:t>Excel)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* </a:t>
            </a:r>
            <a:r>
              <a:rPr lang="en-US" dirty="0" err="1" smtClean="0"/>
              <a:t>matplotlib</a:t>
            </a:r>
            <a:r>
              <a:rPr lang="en-US" dirty="0" smtClean="0"/>
              <a:t>(</a:t>
            </a:r>
            <a:r>
              <a:rPr lang="ru-RU" smtClean="0"/>
              <a:t>построение графиков функций)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2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323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Универсальный калькулятор</vt:lpstr>
      <vt:lpstr>Суть проекта</vt:lpstr>
      <vt:lpstr>Цель проекта:</vt:lpstr>
      <vt:lpstr>Актуальность</vt:lpstr>
      <vt:lpstr>Задачи</vt:lpstr>
      <vt:lpstr>Целевая аудитория</vt:lpstr>
      <vt:lpstr>Бизнес-модели</vt:lpstr>
      <vt:lpstr>МИНУСЫ:</vt:lpstr>
      <vt:lpstr>ПЛЮСЫ: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Учетная запись Майкрософт</dc:creator>
  <cp:lastModifiedBy>Учетная запись Майкрософт</cp:lastModifiedBy>
  <cp:revision>6</cp:revision>
  <dcterms:created xsi:type="dcterms:W3CDTF">2025-03-25T03:54:28Z</dcterms:created>
  <dcterms:modified xsi:type="dcterms:W3CDTF">2025-04-20T09:49:13Z</dcterms:modified>
</cp:coreProperties>
</file>