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7459" y="2075935"/>
            <a:ext cx="8618838" cy="2701446"/>
          </a:xfrm>
        </p:spPr>
        <p:txBody>
          <a:bodyPr/>
          <a:lstStyle/>
          <a:p>
            <a:r>
              <a:rPr lang="ru-RU" dirty="0" smtClean="0"/>
              <a:t>Универсальный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универсального калькулятора для простого подсчета</a:t>
            </a:r>
            <a:r>
              <a:rPr lang="en-US" dirty="0" smtClean="0"/>
              <a:t>,</a:t>
            </a:r>
            <a:r>
              <a:rPr lang="ru-RU" dirty="0" smtClean="0"/>
              <a:t> нахождения процентов вклада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построения графиков функций </a:t>
            </a:r>
            <a:r>
              <a:rPr lang="en-US" dirty="0" smtClean="0"/>
              <a:t>,</a:t>
            </a:r>
            <a:r>
              <a:rPr lang="ru-RU" dirty="0" smtClean="0"/>
              <a:t> перевода единиц измерения</a:t>
            </a:r>
            <a:r>
              <a:rPr lang="ru-RU" dirty="0" smtClean="0"/>
              <a:t> </a:t>
            </a:r>
            <a:r>
              <a:rPr lang="ru-RU" dirty="0" smtClean="0"/>
              <a:t>и т</a:t>
            </a:r>
            <a:r>
              <a:rPr lang="en-US" dirty="0" smtClean="0"/>
              <a:t>.</a:t>
            </a:r>
            <a:r>
              <a:rPr lang="ru-RU" dirty="0" smtClean="0"/>
              <a:t>п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en-US"/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ru-RU" dirty="0" smtClean="0"/>
              <a:t> облегчить вычислительные работы</a:t>
            </a:r>
            <a:endParaRPr lang="ru-RU" dirty="0" smtClean="0"/>
          </a:p>
          <a:p>
            <a:r>
              <a:rPr lang="ru-RU" dirty="0" smtClean="0"/>
              <a:t>- наглядное построение графиков</a:t>
            </a:r>
            <a:endParaRPr lang="ru-RU" dirty="0" smtClean="0"/>
          </a:p>
          <a:p>
            <a:r>
              <a:rPr lang="ru-RU" dirty="0" smtClean="0"/>
              <a:t>- создание удобного конвертора единиц измерений</a:t>
            </a:r>
            <a:endParaRPr lang="ru-RU" dirty="0" smtClean="0"/>
          </a:p>
          <a:p>
            <a:r>
              <a:rPr lang="ru-RU" dirty="0" smtClean="0"/>
              <a:t>- сохранение в </a:t>
            </a:r>
            <a:r>
              <a:rPr lang="en-US" dirty="0" smtClean="0"/>
              <a:t>Excel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</a:t>
            </a:r>
            <a:r>
              <a:rPr lang="en-US" dirty="0" smtClean="0"/>
              <a:t>,</a:t>
            </a:r>
            <a:r>
              <a:rPr lang="ru-RU" dirty="0" smtClean="0"/>
              <a:t> людям редко приходиться считать что-то самим. Ведь легче воспользоваться калькулятором. Но не все можно легко рассчитать в простом калькуляторе. Найти годовые проценты по </a:t>
            </a:r>
            <a:r>
              <a:rPr lang="ru-RU" dirty="0" smtClean="0"/>
              <a:t>вкладу</a:t>
            </a:r>
            <a:r>
              <a:rPr lang="en-US" dirty="0" smtClean="0"/>
              <a:t>, </a:t>
            </a:r>
            <a:r>
              <a:rPr lang="ru-RU" dirty="0" smtClean="0"/>
              <a:t>начертить график по заданной </a:t>
            </a:r>
            <a:r>
              <a:rPr lang="ru-RU" dirty="0" smtClean="0"/>
              <a:t>формуле</a:t>
            </a:r>
            <a:r>
              <a:rPr lang="en-US" dirty="0" smtClean="0"/>
              <a:t>,</a:t>
            </a:r>
            <a:r>
              <a:rPr lang="ru-RU" dirty="0" smtClean="0"/>
              <a:t>перевести мл в м3</a:t>
            </a:r>
            <a:r>
              <a:rPr lang="en-US" dirty="0" smtClean="0"/>
              <a:t>- </a:t>
            </a:r>
            <a:r>
              <a:rPr lang="ru-RU" dirty="0" smtClean="0"/>
              <a:t>не так легко в простом калькуляторе. Но тогда на помощь придёт мой	 проект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Решения выражений</a:t>
            </a:r>
            <a:endParaRPr lang="ru-RU" dirty="0" smtClean="0"/>
          </a:p>
          <a:p>
            <a:r>
              <a:rPr lang="ru-RU" dirty="0" smtClean="0"/>
              <a:t>Подсчет процентов от вкладов</a:t>
            </a:r>
            <a:endParaRPr lang="ru-RU" dirty="0" smtClean="0"/>
          </a:p>
          <a:p>
            <a:r>
              <a:rPr lang="ru-RU" dirty="0" smtClean="0"/>
              <a:t>Конвертация единиц измерения</a:t>
            </a:r>
            <a:endParaRPr lang="ru-RU" dirty="0" smtClean="0"/>
          </a:p>
          <a:p>
            <a:r>
              <a:rPr lang="ru-RU" dirty="0" smtClean="0"/>
              <a:t>Создание графиков функций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🎯</a:t>
            </a:r>
            <a:r>
              <a:rPr lang="en-US" altLang="ru-RU" dirty="0"/>
              <a:t> </a:t>
            </a:r>
            <a:r>
              <a:rPr lang="en-US" altLang="en-US" dirty="0"/>
              <a:t>Целевая</a:t>
            </a:r>
            <a:r>
              <a:rPr lang="en-US" altLang="ru-RU" dirty="0"/>
              <a:t> </a:t>
            </a:r>
            <a:r>
              <a:rPr lang="en-US" altLang="en-US" dirty="0"/>
              <a:t>аудитория</a:t>
            </a:r>
            <a:r>
              <a:rPr lang="en-US" altLang="ru-RU" dirty="0"/>
              <a:t> </a:t>
            </a:r>
            <a:r>
              <a:rPr lang="en-US" altLang="en-US" dirty="0"/>
              <a:t>Школьники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студенты</a:t>
            </a:r>
            <a:endParaRPr lang="en-US" altLang="en-US" dirty="0"/>
          </a:p>
          <a:p>
            <a:endParaRPr lang="en-US" altLang="ru-RU" dirty="0"/>
          </a:p>
          <a:p>
            <a:r>
              <a:rPr lang="en-US" altLang="en-US" dirty="0"/>
              <a:t>Инженеры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техники</a:t>
            </a:r>
            <a:endParaRPr lang="en-US" altLang="en-US" dirty="0"/>
          </a:p>
          <a:p>
            <a:endParaRPr lang="en-US" altLang="ru-RU" dirty="0"/>
          </a:p>
          <a:p>
            <a:r>
              <a:rPr lang="en-US" altLang="en-US" dirty="0"/>
              <a:t>Финансовые</a:t>
            </a:r>
            <a:r>
              <a:rPr lang="en-US" altLang="ru-RU" dirty="0"/>
              <a:t> </a:t>
            </a:r>
            <a:r>
              <a:rPr lang="en-US" altLang="en-US" dirty="0"/>
              <a:t>работники</a:t>
            </a:r>
            <a:endParaRPr lang="en-US" altLang="en-US" dirty="0"/>
          </a:p>
          <a:p>
            <a:endParaRPr lang="en-US" altLang="ru-RU" dirty="0"/>
          </a:p>
          <a:p>
            <a:r>
              <a:rPr lang="en-US" altLang="en-US" dirty="0"/>
              <a:t>Научные</a:t>
            </a:r>
            <a:r>
              <a:rPr lang="en-US" altLang="ru-RU" dirty="0"/>
              <a:t> </a:t>
            </a:r>
            <a:r>
              <a:rPr lang="en-US" altLang="en-US" dirty="0"/>
              <a:t>сотрудники</a:t>
            </a:r>
            <a:endParaRPr lang="en-US" altLang="en-US" dirty="0"/>
          </a:p>
          <a:p>
            <a:endParaRPr lang="en-US" altLang="ru-RU" dirty="0"/>
          </a:p>
          <a:p>
            <a:r>
              <a:rPr lang="en-US" altLang="en-US" dirty="0"/>
              <a:t>Все</a:t>
            </a:r>
            <a:r>
              <a:rPr lang="en-US" altLang="ru-RU" dirty="0"/>
              <a:t>, </a:t>
            </a:r>
            <a:r>
              <a:rPr lang="en-US" altLang="en-US" dirty="0"/>
              <a:t>кому</a:t>
            </a:r>
            <a:r>
              <a:rPr lang="en-US" altLang="ru-RU" dirty="0"/>
              <a:t> </a:t>
            </a:r>
            <a:r>
              <a:rPr lang="en-US" altLang="en-US" dirty="0"/>
              <a:t>нужны</a:t>
            </a:r>
            <a:r>
              <a:rPr lang="en-US" altLang="ru-RU" dirty="0"/>
              <a:t> </a:t>
            </a:r>
            <a:r>
              <a:rPr lang="en-US" altLang="en-US" dirty="0"/>
              <a:t>быстрые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точные</a:t>
            </a:r>
            <a:r>
              <a:rPr lang="en-US" altLang="ru-RU" dirty="0"/>
              <a:t> </a:t>
            </a:r>
            <a:r>
              <a:rPr lang="en-US" altLang="en-US" dirty="0"/>
              <a:t>вычисления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77632"/>
            <a:ext cx="8946541" cy="4195481"/>
          </a:xfrm>
        </p:spPr>
        <p:txBody>
          <a:bodyPr/>
          <a:lstStyle/>
          <a:p>
            <a:r>
              <a:rPr lang="zh-CN" altLang="en-US" dirty="0"/>
              <a:t>💼</a:t>
            </a:r>
            <a:r>
              <a:rPr lang="en-US" altLang="ru-RU" dirty="0"/>
              <a:t> </a:t>
            </a:r>
            <a:r>
              <a:rPr lang="en-US" altLang="en-US" dirty="0"/>
              <a:t>Бизнес</a:t>
            </a:r>
            <a:r>
              <a:rPr lang="en-US" altLang="ru-RU" dirty="0"/>
              <a:t>-</a:t>
            </a:r>
            <a:r>
              <a:rPr lang="en-US" altLang="en-US" dirty="0"/>
              <a:t>применение</a:t>
            </a:r>
            <a:endParaRPr lang="en-US" altLang="en-US" dirty="0"/>
          </a:p>
          <a:p>
            <a:r>
              <a:rPr lang="en-US" altLang="ru-RU" dirty="0"/>
              <a:t> B2B: </a:t>
            </a:r>
            <a:r>
              <a:rPr lang="en-US" altLang="en-US" dirty="0"/>
              <a:t>Использование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предприятиях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быстрых</a:t>
            </a:r>
            <a:r>
              <a:rPr lang="en-US" altLang="ru-RU" dirty="0"/>
              <a:t> </a:t>
            </a:r>
            <a:r>
              <a:rPr lang="en-US" altLang="en-US" dirty="0"/>
              <a:t>расчетов</a:t>
            </a:r>
            <a:endParaRPr lang="en-US" altLang="en-US" dirty="0"/>
          </a:p>
          <a:p>
            <a:endParaRPr lang="en-US" altLang="ru-RU" dirty="0"/>
          </a:p>
          <a:p>
            <a:r>
              <a:rPr lang="en-US" altLang="ru-RU" dirty="0"/>
              <a:t>B2C: </a:t>
            </a:r>
            <a:r>
              <a:rPr lang="en-US" altLang="en-US" dirty="0"/>
              <a:t>Индивидуальное</a:t>
            </a:r>
            <a:r>
              <a:rPr lang="en-US" altLang="ru-RU" dirty="0"/>
              <a:t> </a:t>
            </a:r>
            <a:r>
              <a:rPr lang="en-US" altLang="en-US" dirty="0"/>
              <a:t>использование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учебных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рабочих</a:t>
            </a:r>
            <a:r>
              <a:rPr lang="en-US" altLang="ru-RU" dirty="0"/>
              <a:t> </a:t>
            </a:r>
            <a:r>
              <a:rPr lang="en-US" altLang="en-US" dirty="0"/>
              <a:t>целей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Не рассчитывает колоссальные расчеты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Строит только 4 вида графиков</a:t>
            </a:r>
            <a:endParaRPr lang="ru-RU" dirty="0" smtClean="0"/>
          </a:p>
          <a:p>
            <a:pPr marL="0" indent="0">
              <a:buNone/>
            </a:pPr>
            <a:r>
              <a:rPr lang="en-US" smtClean="0"/>
              <a:t>3 .</a:t>
            </a:r>
            <a:r>
              <a:rPr lang="ru-RU" smtClean="0"/>
              <a:t>Конвертор </a:t>
            </a:r>
            <a:r>
              <a:rPr lang="ru-RU" dirty="0" smtClean="0"/>
              <a:t>единиц не доработан</a:t>
            </a:r>
            <a:endParaRPr lang="ru-RU" dirty="0" smtClean="0"/>
          </a:p>
          <a:p>
            <a:pPr marL="0" indent="0">
              <a:buNone/>
            </a:pPr>
            <a:r>
              <a:rPr lang="en-US" smtClean="0"/>
              <a:t>4. </a:t>
            </a:r>
            <a:r>
              <a:rPr lang="ru-RU" smtClean="0"/>
              <a:t>Числа </a:t>
            </a:r>
            <a:r>
              <a:rPr lang="ru-RU" dirty="0" smtClean="0"/>
              <a:t>и операцию нужно вводить в отдельных полях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Удобство</a:t>
            </a:r>
            <a:r>
              <a:rPr lang="en-US" dirty="0" smtClean="0"/>
              <a:t>,</a:t>
            </a:r>
            <a:r>
              <a:rPr lang="ru-RU" dirty="0" smtClean="0"/>
              <a:t> то что все находится в одном месте(в этом и суть проекта)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Проект написан на удобном </a:t>
            </a:r>
            <a:r>
              <a:rPr lang="ru-RU" dirty="0" err="1" smtClean="0"/>
              <a:t>патерне</a:t>
            </a:r>
            <a:r>
              <a:rPr lang="ru-RU" dirty="0" smtClean="0"/>
              <a:t> </a:t>
            </a:r>
            <a:r>
              <a:rPr lang="en-US" dirty="0" smtClean="0"/>
              <a:t>MVC (Model ,View, Controller),</a:t>
            </a:r>
            <a:r>
              <a:rPr lang="ru-RU" dirty="0" smtClean="0"/>
              <a:t> что способствует расширению и добавлению новых функций в мой проект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История действий пользователя сохраняется в таблицу </a:t>
            </a:r>
            <a:r>
              <a:rPr lang="en-US" dirty="0" smtClean="0"/>
              <a:t>Excel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Для работы проекта требуется всего </a:t>
            </a:r>
            <a:r>
              <a:rPr lang="ru-RU" dirty="0"/>
              <a:t>3</a:t>
            </a:r>
            <a:r>
              <a:rPr lang="en-US" dirty="0" smtClean="0"/>
              <a:t> </a:t>
            </a:r>
            <a:r>
              <a:rPr lang="ru-RU" dirty="0" smtClean="0"/>
              <a:t>важные библиотеки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* </a:t>
            </a:r>
            <a:r>
              <a:rPr lang="en-US" dirty="0" smtClean="0"/>
              <a:t>math (</a:t>
            </a:r>
            <a:r>
              <a:rPr lang="ru-RU" dirty="0" smtClean="0"/>
              <a:t>используется для нахождения квадратного корня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* pandas</a:t>
            </a:r>
            <a:r>
              <a:rPr lang="ru-RU" dirty="0" smtClean="0"/>
              <a:t>(сохранение истории в </a:t>
            </a:r>
            <a:r>
              <a:rPr lang="en-US" smtClean="0"/>
              <a:t>Excel)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* </a:t>
            </a:r>
            <a:r>
              <a:rPr lang="en-US" dirty="0" err="1" smtClean="0"/>
              <a:t>matplotlib</a:t>
            </a:r>
            <a:r>
              <a:rPr lang="en-US" dirty="0" smtClean="0"/>
              <a:t>(</a:t>
            </a:r>
            <a:r>
              <a:rPr lang="ru-RU" smtClean="0"/>
              <a:t>построение графиков функций)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1700</Words>
  <Application>WPS Presentation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Ион</vt:lpstr>
      <vt:lpstr>Универсальный калькулятор</vt:lpstr>
      <vt:lpstr>Суть проекта</vt:lpstr>
      <vt:lpstr>Цель проекта:</vt:lpstr>
      <vt:lpstr>Актуальность</vt:lpstr>
      <vt:lpstr>Задачи</vt:lpstr>
      <vt:lpstr>Целевая аудитория</vt:lpstr>
      <vt:lpstr>Бизнес-модели</vt:lpstr>
      <vt:lpstr>МИНУСЫ:</vt:lpstr>
      <vt:lpstr>ПЛЮСЫ: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Учетная запись Майкрософт</dc:creator>
  <cp:lastModifiedBy>Unicum_Student</cp:lastModifiedBy>
  <cp:revision>7</cp:revision>
  <dcterms:created xsi:type="dcterms:W3CDTF">2025-03-25T03:54:00Z</dcterms:created>
  <dcterms:modified xsi:type="dcterms:W3CDTF">2025-04-23T09:13:31Z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FE94F69388F6412C99D58272505AF05E_13</vt:lpwstr>
  </property>
  <property fmtid="{D5CDD505-2E9C-101B-9397-08002B2CF9AE}" pid="3" name="KSOProductBuildVer">
    <vt:lpwstr>1049-12.2.0.20795</vt:lpwstr>
  </property>
</Properties>
</file>