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7459" y="2075935"/>
            <a:ext cx="8618838" cy="2701446"/>
          </a:xfrm>
        </p:spPr>
        <p:txBody>
          <a:bodyPr/>
          <a:lstStyle/>
          <a:p>
            <a:r>
              <a:rPr lang="ru-RU" dirty="0" smtClean="0"/>
              <a:t>Универсальный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77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универсального калькулятора для простого подсчета</a:t>
            </a:r>
            <a:r>
              <a:rPr lang="en-US" dirty="0" smtClean="0"/>
              <a:t>,</a:t>
            </a:r>
            <a:r>
              <a:rPr lang="ru-RU" dirty="0" smtClean="0"/>
              <a:t> нахождения процентов вклада</a:t>
            </a:r>
            <a:r>
              <a:rPr lang="en-US" dirty="0" smtClean="0"/>
              <a:t>,</a:t>
            </a:r>
            <a:r>
              <a:rPr lang="ru-RU" dirty="0" smtClean="0"/>
              <a:t> решения простых уравнений и т</a:t>
            </a:r>
            <a:r>
              <a:rPr lang="en-US" dirty="0" smtClean="0"/>
              <a:t>.</a:t>
            </a:r>
            <a:r>
              <a:rPr lang="ru-RU" dirty="0" smtClean="0"/>
              <a:t>п</a:t>
            </a:r>
            <a:r>
              <a:rPr lang="en-US" smtClean="0"/>
              <a:t>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9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en-US"/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-</a:t>
            </a:r>
            <a:r>
              <a:rPr lang="ru-RU" smtClean="0"/>
              <a:t> облегчить вычислительные работы</a:t>
            </a:r>
          </a:p>
          <a:p>
            <a:r>
              <a:rPr lang="ru-RU" dirty="0" smtClean="0"/>
              <a:t>- облегчить решение простых </a:t>
            </a:r>
            <a:r>
              <a:rPr lang="ru-RU" dirty="0" err="1" smtClean="0"/>
              <a:t>уровнений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735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</a:t>
            </a:r>
            <a:r>
              <a:rPr lang="en-US" dirty="0" smtClean="0"/>
              <a:t>,</a:t>
            </a:r>
            <a:r>
              <a:rPr lang="ru-RU" dirty="0" smtClean="0"/>
              <a:t> людям редко приходиться считать что-то самим. Ведь легче воспользоваться калькулятором. Но не все можно легко рассчитать в простом калькуляторе. Найти годовые проценты по вкладу</a:t>
            </a:r>
            <a:r>
              <a:rPr lang="en-US" dirty="0" smtClean="0"/>
              <a:t>, </a:t>
            </a:r>
            <a:r>
              <a:rPr lang="ru-RU" dirty="0" smtClean="0"/>
              <a:t>решить квадратное уравнение</a:t>
            </a:r>
            <a:r>
              <a:rPr lang="en-US" dirty="0" smtClean="0"/>
              <a:t>, </a:t>
            </a:r>
            <a:r>
              <a:rPr lang="ru-RU" dirty="0" smtClean="0"/>
              <a:t>начертить график по заданной формуле</a:t>
            </a:r>
            <a:r>
              <a:rPr lang="en-US" dirty="0" smtClean="0"/>
              <a:t>- </a:t>
            </a:r>
            <a:r>
              <a:rPr lang="ru-RU" dirty="0" smtClean="0"/>
              <a:t>не так легко в простом калькуляторе. Но тогда на помощь придёт мой	 проект. Ведь в нем это можно сделать</a:t>
            </a:r>
            <a:r>
              <a:rPr lang="en-US" dirty="0" smtClean="0"/>
              <a:t>,</a:t>
            </a:r>
            <a:r>
              <a:rPr lang="ru-RU" dirty="0" smtClean="0"/>
              <a:t> просто написав</a:t>
            </a:r>
            <a:r>
              <a:rPr lang="en-US" smtClean="0"/>
              <a:t>,</a:t>
            </a:r>
            <a:r>
              <a:rPr lang="ru-RU" smtClean="0"/>
              <a:t> что хотите сделать именно вы.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593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Решения выражений</a:t>
            </a:r>
          </a:p>
          <a:p>
            <a:r>
              <a:rPr lang="ru-RU" dirty="0" smtClean="0"/>
              <a:t>Подсчет процентов от вкладов</a:t>
            </a:r>
          </a:p>
          <a:p>
            <a:r>
              <a:rPr lang="ru-RU" dirty="0" smtClean="0"/>
              <a:t>Решение простых уравнений</a:t>
            </a:r>
          </a:p>
          <a:p>
            <a:r>
              <a:rPr lang="ru-RU" dirty="0" smtClean="0"/>
              <a:t>Создание графиков функций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66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</a:t>
            </a:r>
            <a:r>
              <a:rPr lang="ru-RU" dirty="0" smtClean="0"/>
              <a:t>юди </a:t>
            </a:r>
            <a:r>
              <a:rPr lang="en-US" smtClean="0"/>
              <a:t>,</a:t>
            </a:r>
            <a:r>
              <a:rPr lang="ru-RU" smtClean="0"/>
              <a:t> которым нужно быстро и точно произвести простые расчеты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4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77632"/>
            <a:ext cx="8946541" cy="4195481"/>
          </a:xfrm>
        </p:spPr>
        <p:txBody>
          <a:bodyPr/>
          <a:lstStyle/>
          <a:p>
            <a:r>
              <a:rPr lang="ru-RU" dirty="0" smtClean="0"/>
              <a:t>Калькулятор может использоваться в таких бизнес моделях </a:t>
            </a:r>
            <a:r>
              <a:rPr lang="en-US" dirty="0" smtClean="0"/>
              <a:t>,</a:t>
            </a:r>
            <a:r>
              <a:rPr lang="ru-RU" dirty="0" smtClean="0"/>
              <a:t> как </a:t>
            </a:r>
            <a:r>
              <a:rPr lang="en-US" dirty="0" smtClean="0"/>
              <a:t>:</a:t>
            </a:r>
          </a:p>
          <a:p>
            <a:r>
              <a:rPr lang="en-US" dirty="0"/>
              <a:t>*</a:t>
            </a:r>
            <a:r>
              <a:rPr lang="en-US" dirty="0" smtClean="0"/>
              <a:t> B to B – </a:t>
            </a:r>
            <a:r>
              <a:rPr lang="ru-RU" dirty="0" smtClean="0"/>
              <a:t>бизнес для бизнеса(простые расчеты для предприятий)</a:t>
            </a:r>
          </a:p>
          <a:p>
            <a:r>
              <a:rPr lang="ru-RU" dirty="0" smtClean="0"/>
              <a:t>* </a:t>
            </a:r>
            <a:r>
              <a:rPr lang="en-US" dirty="0" smtClean="0"/>
              <a:t>B to C – </a:t>
            </a:r>
            <a:r>
              <a:rPr lang="ru-RU" dirty="0" smtClean="0"/>
              <a:t>бизнес на покупателя(целевая аудитория – школьники</a:t>
            </a:r>
            <a:r>
              <a:rPr lang="en-US" dirty="0" smtClean="0"/>
              <a:t>,</a:t>
            </a:r>
            <a:r>
              <a:rPr lang="ru-RU" dirty="0" smtClean="0"/>
              <a:t> студенты</a:t>
            </a:r>
            <a:r>
              <a:rPr lang="en-US" dirty="0" smtClean="0"/>
              <a:t>, </a:t>
            </a:r>
            <a:r>
              <a:rPr lang="ru-RU" dirty="0" smtClean="0"/>
              <a:t>т</a:t>
            </a:r>
            <a:r>
              <a:rPr lang="en-US" dirty="0" smtClean="0"/>
              <a:t>.</a:t>
            </a:r>
            <a:r>
              <a:rPr lang="ru-RU" dirty="0" smtClean="0"/>
              <a:t>е люди которым нужно что-то подсчитать</a:t>
            </a:r>
            <a:r>
              <a:rPr lang="en-US" smtClean="0"/>
              <a:t>,</a:t>
            </a:r>
            <a:r>
              <a:rPr lang="ru-RU" smtClean="0"/>
              <a:t> а делать это самим- некогда)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163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168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Ион</vt:lpstr>
      <vt:lpstr>Универсальный калькулятор</vt:lpstr>
      <vt:lpstr>Суть проекта</vt:lpstr>
      <vt:lpstr>Цель проекта:</vt:lpstr>
      <vt:lpstr>Актуальность</vt:lpstr>
      <vt:lpstr>Задачи</vt:lpstr>
      <vt:lpstr>Целевая аудитория</vt:lpstr>
      <vt:lpstr>Бизнес-модели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Учетная запись Майкрософт</dc:creator>
  <cp:lastModifiedBy>Учетная запись Майкрософт</cp:lastModifiedBy>
  <cp:revision>3</cp:revision>
  <dcterms:created xsi:type="dcterms:W3CDTF">2025-03-25T03:54:28Z</dcterms:created>
  <dcterms:modified xsi:type="dcterms:W3CDTF">2025-03-25T04:12:59Z</dcterms:modified>
</cp:coreProperties>
</file>