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752F8E-B8BE-485C-A305-6222D897CCF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20FFB3F-ACE1-47AD-9331-BD61BD08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A3B-AEC1-D26B-2561-0BA3A1F3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888"/>
            <a:ext cx="9144000" cy="2387600"/>
          </a:xfrm>
        </p:spPr>
        <p:txBody>
          <a:bodyPr/>
          <a:lstStyle/>
          <a:p>
            <a:r>
              <a:rPr lang="en-US" altLang="zh-TW" dirty="0"/>
              <a:t>Session4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A4595-0BF9-F825-9391-7BDE94DBE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98611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09D-BBC8-B352-3190-3928646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Sequence Diagram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-Login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E1279-088F-DAF8-C936-27FC2A781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758" y="1321117"/>
            <a:ext cx="6233160" cy="4206240"/>
          </a:xfrm>
        </p:spPr>
      </p:pic>
    </p:spTree>
    <p:extLst>
      <p:ext uri="{BB962C8B-B14F-4D97-AF65-F5344CB8AC3E}">
        <p14:creationId xmlns:p14="http://schemas.microsoft.com/office/powerpoint/2010/main" val="9773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09D-BBC8-B352-3190-3928646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Sequence Diagram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-Create Account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1BBA5A-1757-0657-8CDF-FB3343A8D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60" y="863600"/>
            <a:ext cx="5994399" cy="5121275"/>
          </a:xfrm>
        </p:spPr>
      </p:pic>
    </p:spTree>
    <p:extLst>
      <p:ext uri="{BB962C8B-B14F-4D97-AF65-F5344CB8AC3E}">
        <p14:creationId xmlns:p14="http://schemas.microsoft.com/office/powerpoint/2010/main" val="45926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09D-BBC8-B352-3190-3928646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Sequence Diagram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-Traveler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4497BE-7246-57CC-3620-74BA897D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937" y="1123836"/>
            <a:ext cx="7630223" cy="4687683"/>
          </a:xfrm>
        </p:spPr>
      </p:pic>
    </p:spTree>
    <p:extLst>
      <p:ext uri="{BB962C8B-B14F-4D97-AF65-F5344CB8AC3E}">
        <p14:creationId xmlns:p14="http://schemas.microsoft.com/office/powerpoint/2010/main" val="390411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C434-FFF7-A819-73CC-48649EA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Sequence Diagram</a:t>
            </a:r>
            <a:b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</a:br>
            <a:r>
              <a:rPr lang="en-US" b="1" i="0" dirty="0">
                <a:solidFill>
                  <a:srgbClr val="111111"/>
                </a:solidFill>
                <a:effectLst/>
                <a:latin typeface="Merriweather" panose="00000500000000000000" pitchFamily="2" charset="0"/>
              </a:rPr>
              <a:t>-Owner Or Manager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ACF55-13C1-FAD9-4294-F00C54131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56870"/>
            <a:ext cx="7315200" cy="4466409"/>
          </a:xfrm>
        </p:spPr>
      </p:pic>
    </p:spTree>
    <p:extLst>
      <p:ext uri="{BB962C8B-B14F-4D97-AF65-F5344CB8AC3E}">
        <p14:creationId xmlns:p14="http://schemas.microsoft.com/office/powerpoint/2010/main" val="27519356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</TotalTime>
  <Words>28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Merriweather</vt:lpstr>
      <vt:lpstr>Wingdings 2</vt:lpstr>
      <vt:lpstr>Frame</vt:lpstr>
      <vt:lpstr>Session4</vt:lpstr>
      <vt:lpstr>Sequence Diagram -Login </vt:lpstr>
      <vt:lpstr>Sequence Diagram -Create Account </vt:lpstr>
      <vt:lpstr>Sequence Diagram -Traveler </vt:lpstr>
      <vt:lpstr>Sequence Diagram -Owner Or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Session4</dc:title>
  <dc:creator>彭彥富</dc:creator>
  <cp:lastModifiedBy>彭彥富</cp:lastModifiedBy>
  <cp:revision>1</cp:revision>
  <dcterms:created xsi:type="dcterms:W3CDTF">2023-09-27T05:13:35Z</dcterms:created>
  <dcterms:modified xsi:type="dcterms:W3CDTF">2023-09-27T05:36:41Z</dcterms:modified>
</cp:coreProperties>
</file>