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42faf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42faf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42faf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42faf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42faf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d42faf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2d1a6ee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2d1a6ee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42fafe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d42fafe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16355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16355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1233a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1233a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2d1a6ee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2d1a6ee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2d1a6ee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2d1a6ee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3b2a3bc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3b2a3bc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d40egP3-BSjf_22oXDaij7nd7GWbJ23f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Quantified_self" TargetMode="External"/><Relationship Id="rId4" Type="http://schemas.openxmlformats.org/officeDocument/2006/relationships/hyperlink" Target="https://en.wikipedia.org/wiki/Quantified_self" TargetMode="External"/><Relationship Id="rId9" Type="http://schemas.openxmlformats.org/officeDocument/2006/relationships/hyperlink" Target="https://github.com/NerdyPepper/dijo" TargetMode="External"/><Relationship Id="rId5" Type="http://schemas.openxmlformats.org/officeDocument/2006/relationships/hyperlink" Target="https://project-awesome.org/woop/awesome-quantified-self" TargetMode="External"/><Relationship Id="rId6" Type="http://schemas.openxmlformats.org/officeDocument/2006/relationships/hyperlink" Target="https://nomie.app/" TargetMode="External"/><Relationship Id="rId7" Type="http://schemas.openxmlformats.org/officeDocument/2006/relationships/hyperlink" Target="https://loophabits.org/" TargetMode="External"/><Relationship Id="rId8" Type="http://schemas.openxmlformats.org/officeDocument/2006/relationships/hyperlink" Target="https://github.com/lordi/tickmat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QuantifiedSelf</a:t>
            </a:r>
            <a:r>
              <a:rPr lang="en"/>
              <a:t>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1875" y="2095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31875" y="279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31875" y="4785150"/>
            <a:ext cx="40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Last Updated at : 2021-02-17T23:04:00.00+5:30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Dashboard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 with list of trackers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of last review, value on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go to logging view for any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go to create or edit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</a:t>
            </a:r>
            <a:r>
              <a:rPr lang="en"/>
              <a:t> to go the specific tracker details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Tracker management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tracker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logs related to that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stats and trendlines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tracker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Logging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</a:t>
            </a:r>
            <a:r>
              <a:rPr lang="en"/>
              <a:t> a tracker, then log the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the TrackerType it should show the options to 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Numerical - Show the text box that takes numerical values only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MultipleChoice - </a:t>
            </a:r>
            <a:r>
              <a:rPr lang="en"/>
              <a:t>present</a:t>
            </a:r>
            <a:r>
              <a:rPr lang="en"/>
              <a:t> the options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 Duration - Give the ability to select time duration, like </a:t>
            </a:r>
            <a:r>
              <a:rPr lang="en"/>
              <a:t>30 mins</a:t>
            </a:r>
            <a:r>
              <a:rPr lang="en"/>
              <a:t>, 1 hr 29 mins </a:t>
            </a:r>
            <a:r>
              <a:rPr lang="en"/>
              <a:t>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current timestamp needs to be picked up automatically. But the user should have the ability to 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value, timestamp or associate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log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Wireframe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702675" y="1299925"/>
            <a:ext cx="62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Click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to check the wireframes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is just given to gain a basic understanding, and not meant to be followed </a:t>
            </a:r>
            <a:r>
              <a:rPr lang="en"/>
              <a:t>exactly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for interaction with trackers and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tracker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the tracker log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APIs for getting stats, </a:t>
            </a:r>
            <a:r>
              <a:rPr lang="en"/>
              <a:t>trend lines</a:t>
            </a:r>
            <a:r>
              <a:rPr lang="en"/>
              <a:t> or add other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 inputs fields - text, numbers etc. with suitable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validation before storing / selecting from database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login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Export/Import logs, so it can be analyzed in Excel or Calc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FAQs,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23rd February,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last date for submission is 18th March. This is a hard deadline and NO extensions will be possible.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application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+ Bootstrap for HTML generation and styling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 storage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demos should be possible on a standalone platform like replit.com and should not require setting up new servers for database and frontend management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QuantifiedSelf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self tracking - tracking </a:t>
            </a:r>
            <a:r>
              <a:rPr lang="en"/>
              <a:t>habits</a:t>
            </a:r>
            <a:r>
              <a:rPr lang="en"/>
              <a:t>, activities, other life parameters </a:t>
            </a:r>
            <a:r>
              <a:rPr lang="en"/>
              <a:t>etc.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have multiple trackers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tracker will have a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Description 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Tracker type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Settings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log to one more tracker at any time, each time it’s logged it will capture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TimeStamp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Tracker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Value (based on the corresponding tracker type)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Note 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track progress over time and shows graphs </a:t>
            </a:r>
            <a:r>
              <a:rPr lang="en"/>
              <a:t>trend lines</a:t>
            </a:r>
            <a:r>
              <a:rPr lang="en"/>
              <a:t> etc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Tracker - Corresponding to the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TrackerType - Type says what data is captured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Numerical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Multiple Choice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 Duration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Boolean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Logging - Logging an event to a tracker by providing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Trendline - Shows the list of logged events and may be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r>
              <a:rPr lang="en"/>
              <a:t>Material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Quantified</a:t>
            </a:r>
            <a:r>
              <a:rPr lang="en" u="sng">
                <a:solidFill>
                  <a:schemeClr val="hlink"/>
                </a:solidFill>
                <a:hlinkClick r:id="rId4"/>
              </a:rPr>
              <a:t> Self</a:t>
            </a:r>
            <a:r>
              <a:rPr lang="en"/>
              <a:t> on Wikipedia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Quantified Self</a:t>
            </a:r>
            <a:r>
              <a:rPr lang="en"/>
              <a:t> - Awesome List - Curated by public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520200"/>
            <a:ext cx="39999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Similar Products in the Market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1350" u="sng">
                <a:solidFill>
                  <a:schemeClr val="accent5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Nomie</a:t>
            </a: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 - Life tracker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Open Source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Web</a:t>
            </a:r>
            <a:endParaRPr sz="1350"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50" u="sng">
                <a:solidFill>
                  <a:schemeClr val="hlink"/>
                </a:solidFill>
                <a:hlinkClick r:id="rId7"/>
              </a:rPr>
              <a:t>Loop Habit Tracker</a:t>
            </a:r>
            <a:r>
              <a:rPr lang="en" sz="1350"/>
              <a:t>	</a:t>
            </a:r>
            <a:endParaRPr sz="1350"/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50"/>
              <a:t>Open Source</a:t>
            </a:r>
            <a:endParaRPr sz="1350"/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350"/>
              <a:t>Android App</a:t>
            </a:r>
            <a:endParaRPr sz="1350"/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hlinkClick r:id="rId8"/>
              </a:rPr>
              <a:t>Tickmate</a:t>
            </a: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 - Journal and Tracker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Open Source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Android App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hlinkClick r:id="rId9"/>
              </a:rPr>
              <a:t>Dijo</a:t>
            </a: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 - Habit Tracker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Open Source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5036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1350">
                <a:solidFill>
                  <a:srgbClr val="24292F"/>
                </a:solidFill>
                <a:highlight>
                  <a:srgbClr val="FFFFFF"/>
                </a:highlight>
              </a:rPr>
              <a:t>Command Line</a:t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are meant for exploring the idea and inspiration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Don’t copy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</a:t>
            </a:r>
            <a:r>
              <a:rPr lang="en"/>
              <a:t>Temperature</a:t>
            </a:r>
            <a:r>
              <a:rPr lang="en"/>
              <a:t> Tracker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used to log daily </a:t>
            </a:r>
            <a:r>
              <a:rPr lang="en"/>
              <a:t>temperature by covid patients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ID : PK : tracker1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Name: Temperature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Description: Tracking body temperature in Fahrenheit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TrackerType: Numerical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Users can log at any time of the day.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 log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TimeStamp :  "2022-05-26T11:42:00.73+05:30"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Tracker: tracker1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Value : 98.3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Note : I was feeling okay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 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TimeStamp :  "2022-05-2</a:t>
            </a:r>
            <a:r>
              <a:rPr lang="en"/>
              <a:t>7</a:t>
            </a:r>
            <a:r>
              <a:rPr lang="en" sz="1200"/>
              <a:t>T1</a:t>
            </a:r>
            <a:r>
              <a:rPr lang="en"/>
              <a:t>0</a:t>
            </a:r>
            <a:r>
              <a:rPr lang="en" sz="1200"/>
              <a:t>:42:00.73+05:30"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Tracker: tracker1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Value : </a:t>
            </a:r>
            <a:r>
              <a:rPr lang="en"/>
              <a:t>100.1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Note : </a:t>
            </a:r>
            <a:r>
              <a:rPr lang="en"/>
              <a:t>Feeling tired and bit feverish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Running Tracker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used to log daily running by anyone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ID</a:t>
            </a:r>
            <a:r>
              <a:rPr lang="en"/>
              <a:t> : PK : tracker2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Name: Running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Description: Tracking daily running in kilometers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TrackerType: Numerical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 can log at any time of the day. 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 log 1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TimeStamp :  "2022-05-26T11:42:00.73+05:30"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Tracker: tracker2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Value : 5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 : It was </a:t>
            </a:r>
            <a:r>
              <a:rPr lang="en"/>
              <a:t>a good</a:t>
            </a:r>
            <a:r>
              <a:rPr lang="en"/>
              <a:t> run. Felt a little tired but okay.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 2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TimeStamp :  "2022-05-2</a:t>
            </a:r>
            <a:r>
              <a:rPr lang="en"/>
              <a:t>7</a:t>
            </a:r>
            <a:r>
              <a:rPr lang="en" sz="1200"/>
              <a:t>T1</a:t>
            </a:r>
            <a:r>
              <a:rPr lang="en"/>
              <a:t>0</a:t>
            </a:r>
            <a:r>
              <a:rPr lang="en" sz="1200"/>
              <a:t>:42:00.73+05:30"</a:t>
            </a:r>
            <a:endParaRPr sz="1200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Tracker: tracker</a:t>
            </a:r>
            <a:r>
              <a:rPr lang="en"/>
              <a:t>2</a:t>
            </a:r>
            <a:endParaRPr sz="1200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Value : </a:t>
            </a:r>
            <a:r>
              <a:rPr lang="en"/>
              <a:t>2</a:t>
            </a:r>
            <a:endParaRPr sz="1200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Note : </a:t>
            </a:r>
            <a:r>
              <a:rPr lang="en"/>
              <a:t>Couldn't run much today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Example 2</a:t>
            </a:r>
            <a:endParaRPr sz="1400"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TimeStamp :  "2022-05-27T18:42:00.73+05:30"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Tracker: tracker2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Value : 3</a:t>
            </a:r>
            <a:endParaRPr/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 : Making up because couldn’t run in the morning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</a:t>
            </a:r>
            <a:r>
              <a:rPr lang="en"/>
              <a:t>Mood</a:t>
            </a:r>
            <a:r>
              <a:rPr lang="en"/>
              <a:t> Tracker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used to log mood multiple times a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ID</a:t>
            </a:r>
            <a:r>
              <a:rPr lang="en"/>
              <a:t> : PK : tracker3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Name: My Mood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Description: Tracking my mood multiple times a day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TrackerType: </a:t>
            </a:r>
            <a:r>
              <a:rPr lang="en"/>
              <a:t>Multiple Choice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Settings: Angry, Sad, Happy, Calm, Okay, Meh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 can log at any time of the day. 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 log 1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TimeStamp :  "2022-05-26T11:42:00.73+05:30"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Tracker: </a:t>
            </a:r>
            <a:r>
              <a:rPr lang="en"/>
              <a:t>tracker3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Value : Angry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 : Not sure why, but I was angry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 2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TimeStamp :  "2022-05-2</a:t>
            </a:r>
            <a:r>
              <a:rPr lang="en"/>
              <a:t>7</a:t>
            </a:r>
            <a:r>
              <a:rPr lang="en" sz="1200"/>
              <a:t>T1</a:t>
            </a:r>
            <a:r>
              <a:rPr lang="en"/>
              <a:t>0</a:t>
            </a:r>
            <a:r>
              <a:rPr lang="en" sz="1200"/>
              <a:t>:42:00.73+05:30"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Tracker: </a:t>
            </a:r>
            <a:r>
              <a:rPr lang="en"/>
              <a:t>tracker3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Value : </a:t>
            </a:r>
            <a:r>
              <a:rPr lang="en"/>
              <a:t>Happy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Note :</a:t>
            </a:r>
            <a:r>
              <a:rPr lang="en"/>
              <a:t> Good food and hence happy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Example 2</a:t>
            </a:r>
            <a:endParaRPr sz="14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TimeStamp :  "2022-05-27T18:42:00.73+05:30"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Tracker: </a:t>
            </a:r>
            <a:r>
              <a:rPr lang="en"/>
              <a:t>tracker3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Value : Calm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 : </a:t>
            </a:r>
            <a:r>
              <a:rPr lang="en"/>
              <a:t>Meditation</a:t>
            </a:r>
            <a:r>
              <a:rPr lang="en"/>
              <a:t> did the trick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Dashboard and </a:t>
            </a:r>
            <a:r>
              <a:rPr lang="en"/>
              <a:t>Trendlines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Tracker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Tracker l</a:t>
            </a:r>
            <a:r>
              <a:rPr lang="en"/>
              <a:t>og events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User Login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(and optional password)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either use a proper login framework, or just use a field for username - we are not concerned with how secure the login or the app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