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476672"/>
            <a:ext cx="5648623" cy="1204306"/>
          </a:xfrm>
        </p:spPr>
        <p:txBody>
          <a:bodyPr/>
          <a:lstStyle/>
          <a:p>
            <a:r>
              <a:rPr lang="ru-RU" dirty="0" smtClean="0"/>
              <a:t>Бот для игры с друзьями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87988" y="2422125"/>
            <a:ext cx="6511131" cy="418163"/>
          </a:xfrm>
        </p:spPr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smtClean="0"/>
              <a:t>Gamessssss1Bot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341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Регистрация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454316"/>
            <a:ext cx="4042792" cy="452596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Для игры нужно зарегистрироваться по команде </a:t>
            </a:r>
            <a:r>
              <a:rPr lang="en-US" sz="3200" dirty="0"/>
              <a:t>/</a:t>
            </a:r>
            <a:r>
              <a:rPr lang="en-US" sz="3200" dirty="0" smtClean="0"/>
              <a:t>register</a:t>
            </a:r>
            <a:r>
              <a:rPr lang="ru-RU" sz="3200" dirty="0" smtClean="0"/>
              <a:t> и ввести свой ник</a:t>
            </a:r>
            <a:endParaRPr lang="ru-RU" sz="3200" dirty="0"/>
          </a:p>
        </p:txBody>
      </p:sp>
      <p:pic>
        <p:nvPicPr>
          <p:cNvPr id="2051" name="Picture 3" descr="D:\Загрузки\2023-04-24_16-27-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84784"/>
            <a:ext cx="4876741" cy="287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77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Поиск друга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628800"/>
            <a:ext cx="3538736" cy="452596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Вы можете найти пользователя по команде </a:t>
            </a:r>
            <a:r>
              <a:rPr lang="en-US" sz="3200" dirty="0" smtClean="0"/>
              <a:t>/add </a:t>
            </a:r>
            <a:r>
              <a:rPr lang="ru-RU" sz="3200" dirty="0" smtClean="0"/>
              <a:t>и добавить его к себе в друзья</a:t>
            </a:r>
            <a:endParaRPr lang="ru-RU" sz="3200" dirty="0"/>
          </a:p>
        </p:txBody>
      </p:sp>
      <p:pic>
        <p:nvPicPr>
          <p:cNvPr id="3074" name="Picture 2" descr="D:\Загрузки\2023-04-24_16-29-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409" y="950449"/>
            <a:ext cx="5616624" cy="385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18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Запрос в игру 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597" y="1583807"/>
            <a:ext cx="3964339" cy="452596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Среди списка друзей вы можете выбрать</a:t>
            </a:r>
            <a:r>
              <a:rPr lang="en-US" sz="3200" dirty="0" smtClean="0"/>
              <a:t> </a:t>
            </a:r>
            <a:r>
              <a:rPr lang="ru-RU" sz="3200" dirty="0" smtClean="0"/>
              <a:t>игрока и кинуть ему вызов в игру </a:t>
            </a:r>
            <a:endParaRPr lang="ru-RU" sz="3200" dirty="0"/>
          </a:p>
        </p:txBody>
      </p:sp>
      <p:pic>
        <p:nvPicPr>
          <p:cNvPr id="4098" name="Picture 2" descr="D:\Загрузки\2023-04-24_16-31-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920" y="1196752"/>
            <a:ext cx="5112568" cy="356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42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Черный список 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556792"/>
            <a:ext cx="4042792" cy="452596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Вы можете добавлять и удалять друзей из черного списка по командам </a:t>
            </a:r>
            <a:r>
              <a:rPr lang="en-US" sz="3200" dirty="0"/>
              <a:t>/</a:t>
            </a:r>
            <a:r>
              <a:rPr lang="en-US" sz="3200" dirty="0" err="1" smtClean="0"/>
              <a:t>black_list_add</a:t>
            </a:r>
            <a:r>
              <a:rPr lang="en-US" sz="3200" dirty="0" smtClean="0"/>
              <a:t>, </a:t>
            </a:r>
            <a:r>
              <a:rPr lang="en-US" sz="3200" dirty="0"/>
              <a:t>/</a:t>
            </a:r>
            <a:r>
              <a:rPr lang="en-US" sz="3200" dirty="0" err="1" smtClean="0"/>
              <a:t>black_list</a:t>
            </a:r>
            <a:endParaRPr lang="ru-RU" sz="3200" dirty="0"/>
          </a:p>
        </p:txBody>
      </p:sp>
      <p:pic>
        <p:nvPicPr>
          <p:cNvPr id="1030" name="Picture 6" descr="D:\Загрузки\2023-04-24_16-33-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268760"/>
            <a:ext cx="4752528" cy="378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109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Углы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Угл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Угл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20</TotalTime>
  <Words>71</Words>
  <Application>Microsoft Office PowerPoint</Application>
  <PresentationFormat>Экран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Углы</vt:lpstr>
      <vt:lpstr>Бот для игры с друзьями </vt:lpstr>
      <vt:lpstr>Регистрация</vt:lpstr>
      <vt:lpstr>Поиск друга</vt:lpstr>
      <vt:lpstr>Запрос в игру </vt:lpstr>
      <vt:lpstr>Черный список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для игры с друзьями </dc:title>
  <dc:creator>Apple</dc:creator>
  <cp:lastModifiedBy>Apple</cp:lastModifiedBy>
  <cp:revision>3</cp:revision>
  <dcterms:created xsi:type="dcterms:W3CDTF">2023-04-24T13:03:10Z</dcterms:created>
  <dcterms:modified xsi:type="dcterms:W3CDTF">2023-04-24T13:34:12Z</dcterms:modified>
</cp:coreProperties>
</file>