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82" r:id="rId2"/>
    <p:sldId id="283" r:id="rId3"/>
    <p:sldId id="404" r:id="rId4"/>
    <p:sldId id="406" r:id="rId5"/>
    <p:sldId id="403" r:id="rId6"/>
    <p:sldId id="405" r:id="rId7"/>
    <p:sldId id="407" r:id="rId8"/>
    <p:sldId id="392" r:id="rId9"/>
    <p:sldId id="408" r:id="rId10"/>
    <p:sldId id="410" r:id="rId11"/>
    <p:sldId id="413" r:id="rId12"/>
    <p:sldId id="409" r:id="rId13"/>
    <p:sldId id="411" r:id="rId14"/>
    <p:sldId id="412" r:id="rId15"/>
    <p:sldId id="414" r:id="rId16"/>
    <p:sldId id="415" r:id="rId17"/>
    <p:sldId id="416" r:id="rId18"/>
    <p:sldId id="419" r:id="rId19"/>
    <p:sldId id="417" r:id="rId20"/>
    <p:sldId id="418" r:id="rId21"/>
    <p:sldId id="420" r:id="rId2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현창종" initials="현" lastIdx="2" clrIdx="0">
    <p:extLst>
      <p:ext uri="{19B8F6BF-5375-455C-9EA6-DF929625EA0E}">
        <p15:presenceInfo xmlns:p15="http://schemas.microsoft.com/office/powerpoint/2012/main" userId="1754a67024955d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17EA7"/>
    <a:srgbClr val="70BF41"/>
    <a:srgbClr val="F39019"/>
    <a:srgbClr val="FFFFFF"/>
    <a:srgbClr val="1297FF"/>
    <a:srgbClr val="12DAE2"/>
    <a:srgbClr val="7DD84A"/>
    <a:srgbClr val="E5A13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81008" autoAdjust="0"/>
  </p:normalViewPr>
  <p:slideViewPr>
    <p:cSldViewPr snapToGrid="0">
      <p:cViewPr varScale="1">
        <p:scale>
          <a:sx n="93" d="100"/>
          <a:sy n="93" d="100"/>
        </p:scale>
        <p:origin x="205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7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 창종" userId="1754a67024955d5b" providerId="LiveId" clId="{6C0062C4-B1EF-4360-88F6-DA1235BE7130}"/>
    <pc:docChg chg="undo custSel addSld delSld modSld sldOrd">
      <pc:chgData name="현 창종" userId="1754a67024955d5b" providerId="LiveId" clId="{6C0062C4-B1EF-4360-88F6-DA1235BE7130}" dt="2018-09-16T08:02:48.405" v="9057" actId="20577"/>
      <pc:docMkLst>
        <pc:docMk/>
      </pc:docMkLst>
      <pc:sldChg chg="modSp">
        <pc:chgData name="현 창종" userId="1754a67024955d5b" providerId="LiveId" clId="{6C0062C4-B1EF-4360-88F6-DA1235BE7130}" dt="2018-09-16T08:02:48.405" v="9057" actId="20577"/>
        <pc:sldMkLst>
          <pc:docMk/>
          <pc:sldMk cId="1035360619" sldId="282"/>
        </pc:sldMkLst>
        <pc:spChg chg="mod">
          <ac:chgData name="현 창종" userId="1754a67024955d5b" providerId="LiveId" clId="{6C0062C4-B1EF-4360-88F6-DA1235BE7130}" dt="2018-09-16T08:02:43.225" v="9051" actId="20577"/>
          <ac:spMkLst>
            <pc:docMk/>
            <pc:sldMk cId="1035360619" sldId="282"/>
            <ac:spMk id="2" creationId="{00000000-0000-0000-0000-000000000000}"/>
          </ac:spMkLst>
        </pc:spChg>
        <pc:spChg chg="mod">
          <ac:chgData name="현 창종" userId="1754a67024955d5b" providerId="LiveId" clId="{6C0062C4-B1EF-4360-88F6-DA1235BE7130}" dt="2018-09-16T08:02:48.405" v="9057" actId="20577"/>
          <ac:spMkLst>
            <pc:docMk/>
            <pc:sldMk cId="1035360619" sldId="282"/>
            <ac:spMk id="3" creationId="{00000000-0000-0000-0000-000000000000}"/>
          </ac:spMkLst>
        </pc:spChg>
      </pc:sldChg>
      <pc:sldChg chg="modSp">
        <pc:chgData name="현 창종" userId="1754a67024955d5b" providerId="LiveId" clId="{6C0062C4-B1EF-4360-88F6-DA1235BE7130}" dt="2018-09-16T06:07:28.499" v="144" actId="20577"/>
        <pc:sldMkLst>
          <pc:docMk/>
          <pc:sldMk cId="3054031273" sldId="283"/>
        </pc:sldMkLst>
        <pc:spChg chg="mod">
          <ac:chgData name="현 창종" userId="1754a67024955d5b" providerId="LiveId" clId="{6C0062C4-B1EF-4360-88F6-DA1235BE7130}" dt="2018-09-16T06:07:28.499" v="144" actId="20577"/>
          <ac:spMkLst>
            <pc:docMk/>
            <pc:sldMk cId="3054031273" sldId="283"/>
            <ac:spMk id="2" creationId="{82F54BAB-BABB-434D-96BF-A0740168CA85}"/>
          </ac:spMkLst>
        </pc:spChg>
      </pc:sldChg>
      <pc:sldChg chg="delSp modSp del">
        <pc:chgData name="현 창종" userId="1754a67024955d5b" providerId="LiveId" clId="{6C0062C4-B1EF-4360-88F6-DA1235BE7130}" dt="2018-09-16T06:30:10.230" v="1833" actId="2696"/>
        <pc:sldMkLst>
          <pc:docMk/>
          <pc:sldMk cId="3539591067" sldId="367"/>
        </pc:sldMkLst>
        <pc:spChg chg="mod">
          <ac:chgData name="현 창종" userId="1754a67024955d5b" providerId="LiveId" clId="{6C0062C4-B1EF-4360-88F6-DA1235BE7130}" dt="2018-09-16T06:07:38.501" v="198"/>
          <ac:spMkLst>
            <pc:docMk/>
            <pc:sldMk cId="3539591067" sldId="367"/>
            <ac:spMk id="4" creationId="{C42C111B-6578-4AD5-B946-4DD9662D23B0}"/>
          </ac:spMkLst>
        </pc:spChg>
        <pc:spChg chg="del">
          <ac:chgData name="현 창종" userId="1754a67024955d5b" providerId="LiveId" clId="{6C0062C4-B1EF-4360-88F6-DA1235BE7130}" dt="2018-09-16T06:15:15.059" v="740" actId="478"/>
          <ac:spMkLst>
            <pc:docMk/>
            <pc:sldMk cId="3539591067" sldId="367"/>
            <ac:spMk id="11" creationId="{9DAC6355-A065-4650-96AC-04340DBBA98F}"/>
          </ac:spMkLst>
        </pc:spChg>
        <pc:spChg chg="mod">
          <ac:chgData name="현 창종" userId="1754a67024955d5b" providerId="LiveId" clId="{6C0062C4-B1EF-4360-88F6-DA1235BE7130}" dt="2018-09-16T06:27:41.639" v="1653" actId="5793"/>
          <ac:spMkLst>
            <pc:docMk/>
            <pc:sldMk cId="3539591067" sldId="367"/>
            <ac:spMk id="31" creationId="{207DE5D7-EA16-40BC-A396-CC7D5AB21A80}"/>
          </ac:spMkLst>
        </pc:spChg>
        <pc:picChg chg="del">
          <ac:chgData name="현 창종" userId="1754a67024955d5b" providerId="LiveId" clId="{6C0062C4-B1EF-4360-88F6-DA1235BE7130}" dt="2018-09-16T06:07:40.965" v="199" actId="478"/>
          <ac:picMkLst>
            <pc:docMk/>
            <pc:sldMk cId="3539591067" sldId="367"/>
            <ac:picMk id="5" creationId="{350DD1BD-49BC-4B1D-B61B-CF09F7434B31}"/>
          </ac:picMkLst>
        </pc:picChg>
      </pc:sldChg>
      <pc:sldChg chg="del">
        <pc:chgData name="현 창종" userId="1754a67024955d5b" providerId="LiveId" clId="{6C0062C4-B1EF-4360-88F6-DA1235BE7130}" dt="2018-09-16T07:49:53.061" v="6072" actId="2696"/>
        <pc:sldMkLst>
          <pc:docMk/>
          <pc:sldMk cId="3623438433" sldId="385"/>
        </pc:sldMkLst>
      </pc:sldChg>
      <pc:sldChg chg="addSp delSp modSp">
        <pc:chgData name="현 창종" userId="1754a67024955d5b" providerId="LiveId" clId="{6C0062C4-B1EF-4360-88F6-DA1235BE7130}" dt="2018-09-16T07:01:25.902" v="3279"/>
        <pc:sldMkLst>
          <pc:docMk/>
          <pc:sldMk cId="3206167140" sldId="392"/>
        </pc:sldMkLst>
        <pc:spChg chg="mod">
          <ac:chgData name="현 창종" userId="1754a67024955d5b" providerId="LiveId" clId="{6C0062C4-B1EF-4360-88F6-DA1235BE7130}" dt="2018-09-16T06:22:45.410" v="986"/>
          <ac:spMkLst>
            <pc:docMk/>
            <pc:sldMk cId="3206167140" sldId="392"/>
            <ac:spMk id="4" creationId="{C42C111B-6578-4AD5-B946-4DD9662D23B0}"/>
          </ac:spMkLst>
        </pc:spChg>
        <pc:spChg chg="del">
          <ac:chgData name="현 창종" userId="1754a67024955d5b" providerId="LiveId" clId="{6C0062C4-B1EF-4360-88F6-DA1235BE7130}" dt="2018-09-16T06:59:06.805" v="3099" actId="478"/>
          <ac:spMkLst>
            <pc:docMk/>
            <pc:sldMk cId="3206167140" sldId="392"/>
            <ac:spMk id="11" creationId="{9DAC6355-A065-4650-96AC-04340DBBA98F}"/>
          </ac:spMkLst>
        </pc:spChg>
        <pc:spChg chg="mod">
          <ac:chgData name="현 창종" userId="1754a67024955d5b" providerId="LiveId" clId="{6C0062C4-B1EF-4360-88F6-DA1235BE7130}" dt="2018-09-16T07:01:15.253" v="3278"/>
          <ac:spMkLst>
            <pc:docMk/>
            <pc:sldMk cId="3206167140" sldId="392"/>
            <ac:spMk id="31" creationId="{207DE5D7-EA16-40BC-A396-CC7D5AB21A80}"/>
          </ac:spMkLst>
        </pc:spChg>
        <pc:picChg chg="add del mod">
          <ac:chgData name="현 창종" userId="1754a67024955d5b" providerId="LiveId" clId="{6C0062C4-B1EF-4360-88F6-DA1235BE7130}" dt="2018-09-16T07:01:25.902" v="3279"/>
          <ac:picMkLst>
            <pc:docMk/>
            <pc:sldMk cId="3206167140" sldId="392"/>
            <ac:picMk id="2" creationId="{84D655CC-312F-43CE-981B-0A672F2C7B3D}"/>
          </ac:picMkLst>
        </pc:picChg>
        <pc:picChg chg="del">
          <ac:chgData name="현 창종" userId="1754a67024955d5b" providerId="LiveId" clId="{6C0062C4-B1EF-4360-88F6-DA1235BE7130}" dt="2018-09-16T06:22:46.150" v="987" actId="478"/>
          <ac:picMkLst>
            <pc:docMk/>
            <pc:sldMk cId="3206167140" sldId="392"/>
            <ac:picMk id="5" creationId="{350DD1BD-49BC-4B1D-B61B-CF09F7434B31}"/>
          </ac:picMkLst>
        </pc:picChg>
        <pc:picChg chg="add del mod">
          <ac:chgData name="현 창종" userId="1754a67024955d5b" providerId="LiveId" clId="{6C0062C4-B1EF-4360-88F6-DA1235BE7130}" dt="2018-09-16T07:01:25.902" v="3279"/>
          <ac:picMkLst>
            <pc:docMk/>
            <pc:sldMk cId="3206167140" sldId="392"/>
            <ac:picMk id="6" creationId="{B4D64B7A-CBE0-4359-905C-49A28C9BFB50}"/>
          </ac:picMkLst>
        </pc:picChg>
        <pc:picChg chg="add del mod">
          <ac:chgData name="현 창종" userId="1754a67024955d5b" providerId="LiveId" clId="{6C0062C4-B1EF-4360-88F6-DA1235BE7130}" dt="2018-09-16T07:01:25.902" v="3279"/>
          <ac:picMkLst>
            <pc:docMk/>
            <pc:sldMk cId="3206167140" sldId="392"/>
            <ac:picMk id="7" creationId="{54FA98B3-DAFB-4215-821A-42B070A979BB}"/>
          </ac:picMkLst>
        </pc:picChg>
      </pc:sldChg>
      <pc:sldChg chg="del">
        <pc:chgData name="현 창종" userId="1754a67024955d5b" providerId="LiveId" clId="{6C0062C4-B1EF-4360-88F6-DA1235BE7130}" dt="2018-09-16T07:49:51.734" v="6069" actId="2696"/>
        <pc:sldMkLst>
          <pc:docMk/>
          <pc:sldMk cId="3638660672" sldId="393"/>
        </pc:sldMkLst>
      </pc:sldChg>
      <pc:sldChg chg="del">
        <pc:chgData name="현 창종" userId="1754a67024955d5b" providerId="LiveId" clId="{6C0062C4-B1EF-4360-88F6-DA1235BE7130}" dt="2018-09-16T07:49:52.319" v="6070" actId="2696"/>
        <pc:sldMkLst>
          <pc:docMk/>
          <pc:sldMk cId="603544796" sldId="394"/>
        </pc:sldMkLst>
      </pc:sldChg>
      <pc:sldChg chg="del">
        <pc:chgData name="현 창종" userId="1754a67024955d5b" providerId="LiveId" clId="{6C0062C4-B1EF-4360-88F6-DA1235BE7130}" dt="2018-09-16T07:49:52.704" v="6071" actId="2696"/>
        <pc:sldMkLst>
          <pc:docMk/>
          <pc:sldMk cId="503320120" sldId="395"/>
        </pc:sldMkLst>
      </pc:sldChg>
      <pc:sldChg chg="del">
        <pc:chgData name="현 창종" userId="1754a67024955d5b" providerId="LiveId" clId="{6C0062C4-B1EF-4360-88F6-DA1235BE7130}" dt="2018-09-16T07:49:53.382" v="6073" actId="2696"/>
        <pc:sldMkLst>
          <pc:docMk/>
          <pc:sldMk cId="984389080" sldId="396"/>
        </pc:sldMkLst>
      </pc:sldChg>
      <pc:sldChg chg="del">
        <pc:chgData name="현 창종" userId="1754a67024955d5b" providerId="LiveId" clId="{6C0062C4-B1EF-4360-88F6-DA1235BE7130}" dt="2018-09-16T07:49:53.728" v="6074" actId="2696"/>
        <pc:sldMkLst>
          <pc:docMk/>
          <pc:sldMk cId="2164898245" sldId="397"/>
        </pc:sldMkLst>
      </pc:sldChg>
      <pc:sldChg chg="del">
        <pc:chgData name="현 창종" userId="1754a67024955d5b" providerId="LiveId" clId="{6C0062C4-B1EF-4360-88F6-DA1235BE7130}" dt="2018-09-16T07:49:54.064" v="6075" actId="2696"/>
        <pc:sldMkLst>
          <pc:docMk/>
          <pc:sldMk cId="159878392" sldId="398"/>
        </pc:sldMkLst>
      </pc:sldChg>
      <pc:sldChg chg="del">
        <pc:chgData name="현 창종" userId="1754a67024955d5b" providerId="LiveId" clId="{6C0062C4-B1EF-4360-88F6-DA1235BE7130}" dt="2018-09-16T07:49:54.345" v="6076" actId="2696"/>
        <pc:sldMkLst>
          <pc:docMk/>
          <pc:sldMk cId="2276405810" sldId="399"/>
        </pc:sldMkLst>
      </pc:sldChg>
      <pc:sldChg chg="del">
        <pc:chgData name="현 창종" userId="1754a67024955d5b" providerId="LiveId" clId="{6C0062C4-B1EF-4360-88F6-DA1235BE7130}" dt="2018-09-16T07:49:54.591" v="6077" actId="2696"/>
        <pc:sldMkLst>
          <pc:docMk/>
          <pc:sldMk cId="2906986481" sldId="400"/>
        </pc:sldMkLst>
      </pc:sldChg>
      <pc:sldChg chg="del">
        <pc:chgData name="현 창종" userId="1754a67024955d5b" providerId="LiveId" clId="{6C0062C4-B1EF-4360-88F6-DA1235BE7130}" dt="2018-09-16T07:49:55.379" v="6078" actId="2696"/>
        <pc:sldMkLst>
          <pc:docMk/>
          <pc:sldMk cId="460976113" sldId="401"/>
        </pc:sldMkLst>
      </pc:sldChg>
      <pc:sldChg chg="del">
        <pc:chgData name="현 창종" userId="1754a67024955d5b" providerId="LiveId" clId="{6C0062C4-B1EF-4360-88F6-DA1235BE7130}" dt="2018-09-16T07:51:01.732" v="6235" actId="2696"/>
        <pc:sldMkLst>
          <pc:docMk/>
          <pc:sldMk cId="2100563904" sldId="402"/>
        </pc:sldMkLst>
      </pc:sldChg>
      <pc:sldChg chg="addSp delSp modSp add">
        <pc:chgData name="현 창종" userId="1754a67024955d5b" providerId="LiveId" clId="{6C0062C4-B1EF-4360-88F6-DA1235BE7130}" dt="2018-09-16T06:30:33.741" v="1836" actId="478"/>
        <pc:sldMkLst>
          <pc:docMk/>
          <pc:sldMk cId="212376375" sldId="403"/>
        </pc:sldMkLst>
        <pc:spChg chg="mod">
          <ac:chgData name="현 창종" userId="1754a67024955d5b" providerId="LiveId" clId="{6C0062C4-B1EF-4360-88F6-DA1235BE7130}" dt="2018-09-16T06:27:57.557" v="1654" actId="113"/>
          <ac:spMkLst>
            <pc:docMk/>
            <pc:sldMk cId="212376375" sldId="403"/>
            <ac:spMk id="31" creationId="{207DE5D7-EA16-40BC-A396-CC7D5AB21A80}"/>
          </ac:spMkLst>
        </pc:spChg>
        <pc:picChg chg="add del mod">
          <ac:chgData name="현 창종" userId="1754a67024955d5b" providerId="LiveId" clId="{6C0062C4-B1EF-4360-88F6-DA1235BE7130}" dt="2018-09-16T06:30:33.741" v="1836" actId="478"/>
          <ac:picMkLst>
            <pc:docMk/>
            <pc:sldMk cId="212376375" sldId="403"/>
            <ac:picMk id="1026" creationId="{D5CBF0C9-1861-4F32-8B5E-FDBEB7B630A3}"/>
          </ac:picMkLst>
        </pc:picChg>
      </pc:sldChg>
      <pc:sldChg chg="modSp add">
        <pc:chgData name="현 창종" userId="1754a67024955d5b" providerId="LiveId" clId="{6C0062C4-B1EF-4360-88F6-DA1235BE7130}" dt="2018-09-16T06:28:46.327" v="1831" actId="20577"/>
        <pc:sldMkLst>
          <pc:docMk/>
          <pc:sldMk cId="1531876387" sldId="404"/>
        </pc:sldMkLst>
        <pc:spChg chg="mod">
          <ac:chgData name="현 창종" userId="1754a67024955d5b" providerId="LiveId" clId="{6C0062C4-B1EF-4360-88F6-DA1235BE7130}" dt="2018-09-16T06:28:46.327" v="1831" actId="20577"/>
          <ac:spMkLst>
            <pc:docMk/>
            <pc:sldMk cId="1531876387" sldId="404"/>
            <ac:spMk id="31" creationId="{207DE5D7-EA16-40BC-A396-CC7D5AB21A80}"/>
          </ac:spMkLst>
        </pc:spChg>
      </pc:sldChg>
      <pc:sldChg chg="addSp delSp modSp add">
        <pc:chgData name="현 창종" userId="1754a67024955d5b" providerId="LiveId" clId="{6C0062C4-B1EF-4360-88F6-DA1235BE7130}" dt="2018-09-16T06:55:56.492" v="2949"/>
        <pc:sldMkLst>
          <pc:docMk/>
          <pc:sldMk cId="3429935715" sldId="405"/>
        </pc:sldMkLst>
        <pc:spChg chg="add del mod">
          <ac:chgData name="현 창종" userId="1754a67024955d5b" providerId="LiveId" clId="{6C0062C4-B1EF-4360-88F6-DA1235BE7130}" dt="2018-09-16T06:55:56.492" v="2949"/>
          <ac:spMkLst>
            <pc:docMk/>
            <pc:sldMk cId="3429935715" sldId="405"/>
            <ac:spMk id="7" creationId="{02F4BEB5-02EF-49EE-8CA3-A7930F122715}"/>
          </ac:spMkLst>
        </pc:spChg>
        <pc:spChg chg="mod">
          <ac:chgData name="현 창종" userId="1754a67024955d5b" providerId="LiveId" clId="{6C0062C4-B1EF-4360-88F6-DA1235BE7130}" dt="2018-09-16T06:55:52.536" v="2947" actId="20577"/>
          <ac:spMkLst>
            <pc:docMk/>
            <pc:sldMk cId="3429935715" sldId="405"/>
            <ac:spMk id="31" creationId="{207DE5D7-EA16-40BC-A396-CC7D5AB21A80}"/>
          </ac:spMkLst>
        </pc:spChg>
        <pc:picChg chg="add del mod">
          <ac:chgData name="현 창종" userId="1754a67024955d5b" providerId="LiveId" clId="{6C0062C4-B1EF-4360-88F6-DA1235BE7130}" dt="2018-09-16T06:53:57.058" v="2688"/>
          <ac:picMkLst>
            <pc:docMk/>
            <pc:sldMk cId="3429935715" sldId="405"/>
            <ac:picMk id="2" creationId="{29A08FAA-3796-4578-815D-CB7A7B3CB1EF}"/>
          </ac:picMkLst>
        </pc:picChg>
        <pc:picChg chg="del mod">
          <ac:chgData name="현 창종" userId="1754a67024955d5b" providerId="LiveId" clId="{6C0062C4-B1EF-4360-88F6-DA1235BE7130}" dt="2018-09-16T06:51:55.566" v="2395" actId="478"/>
          <ac:picMkLst>
            <pc:docMk/>
            <pc:sldMk cId="3429935715" sldId="405"/>
            <ac:picMk id="1026" creationId="{D5CBF0C9-1861-4F32-8B5E-FDBEB7B630A3}"/>
          </ac:picMkLst>
        </pc:picChg>
      </pc:sldChg>
      <pc:sldChg chg="modSp add">
        <pc:chgData name="현 창종" userId="1754a67024955d5b" providerId="LiveId" clId="{6C0062C4-B1EF-4360-88F6-DA1235BE7130}" dt="2018-09-16T06:51:11.537" v="2394" actId="20577"/>
        <pc:sldMkLst>
          <pc:docMk/>
          <pc:sldMk cId="2316127160" sldId="406"/>
        </pc:sldMkLst>
        <pc:spChg chg="mod">
          <ac:chgData name="현 창종" userId="1754a67024955d5b" providerId="LiveId" clId="{6C0062C4-B1EF-4360-88F6-DA1235BE7130}" dt="2018-09-16T06:51:11.537" v="2394" actId="20577"/>
          <ac:spMkLst>
            <pc:docMk/>
            <pc:sldMk cId="2316127160" sldId="406"/>
            <ac:spMk id="31" creationId="{207DE5D7-EA16-40BC-A396-CC7D5AB21A80}"/>
          </ac:spMkLst>
        </pc:spChg>
      </pc:sldChg>
      <pc:sldChg chg="addSp delSp add">
        <pc:chgData name="현 창종" userId="1754a67024955d5b" providerId="LiveId" clId="{6C0062C4-B1EF-4360-88F6-DA1235BE7130}" dt="2018-09-16T06:56:10.835" v="2954"/>
        <pc:sldMkLst>
          <pc:docMk/>
          <pc:sldMk cId="1241913920" sldId="407"/>
        </pc:sldMkLst>
        <pc:spChg chg="add del">
          <ac:chgData name="현 창종" userId="1754a67024955d5b" providerId="LiveId" clId="{6C0062C4-B1EF-4360-88F6-DA1235BE7130}" dt="2018-09-16T06:56:03.795" v="2952"/>
          <ac:spMkLst>
            <pc:docMk/>
            <pc:sldMk cId="1241913920" sldId="407"/>
            <ac:spMk id="2" creationId="{76D7BEAB-EAD8-44B5-9E16-3292A6FB383B}"/>
          </ac:spMkLst>
        </pc:spChg>
        <pc:spChg chg="del">
          <ac:chgData name="현 창종" userId="1754a67024955d5b" providerId="LiveId" clId="{6C0062C4-B1EF-4360-88F6-DA1235BE7130}" dt="2018-09-16T06:56:09.847" v="2953" actId="478"/>
          <ac:spMkLst>
            <pc:docMk/>
            <pc:sldMk cId="1241913920" sldId="407"/>
            <ac:spMk id="31" creationId="{207DE5D7-EA16-40BC-A396-CC7D5AB21A80}"/>
          </ac:spMkLst>
        </pc:spChg>
        <pc:picChg chg="add">
          <ac:chgData name="현 창종" userId="1754a67024955d5b" providerId="LiveId" clId="{6C0062C4-B1EF-4360-88F6-DA1235BE7130}" dt="2018-09-16T06:56:10.835" v="2954"/>
          <ac:picMkLst>
            <pc:docMk/>
            <pc:sldMk cId="1241913920" sldId="407"/>
            <ac:picMk id="2050" creationId="{A16A5815-52CD-4378-9923-DF57088320D2}"/>
          </ac:picMkLst>
        </pc:picChg>
      </pc:sldChg>
      <pc:sldChg chg="addSp modSp add">
        <pc:chgData name="현 창종" userId="1754a67024955d5b" providerId="LiveId" clId="{6C0062C4-B1EF-4360-88F6-DA1235BE7130}" dt="2018-09-16T07:02:53.798" v="3592" actId="20577"/>
        <pc:sldMkLst>
          <pc:docMk/>
          <pc:sldMk cId="4130448032" sldId="408"/>
        </pc:sldMkLst>
        <pc:spChg chg="mod">
          <ac:chgData name="현 창종" userId="1754a67024955d5b" providerId="LiveId" clId="{6C0062C4-B1EF-4360-88F6-DA1235BE7130}" dt="2018-09-16T07:02:53.798" v="3592" actId="20577"/>
          <ac:spMkLst>
            <pc:docMk/>
            <pc:sldMk cId="4130448032" sldId="408"/>
            <ac:spMk id="31" creationId="{207DE5D7-EA16-40BC-A396-CC7D5AB21A80}"/>
          </ac:spMkLst>
        </pc:spChg>
        <pc:picChg chg="add">
          <ac:chgData name="현 창종" userId="1754a67024955d5b" providerId="LiveId" clId="{6C0062C4-B1EF-4360-88F6-DA1235BE7130}" dt="2018-09-16T07:01:29.031" v="3281"/>
          <ac:picMkLst>
            <pc:docMk/>
            <pc:sldMk cId="4130448032" sldId="408"/>
            <ac:picMk id="5" creationId="{AE292CFD-A189-41B8-B068-D50BA69E4E7F}"/>
          </ac:picMkLst>
        </pc:picChg>
        <pc:picChg chg="add">
          <ac:chgData name="현 창종" userId="1754a67024955d5b" providerId="LiveId" clId="{6C0062C4-B1EF-4360-88F6-DA1235BE7130}" dt="2018-09-16T07:01:29.031" v="3281"/>
          <ac:picMkLst>
            <pc:docMk/>
            <pc:sldMk cId="4130448032" sldId="408"/>
            <ac:picMk id="6" creationId="{F57B4C63-325D-46F2-9F7B-1BD2268382A8}"/>
          </ac:picMkLst>
        </pc:picChg>
        <pc:picChg chg="add">
          <ac:chgData name="현 창종" userId="1754a67024955d5b" providerId="LiveId" clId="{6C0062C4-B1EF-4360-88F6-DA1235BE7130}" dt="2018-09-16T07:01:29.031" v="3281"/>
          <ac:picMkLst>
            <pc:docMk/>
            <pc:sldMk cId="4130448032" sldId="408"/>
            <ac:picMk id="7" creationId="{507B4EFA-AD3D-42D9-8CD0-73CC98721C50}"/>
          </ac:picMkLst>
        </pc:picChg>
      </pc:sldChg>
      <pc:sldChg chg="addSp delSp modSp add">
        <pc:chgData name="현 창종" userId="1754a67024955d5b" providerId="LiveId" clId="{6C0062C4-B1EF-4360-88F6-DA1235BE7130}" dt="2018-09-16T07:36:17.746" v="5024"/>
        <pc:sldMkLst>
          <pc:docMk/>
          <pc:sldMk cId="3196866543" sldId="409"/>
        </pc:sldMkLst>
        <pc:spChg chg="add del mod">
          <ac:chgData name="현 창종" userId="1754a67024955d5b" providerId="LiveId" clId="{6C0062C4-B1EF-4360-88F6-DA1235BE7130}" dt="2018-09-16T07:14:15.578" v="3626" actId="478"/>
          <ac:spMkLst>
            <pc:docMk/>
            <pc:sldMk cId="3196866543" sldId="409"/>
            <ac:spMk id="2" creationId="{8DE58582-ECEC-4234-A338-676DAC570171}"/>
          </ac:spMkLst>
        </pc:spChg>
        <pc:spChg chg="add del mod">
          <ac:chgData name="현 창종" userId="1754a67024955d5b" providerId="LiveId" clId="{6C0062C4-B1EF-4360-88F6-DA1235BE7130}" dt="2018-09-16T07:14:57.829" v="3633" actId="478"/>
          <ac:spMkLst>
            <pc:docMk/>
            <pc:sldMk cId="3196866543" sldId="409"/>
            <ac:spMk id="11" creationId="{A2BEA9A8-3E64-49B2-9F1B-CC0586B384F4}"/>
          </ac:spMkLst>
        </pc:spChg>
        <pc:spChg chg="add del mod">
          <ac:chgData name="현 창종" userId="1754a67024955d5b" providerId="LiveId" clId="{6C0062C4-B1EF-4360-88F6-DA1235BE7130}" dt="2018-09-16T07:22:56.708" v="3958" actId="478"/>
          <ac:spMkLst>
            <pc:docMk/>
            <pc:sldMk cId="3196866543" sldId="409"/>
            <ac:spMk id="14" creationId="{BF1E2FEB-BCDC-417A-AF47-B57D2FF81260}"/>
          </ac:spMkLst>
        </pc:spChg>
        <pc:spChg chg="add mod">
          <ac:chgData name="현 창종" userId="1754a67024955d5b" providerId="LiveId" clId="{6C0062C4-B1EF-4360-88F6-DA1235BE7130}" dt="2018-09-16T07:25:38.345" v="4031" actId="208"/>
          <ac:spMkLst>
            <pc:docMk/>
            <pc:sldMk cId="3196866543" sldId="409"/>
            <ac:spMk id="16" creationId="{350DD90E-D2F8-4092-A401-BB5F061C03AA}"/>
          </ac:spMkLst>
        </pc:spChg>
        <pc:spChg chg="add del mod">
          <ac:chgData name="현 창종" userId="1754a67024955d5b" providerId="LiveId" clId="{6C0062C4-B1EF-4360-88F6-DA1235BE7130}" dt="2018-09-16T07:28:09.430" v="4137"/>
          <ac:spMkLst>
            <pc:docMk/>
            <pc:sldMk cId="3196866543" sldId="409"/>
            <ac:spMk id="17" creationId="{8609D69E-37C4-4F30-BE13-6321106DD6D6}"/>
          </ac:spMkLst>
        </pc:spChg>
        <pc:spChg chg="add mod">
          <ac:chgData name="현 창종" userId="1754a67024955d5b" providerId="LiveId" clId="{6C0062C4-B1EF-4360-88F6-DA1235BE7130}" dt="2018-09-16T07:25:42.209" v="4033" actId="1076"/>
          <ac:spMkLst>
            <pc:docMk/>
            <pc:sldMk cId="3196866543" sldId="409"/>
            <ac:spMk id="18" creationId="{F7267ED0-8ADE-4499-9D5F-FB7C2CF71F0B}"/>
          </ac:spMkLst>
        </pc:spChg>
        <pc:spChg chg="add del mod">
          <ac:chgData name="현 창종" userId="1754a67024955d5b" providerId="LiveId" clId="{6C0062C4-B1EF-4360-88F6-DA1235BE7130}" dt="2018-09-16T07:36:17.746" v="5024"/>
          <ac:spMkLst>
            <pc:docMk/>
            <pc:sldMk cId="3196866543" sldId="409"/>
            <ac:spMk id="19" creationId="{98F4B950-08B8-44B6-B848-1BBAD04F4D3A}"/>
          </ac:spMkLst>
        </pc:spChg>
        <pc:spChg chg="mod">
          <ac:chgData name="현 창종" userId="1754a67024955d5b" providerId="LiveId" clId="{6C0062C4-B1EF-4360-88F6-DA1235BE7130}" dt="2018-09-16T07:28:46.230" v="4240" actId="1076"/>
          <ac:spMkLst>
            <pc:docMk/>
            <pc:sldMk cId="3196866543" sldId="409"/>
            <ac:spMk id="31" creationId="{207DE5D7-EA16-40BC-A396-CC7D5AB21A80}"/>
          </ac:spMkLst>
        </pc:spChg>
        <pc:picChg chg="del">
          <ac:chgData name="현 창종" userId="1754a67024955d5b" providerId="LiveId" clId="{6C0062C4-B1EF-4360-88F6-DA1235BE7130}" dt="2018-09-16T07:04:33.877" v="3594" actId="478"/>
          <ac:picMkLst>
            <pc:docMk/>
            <pc:sldMk cId="3196866543" sldId="409"/>
            <ac:picMk id="5" creationId="{AE292CFD-A189-41B8-B068-D50BA69E4E7F}"/>
          </ac:picMkLst>
        </pc:picChg>
        <pc:picChg chg="del">
          <ac:chgData name="현 창종" userId="1754a67024955d5b" providerId="LiveId" clId="{6C0062C4-B1EF-4360-88F6-DA1235BE7130}" dt="2018-09-16T07:04:34.158" v="3595" actId="478"/>
          <ac:picMkLst>
            <pc:docMk/>
            <pc:sldMk cId="3196866543" sldId="409"/>
            <ac:picMk id="6" creationId="{F57B4C63-325D-46F2-9F7B-1BD2268382A8}"/>
          </ac:picMkLst>
        </pc:picChg>
        <pc:picChg chg="del">
          <ac:chgData name="현 창종" userId="1754a67024955d5b" providerId="LiveId" clId="{6C0062C4-B1EF-4360-88F6-DA1235BE7130}" dt="2018-09-16T07:04:34.565" v="3596" actId="478"/>
          <ac:picMkLst>
            <pc:docMk/>
            <pc:sldMk cId="3196866543" sldId="409"/>
            <ac:picMk id="7" creationId="{507B4EFA-AD3D-42D9-8CD0-73CC98721C50}"/>
          </ac:picMkLst>
        </pc:picChg>
        <pc:picChg chg="add del mod">
          <ac:chgData name="현 창종" userId="1754a67024955d5b" providerId="LiveId" clId="{6C0062C4-B1EF-4360-88F6-DA1235BE7130}" dt="2018-09-16T07:15:21.524" v="3634" actId="478"/>
          <ac:picMkLst>
            <pc:docMk/>
            <pc:sldMk cId="3196866543" sldId="409"/>
            <ac:picMk id="9" creationId="{61AC3303-46B0-46A4-AEA2-BBE99F2BB10E}"/>
          </ac:picMkLst>
        </pc:picChg>
        <pc:picChg chg="add del mod">
          <ac:chgData name="현 창종" userId="1754a67024955d5b" providerId="LiveId" clId="{6C0062C4-B1EF-4360-88F6-DA1235BE7130}" dt="2018-09-16T07:22:53.142" v="3957" actId="478"/>
          <ac:picMkLst>
            <pc:docMk/>
            <pc:sldMk cId="3196866543" sldId="409"/>
            <ac:picMk id="12" creationId="{FA2634D6-F766-4EFD-B2B5-B414C7E0B930}"/>
          </ac:picMkLst>
        </pc:picChg>
        <pc:picChg chg="add mod">
          <ac:chgData name="현 창종" userId="1754a67024955d5b" providerId="LiveId" clId="{6C0062C4-B1EF-4360-88F6-DA1235BE7130}" dt="2018-09-16T07:25:22.447" v="4027" actId="14100"/>
          <ac:picMkLst>
            <pc:docMk/>
            <pc:sldMk cId="3196866543" sldId="409"/>
            <ac:picMk id="15" creationId="{6416FE5B-390A-4972-A3C0-4CAF51371F0B}"/>
          </ac:picMkLst>
        </pc:picChg>
      </pc:sldChg>
      <pc:sldChg chg="addSp modSp add ord">
        <pc:chgData name="현 창종" userId="1754a67024955d5b" providerId="LiveId" clId="{6C0062C4-B1EF-4360-88F6-DA1235BE7130}" dt="2018-09-16T07:22:44.483" v="3933"/>
        <pc:sldMkLst>
          <pc:docMk/>
          <pc:sldMk cId="4050301600" sldId="410"/>
        </pc:sldMkLst>
        <pc:picChg chg="add mod">
          <ac:chgData name="현 창종" userId="1754a67024955d5b" providerId="LiveId" clId="{6C0062C4-B1EF-4360-88F6-DA1235BE7130}" dt="2018-09-16T07:19:30.931" v="3932" actId="14100"/>
          <ac:picMkLst>
            <pc:docMk/>
            <pc:sldMk cId="4050301600" sldId="410"/>
            <ac:picMk id="5" creationId="{63BD0264-D9AD-4136-BA71-B4B350F3A007}"/>
          </ac:picMkLst>
        </pc:picChg>
      </pc:sldChg>
      <pc:sldChg chg="addSp delSp modSp add">
        <pc:chgData name="현 창종" userId="1754a67024955d5b" providerId="LiveId" clId="{6C0062C4-B1EF-4360-88F6-DA1235BE7130}" dt="2018-09-16T07:36:19.886" v="5027"/>
        <pc:sldMkLst>
          <pc:docMk/>
          <pc:sldMk cId="1607716224" sldId="411"/>
        </pc:sldMkLst>
        <pc:spChg chg="add del mod">
          <ac:chgData name="현 창종" userId="1754a67024955d5b" providerId="LiveId" clId="{6C0062C4-B1EF-4360-88F6-DA1235BE7130}" dt="2018-09-16T07:36:19.886" v="5027"/>
          <ac:spMkLst>
            <pc:docMk/>
            <pc:sldMk cId="1607716224" sldId="411"/>
            <ac:spMk id="2" creationId="{A65D2377-AFBD-4B2A-A372-56A225B6E844}"/>
          </ac:spMkLst>
        </pc:spChg>
        <pc:spChg chg="add del mod">
          <ac:chgData name="현 창종" userId="1754a67024955d5b" providerId="LiveId" clId="{6C0062C4-B1EF-4360-88F6-DA1235BE7130}" dt="2018-09-16T07:33:12.107" v="4939"/>
          <ac:spMkLst>
            <pc:docMk/>
            <pc:sldMk cId="1607716224" sldId="411"/>
            <ac:spMk id="9" creationId="{D82BEE3B-860C-4029-B703-3DC5C835732D}"/>
          </ac:spMkLst>
        </pc:spChg>
        <pc:spChg chg="mod">
          <ac:chgData name="현 창종" userId="1754a67024955d5b" providerId="LiveId" clId="{6C0062C4-B1EF-4360-88F6-DA1235BE7130}" dt="2018-09-16T07:25:57.497" v="4037" actId="1076"/>
          <ac:spMkLst>
            <pc:docMk/>
            <pc:sldMk cId="1607716224" sldId="411"/>
            <ac:spMk id="16" creationId="{350DD90E-D2F8-4092-A401-BB5F061C03AA}"/>
          </ac:spMkLst>
        </pc:spChg>
        <pc:spChg chg="mod">
          <ac:chgData name="현 창종" userId="1754a67024955d5b" providerId="LiveId" clId="{6C0062C4-B1EF-4360-88F6-DA1235BE7130}" dt="2018-09-16T07:26:29.247" v="4111" actId="1076"/>
          <ac:spMkLst>
            <pc:docMk/>
            <pc:sldMk cId="1607716224" sldId="411"/>
            <ac:spMk id="18" creationId="{F7267ED0-8ADE-4499-9D5F-FB7C2CF71F0B}"/>
          </ac:spMkLst>
        </pc:spChg>
        <pc:spChg chg="mod">
          <ac:chgData name="현 창종" userId="1754a67024955d5b" providerId="LiveId" clId="{6C0062C4-B1EF-4360-88F6-DA1235BE7130}" dt="2018-09-16T07:26:25.880" v="4110"/>
          <ac:spMkLst>
            <pc:docMk/>
            <pc:sldMk cId="1607716224" sldId="411"/>
            <ac:spMk id="31" creationId="{207DE5D7-EA16-40BC-A396-CC7D5AB21A80}"/>
          </ac:spMkLst>
        </pc:spChg>
      </pc:sldChg>
      <pc:sldChg chg="addSp delSp modSp add">
        <pc:chgData name="현 창종" userId="1754a67024955d5b" providerId="LiveId" clId="{6C0062C4-B1EF-4360-88F6-DA1235BE7130}" dt="2018-09-16T07:36:23.448" v="5030"/>
        <pc:sldMkLst>
          <pc:docMk/>
          <pc:sldMk cId="1556570825" sldId="412"/>
        </pc:sldMkLst>
        <pc:spChg chg="add del mod">
          <ac:chgData name="현 창종" userId="1754a67024955d5b" providerId="LiveId" clId="{6C0062C4-B1EF-4360-88F6-DA1235BE7130}" dt="2018-09-16T07:36:23.448" v="5030"/>
          <ac:spMkLst>
            <pc:docMk/>
            <pc:sldMk cId="1556570825" sldId="412"/>
            <ac:spMk id="2" creationId="{863E0290-1771-45E6-A614-D6B419F90771}"/>
          </ac:spMkLst>
        </pc:spChg>
        <pc:spChg chg="mod">
          <ac:chgData name="현 창종" userId="1754a67024955d5b" providerId="LiveId" clId="{6C0062C4-B1EF-4360-88F6-DA1235BE7130}" dt="2018-09-16T07:26:02.033" v="4039" actId="1076"/>
          <ac:spMkLst>
            <pc:docMk/>
            <pc:sldMk cId="1556570825" sldId="412"/>
            <ac:spMk id="16" creationId="{350DD90E-D2F8-4092-A401-BB5F061C03AA}"/>
          </ac:spMkLst>
        </pc:spChg>
        <pc:spChg chg="mod">
          <ac:chgData name="현 창종" userId="1754a67024955d5b" providerId="LiveId" clId="{6C0062C4-B1EF-4360-88F6-DA1235BE7130}" dt="2018-09-16T07:26:19.551" v="4091"/>
          <ac:spMkLst>
            <pc:docMk/>
            <pc:sldMk cId="1556570825" sldId="412"/>
            <ac:spMk id="31" creationId="{207DE5D7-EA16-40BC-A396-CC7D5AB21A80}"/>
          </ac:spMkLst>
        </pc:spChg>
      </pc:sldChg>
      <pc:sldChg chg="delSp add ord">
        <pc:chgData name="현 창종" userId="1754a67024955d5b" providerId="LiveId" clId="{6C0062C4-B1EF-4360-88F6-DA1235BE7130}" dt="2018-09-16T07:27:00.192" v="4134"/>
        <pc:sldMkLst>
          <pc:docMk/>
          <pc:sldMk cId="2943391087" sldId="413"/>
        </pc:sldMkLst>
        <pc:spChg chg="del">
          <ac:chgData name="현 창종" userId="1754a67024955d5b" providerId="LiveId" clId="{6C0062C4-B1EF-4360-88F6-DA1235BE7130}" dt="2018-09-16T07:26:50.782" v="4133" actId="478"/>
          <ac:spMkLst>
            <pc:docMk/>
            <pc:sldMk cId="2943391087" sldId="413"/>
            <ac:spMk id="16" creationId="{350DD90E-D2F8-4092-A401-BB5F061C03AA}"/>
          </ac:spMkLst>
        </pc:spChg>
        <pc:spChg chg="del">
          <ac:chgData name="현 창종" userId="1754a67024955d5b" providerId="LiveId" clId="{6C0062C4-B1EF-4360-88F6-DA1235BE7130}" dt="2018-09-16T07:26:48.646" v="4132" actId="478"/>
          <ac:spMkLst>
            <pc:docMk/>
            <pc:sldMk cId="2943391087" sldId="413"/>
            <ac:spMk id="18" creationId="{F7267ED0-8ADE-4499-9D5F-FB7C2CF71F0B}"/>
          </ac:spMkLst>
        </pc:spChg>
      </pc:sldChg>
      <pc:sldChg chg="delSp modSp add">
        <pc:chgData name="현 창종" userId="1754a67024955d5b" providerId="LiveId" clId="{6C0062C4-B1EF-4360-88F6-DA1235BE7130}" dt="2018-09-16T07:39:25.584" v="5591" actId="207"/>
        <pc:sldMkLst>
          <pc:docMk/>
          <pc:sldMk cId="19337919" sldId="414"/>
        </pc:sldMkLst>
        <pc:spChg chg="del mod">
          <ac:chgData name="현 창종" userId="1754a67024955d5b" providerId="LiveId" clId="{6C0062C4-B1EF-4360-88F6-DA1235BE7130}" dt="2018-09-16T07:36:42.791" v="5035" actId="478"/>
          <ac:spMkLst>
            <pc:docMk/>
            <pc:sldMk cId="19337919" sldId="414"/>
            <ac:spMk id="2" creationId="{863E0290-1771-45E6-A614-D6B419F90771}"/>
          </ac:spMkLst>
        </pc:spChg>
        <pc:spChg chg="del mod">
          <ac:chgData name="현 창종" userId="1754a67024955d5b" providerId="LiveId" clId="{6C0062C4-B1EF-4360-88F6-DA1235BE7130}" dt="2018-09-16T07:36:47.901" v="5037" actId="478"/>
          <ac:spMkLst>
            <pc:docMk/>
            <pc:sldMk cId="19337919" sldId="414"/>
            <ac:spMk id="16" creationId="{350DD90E-D2F8-4092-A401-BB5F061C03AA}"/>
          </ac:spMkLst>
        </pc:spChg>
        <pc:spChg chg="del">
          <ac:chgData name="현 창종" userId="1754a67024955d5b" providerId="LiveId" clId="{6C0062C4-B1EF-4360-88F6-DA1235BE7130}" dt="2018-09-16T07:36:39.214" v="5033" actId="478"/>
          <ac:spMkLst>
            <pc:docMk/>
            <pc:sldMk cId="19337919" sldId="414"/>
            <ac:spMk id="18" creationId="{F7267ED0-8ADE-4499-9D5F-FB7C2CF71F0B}"/>
          </ac:spMkLst>
        </pc:spChg>
        <pc:spChg chg="mod">
          <ac:chgData name="현 창종" userId="1754a67024955d5b" providerId="LiveId" clId="{6C0062C4-B1EF-4360-88F6-DA1235BE7130}" dt="2018-09-16T07:39:25.584" v="5591" actId="207"/>
          <ac:spMkLst>
            <pc:docMk/>
            <pc:sldMk cId="19337919" sldId="414"/>
            <ac:spMk id="31" creationId="{207DE5D7-EA16-40BC-A396-CC7D5AB21A80}"/>
          </ac:spMkLst>
        </pc:spChg>
        <pc:picChg chg="del">
          <ac:chgData name="현 창종" userId="1754a67024955d5b" providerId="LiveId" clId="{6C0062C4-B1EF-4360-88F6-DA1235BE7130}" dt="2018-09-16T07:36:38.477" v="5032" actId="478"/>
          <ac:picMkLst>
            <pc:docMk/>
            <pc:sldMk cId="19337919" sldId="414"/>
            <ac:picMk id="15" creationId="{6416FE5B-390A-4972-A3C0-4CAF51371F0B}"/>
          </ac:picMkLst>
        </pc:picChg>
      </pc:sldChg>
      <pc:sldChg chg="addSp modSp add">
        <pc:chgData name="현 창종" userId="1754a67024955d5b" providerId="LiveId" clId="{6C0062C4-B1EF-4360-88F6-DA1235BE7130}" dt="2018-09-16T07:47:20.302" v="6068" actId="20577"/>
        <pc:sldMkLst>
          <pc:docMk/>
          <pc:sldMk cId="407048198" sldId="415"/>
        </pc:sldMkLst>
        <pc:spChg chg="add mod">
          <ac:chgData name="현 창종" userId="1754a67024955d5b" providerId="LiveId" clId="{6C0062C4-B1EF-4360-88F6-DA1235BE7130}" dt="2018-09-16T07:47:20.302" v="6068" actId="20577"/>
          <ac:spMkLst>
            <pc:docMk/>
            <pc:sldMk cId="407048198" sldId="415"/>
            <ac:spMk id="7" creationId="{21871FDA-9360-49AC-8C9D-B3B7B1930E4B}"/>
          </ac:spMkLst>
        </pc:spChg>
        <pc:spChg chg="mod">
          <ac:chgData name="현 창종" userId="1754a67024955d5b" providerId="LiveId" clId="{6C0062C4-B1EF-4360-88F6-DA1235BE7130}" dt="2018-09-16T07:45:02.408" v="5790" actId="20577"/>
          <ac:spMkLst>
            <pc:docMk/>
            <pc:sldMk cId="407048198" sldId="415"/>
            <ac:spMk id="31" creationId="{207DE5D7-EA16-40BC-A396-CC7D5AB21A80}"/>
          </ac:spMkLst>
        </pc:spChg>
        <pc:picChg chg="add mod">
          <ac:chgData name="현 창종" userId="1754a67024955d5b" providerId="LiveId" clId="{6C0062C4-B1EF-4360-88F6-DA1235BE7130}" dt="2018-09-16T07:46:21.773" v="5792" actId="1076"/>
          <ac:picMkLst>
            <pc:docMk/>
            <pc:sldMk cId="407048198" sldId="415"/>
            <ac:picMk id="5" creationId="{9CD7D7D7-CEBA-4368-AAE5-3B7D09731ED0}"/>
          </ac:picMkLst>
        </pc:picChg>
      </pc:sldChg>
      <pc:sldChg chg="addSp delSp modSp add">
        <pc:chgData name="현 창종" userId="1754a67024955d5b" providerId="LiveId" clId="{6C0062C4-B1EF-4360-88F6-DA1235BE7130}" dt="2018-09-16T07:50:54.047" v="6234" actId="20577"/>
        <pc:sldMkLst>
          <pc:docMk/>
          <pc:sldMk cId="872362058" sldId="416"/>
        </pc:sldMkLst>
        <pc:spChg chg="mod">
          <ac:chgData name="현 창종" userId="1754a67024955d5b" providerId="LiveId" clId="{6C0062C4-B1EF-4360-88F6-DA1235BE7130}" dt="2018-09-16T07:50:54.047" v="6234" actId="20577"/>
          <ac:spMkLst>
            <pc:docMk/>
            <pc:sldMk cId="872362058" sldId="416"/>
            <ac:spMk id="7" creationId="{21871FDA-9360-49AC-8C9D-B3B7B1930E4B}"/>
          </ac:spMkLst>
        </pc:spChg>
        <pc:spChg chg="mod">
          <ac:chgData name="현 창종" userId="1754a67024955d5b" providerId="LiveId" clId="{6C0062C4-B1EF-4360-88F6-DA1235BE7130}" dt="2018-09-16T07:50:13.732" v="6141"/>
          <ac:spMkLst>
            <pc:docMk/>
            <pc:sldMk cId="872362058" sldId="416"/>
            <ac:spMk id="31" creationId="{207DE5D7-EA16-40BC-A396-CC7D5AB21A80}"/>
          </ac:spMkLst>
        </pc:spChg>
        <pc:picChg chg="del">
          <ac:chgData name="현 창종" userId="1754a67024955d5b" providerId="LiveId" clId="{6C0062C4-B1EF-4360-88F6-DA1235BE7130}" dt="2018-09-16T07:50:14.581" v="6142" actId="478"/>
          <ac:picMkLst>
            <pc:docMk/>
            <pc:sldMk cId="872362058" sldId="416"/>
            <ac:picMk id="5" creationId="{9CD7D7D7-CEBA-4368-AAE5-3B7D09731ED0}"/>
          </ac:picMkLst>
        </pc:picChg>
        <pc:picChg chg="add mod">
          <ac:chgData name="현 창종" userId="1754a67024955d5b" providerId="LiveId" clId="{6C0062C4-B1EF-4360-88F6-DA1235BE7130}" dt="2018-09-16T07:50:34.307" v="6145" actId="1076"/>
          <ac:picMkLst>
            <pc:docMk/>
            <pc:sldMk cId="872362058" sldId="416"/>
            <ac:picMk id="6" creationId="{802DA0B3-31A4-4F64-8A50-10B99E64E0BB}"/>
          </ac:picMkLst>
        </pc:picChg>
      </pc:sldChg>
      <pc:sldChg chg="delSp modSp add">
        <pc:chgData name="현 창종" userId="1754a67024955d5b" providerId="LiveId" clId="{6C0062C4-B1EF-4360-88F6-DA1235BE7130}" dt="2018-09-16T07:56:20.931" v="7172" actId="15"/>
        <pc:sldMkLst>
          <pc:docMk/>
          <pc:sldMk cId="1212147723" sldId="417"/>
        </pc:sldMkLst>
        <pc:spChg chg="del">
          <ac:chgData name="현 창종" userId="1754a67024955d5b" providerId="LiveId" clId="{6C0062C4-B1EF-4360-88F6-DA1235BE7130}" dt="2018-09-16T07:52:21.073" v="6238" actId="478"/>
          <ac:spMkLst>
            <pc:docMk/>
            <pc:sldMk cId="1212147723" sldId="417"/>
            <ac:spMk id="7" creationId="{21871FDA-9360-49AC-8C9D-B3B7B1930E4B}"/>
          </ac:spMkLst>
        </pc:spChg>
        <pc:spChg chg="mod">
          <ac:chgData name="현 창종" userId="1754a67024955d5b" providerId="LiveId" clId="{6C0062C4-B1EF-4360-88F6-DA1235BE7130}" dt="2018-09-16T07:56:20.931" v="7172" actId="15"/>
          <ac:spMkLst>
            <pc:docMk/>
            <pc:sldMk cId="1212147723" sldId="417"/>
            <ac:spMk id="31" creationId="{207DE5D7-EA16-40BC-A396-CC7D5AB21A80}"/>
          </ac:spMkLst>
        </pc:spChg>
        <pc:picChg chg="del">
          <ac:chgData name="현 창종" userId="1754a67024955d5b" providerId="LiveId" clId="{6C0062C4-B1EF-4360-88F6-DA1235BE7130}" dt="2018-09-16T07:52:17.685" v="6237" actId="478"/>
          <ac:picMkLst>
            <pc:docMk/>
            <pc:sldMk cId="1212147723" sldId="417"/>
            <ac:picMk id="6" creationId="{802DA0B3-31A4-4F64-8A50-10B99E64E0BB}"/>
          </ac:picMkLst>
        </pc:picChg>
      </pc:sldChg>
      <pc:sldChg chg="modSp add">
        <pc:chgData name="현 창종" userId="1754a67024955d5b" providerId="LiveId" clId="{6C0062C4-B1EF-4360-88F6-DA1235BE7130}" dt="2018-09-16T07:57:57.510" v="7861" actId="20577"/>
        <pc:sldMkLst>
          <pc:docMk/>
          <pc:sldMk cId="825017817" sldId="418"/>
        </pc:sldMkLst>
        <pc:spChg chg="mod">
          <ac:chgData name="현 창종" userId="1754a67024955d5b" providerId="LiveId" clId="{6C0062C4-B1EF-4360-88F6-DA1235BE7130}" dt="2018-09-16T07:57:57.510" v="7861" actId="20577"/>
          <ac:spMkLst>
            <pc:docMk/>
            <pc:sldMk cId="825017817" sldId="418"/>
            <ac:spMk id="31" creationId="{207DE5D7-EA16-40BC-A396-CC7D5AB21A80}"/>
          </ac:spMkLst>
        </pc:spChg>
      </pc:sldChg>
      <pc:sldChg chg="modSp add ord">
        <pc:chgData name="현 창종" userId="1754a67024955d5b" providerId="LiveId" clId="{6C0062C4-B1EF-4360-88F6-DA1235BE7130}" dt="2018-09-16T07:59:39.706" v="8129"/>
        <pc:sldMkLst>
          <pc:docMk/>
          <pc:sldMk cId="3379172380" sldId="419"/>
        </pc:sldMkLst>
        <pc:spChg chg="mod">
          <ac:chgData name="현 창종" userId="1754a67024955d5b" providerId="LiveId" clId="{6C0062C4-B1EF-4360-88F6-DA1235BE7130}" dt="2018-09-16T07:58:57.527" v="8128" actId="20577"/>
          <ac:spMkLst>
            <pc:docMk/>
            <pc:sldMk cId="3379172380" sldId="419"/>
            <ac:spMk id="31" creationId="{207DE5D7-EA16-40BC-A396-CC7D5AB21A80}"/>
          </ac:spMkLst>
        </pc:spChg>
      </pc:sldChg>
      <pc:sldChg chg="modSp add">
        <pc:chgData name="현 창종" userId="1754a67024955d5b" providerId="LiveId" clId="{6C0062C4-B1EF-4360-88F6-DA1235BE7130}" dt="2018-09-16T08:02:30.292" v="9050" actId="20577"/>
        <pc:sldMkLst>
          <pc:docMk/>
          <pc:sldMk cId="2807301442" sldId="420"/>
        </pc:sldMkLst>
        <pc:spChg chg="mod">
          <ac:chgData name="현 창종" userId="1754a67024955d5b" providerId="LiveId" clId="{6C0062C4-B1EF-4360-88F6-DA1235BE7130}" dt="2018-09-16T08:02:30.292" v="9050" actId="20577"/>
          <ac:spMkLst>
            <pc:docMk/>
            <pc:sldMk cId="2807301442" sldId="420"/>
            <ac:spMk id="31" creationId="{207DE5D7-EA16-40BC-A396-CC7D5AB21A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32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fld id="{3BE1057E-872F-4572-A234-913AF419E0E8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32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fld id="{808E7770-37E5-4889-B1C4-63D341DB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91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32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fld id="{2DC2D4C3-DB00-466D-AA64-CD5F7D93DD3E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04" tIns="45752" rIns="91504" bIns="4575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404" y="4776729"/>
            <a:ext cx="5436868" cy="3909675"/>
          </a:xfrm>
          <a:prstGeom prst="rect">
            <a:avLst/>
          </a:prstGeom>
        </p:spPr>
        <p:txBody>
          <a:bodyPr vert="horz" lIns="91504" tIns="45752" rIns="91504" bIns="4575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32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fld id="{31A93D95-6842-42CB-882D-2E3376060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9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서버구현 기본 프로그램 리눅스 프로그램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416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331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59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36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9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957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828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579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275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084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3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930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365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23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17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967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85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5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160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517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3177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140017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2365630"/>
            <a:ext cx="7781544" cy="1165098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048125"/>
            <a:ext cx="9144000" cy="2286000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2014. xx. xx</a:t>
            </a:r>
          </a:p>
          <a:p>
            <a:r>
              <a:rPr lang="en-US" dirty="0"/>
              <a:t>Name</a:t>
            </a:r>
          </a:p>
          <a:p>
            <a:endParaRPr lang="en-US" dirty="0"/>
          </a:p>
          <a:p>
            <a:endParaRPr lang="en-US" dirty="0"/>
          </a:p>
          <a:p>
            <a:pPr algn="ctr">
              <a:lnSpc>
                <a:spcPct val="80000"/>
              </a:lnSpc>
            </a:pPr>
            <a:r>
              <a:rPr lang="en-US" altLang="ko-KR" sz="1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Broadcasting &amp; Telecommunications Lab.</a:t>
            </a:r>
          </a:p>
          <a:p>
            <a:pPr algn="ctr">
              <a:lnSpc>
                <a:spcPct val="80000"/>
              </a:lnSpc>
            </a:pPr>
            <a:r>
              <a:rPr lang="en-US" altLang="ko-KR" sz="1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Seoul National University of</a:t>
            </a:r>
          </a:p>
          <a:p>
            <a:pPr algn="ctr">
              <a:lnSpc>
                <a:spcPct val="80000"/>
              </a:lnSpc>
            </a:pPr>
            <a:r>
              <a:rPr lang="en-US" altLang="ko-KR" sz="1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Science &amp; Technology</a:t>
            </a:r>
            <a:endParaRPr 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5" y="4394198"/>
            <a:ext cx="2075688" cy="194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5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984" y="994727"/>
            <a:ext cx="8525339" cy="5433900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Wingdings" panose="05000000000000000000" pitchFamily="2" charset="2"/>
              <a:buChar char="§"/>
              <a:defRPr sz="1600" b="0"/>
            </a:lvl2pPr>
            <a:lvl3pPr marL="1143000" indent="-228600">
              <a:buFont typeface="Wingdings" panose="05000000000000000000" pitchFamily="2" charset="2"/>
              <a:buChar char="§"/>
              <a:defRPr sz="1400" b="0"/>
            </a:lvl3pPr>
            <a:lvl4pPr marL="1600200" indent="-228600">
              <a:buFont typeface="Wingdings" panose="05000000000000000000" pitchFamily="2" charset="2"/>
              <a:buChar char="§"/>
              <a:defRPr sz="1200" b="0"/>
            </a:lvl4pPr>
            <a:lvl5pPr marL="2057400" indent="-228600">
              <a:buFont typeface="Wingdings" panose="05000000000000000000" pitchFamily="2" charset="2"/>
              <a:buChar char="§"/>
              <a:defRPr sz="11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2152" y="6602577"/>
            <a:ext cx="2133600" cy="246888"/>
          </a:xfrm>
        </p:spPr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2440" y="185729"/>
            <a:ext cx="8537234" cy="627586"/>
          </a:xfrm>
        </p:spPr>
        <p:txBody>
          <a:bodyPr>
            <a:normAutofit/>
          </a:bodyPr>
          <a:lstStyle>
            <a:lvl1pPr algn="l">
              <a:defRPr sz="300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0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579" y="995233"/>
            <a:ext cx="4099095" cy="5118138"/>
          </a:xfrm>
        </p:spPr>
        <p:txBody>
          <a:bodyPr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1800"/>
            </a:lvl1pPr>
            <a:lvl2pPr marL="800100" indent="-342900">
              <a:buFont typeface="Wingdings" panose="05000000000000000000" pitchFamily="2" charset="2"/>
              <a:buChar char="§"/>
              <a:defRPr sz="1600"/>
            </a:lvl2pPr>
            <a:lvl3pPr marL="1257300" indent="-342900">
              <a:buFont typeface="Wingdings" panose="05000000000000000000" pitchFamily="2" charset="2"/>
              <a:buChar char="§"/>
              <a:defRPr sz="1400"/>
            </a:lvl3pPr>
            <a:lvl4pPr marL="1657350" indent="-285750">
              <a:buFont typeface="Wingdings" panose="05000000000000000000" pitchFamily="2" charset="2"/>
              <a:buChar char="§"/>
              <a:defRPr sz="1200"/>
            </a:lvl4pPr>
            <a:lvl5pPr marL="2114550" indent="-285750">
              <a:buFont typeface="Wingdings" panose="05000000000000000000" pitchFamily="2" charset="2"/>
              <a:buChar char="§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965" y="995233"/>
            <a:ext cx="4099095" cy="511813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Wingdings" panose="05000000000000000000" pitchFamily="2" charset="2"/>
              <a:buChar char="§"/>
              <a:defRPr sz="1600"/>
            </a:lvl2pPr>
            <a:lvl3pPr marL="1143000" indent="-228600">
              <a:buFont typeface="Wingdings" panose="05000000000000000000" pitchFamily="2" charset="2"/>
              <a:buChar char="§"/>
              <a:defRPr sz="1400"/>
            </a:lvl3pPr>
            <a:lvl4pPr marL="1600200" indent="-228600">
              <a:buFont typeface="Wingdings" panose="05000000000000000000" pitchFamily="2" charset="2"/>
              <a:buChar char="§"/>
              <a:defRPr sz="1200"/>
            </a:lvl4pPr>
            <a:lvl5pPr marL="2057400" indent="-228600">
              <a:buFont typeface="Wingdings" panose="05000000000000000000" pitchFamily="2" charset="2"/>
              <a:buChar char="§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2440" y="185729"/>
            <a:ext cx="8537234" cy="627586"/>
          </a:xfrm>
        </p:spPr>
        <p:txBody>
          <a:bodyPr>
            <a:normAutofit/>
          </a:bodyPr>
          <a:lstStyle>
            <a:lvl1pPr algn="l">
              <a:defRPr sz="300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2152" y="6602577"/>
            <a:ext cx="2133600" cy="246888"/>
          </a:xfrm>
        </p:spPr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3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6545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04139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kern="120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5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000" kern="120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5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46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1796796" y="-2104"/>
            <a:ext cx="1947672" cy="132588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-573" y="-2104"/>
            <a:ext cx="2432304" cy="13258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461234"/>
            <a:ext cx="978408" cy="519079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2440" y="185729"/>
            <a:ext cx="8311980" cy="627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334" y="1005822"/>
            <a:ext cx="8300086" cy="543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604635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4705-9472-4480-B67E-D88C214D01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7918475" y="6634163"/>
            <a:ext cx="1173007" cy="175399"/>
            <a:chOff x="136018" y="6514352"/>
            <a:chExt cx="1512168" cy="226114"/>
          </a:xfrm>
        </p:grpSpPr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159"/>
            <a:stretch/>
          </p:blipFill>
          <p:spPr>
            <a:xfrm>
              <a:off x="136018" y="6514352"/>
              <a:ext cx="388539" cy="226114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 userDrawn="1"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621"/>
            <a:stretch/>
          </p:blipFill>
          <p:spPr>
            <a:xfrm>
              <a:off x="499694" y="6534235"/>
              <a:ext cx="1148492" cy="201711"/>
            </a:xfrm>
            <a:prstGeom prst="rect">
              <a:avLst/>
            </a:prstGeom>
          </p:spPr>
        </p:pic>
      </p:grpSp>
      <p:sp>
        <p:nvSpPr>
          <p:cNvPr id="19" name="Rectangle 6"/>
          <p:cNvSpPr/>
          <p:nvPr userDrawn="1"/>
        </p:nvSpPr>
        <p:spPr bwMode="gray">
          <a:xfrm>
            <a:off x="-573" y="130484"/>
            <a:ext cx="8972550" cy="717241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8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78" r:id="rId5"/>
    <p:sldLayoutId id="2147483679" r:id="rId6"/>
  </p:sldLayoutIdLst>
  <p:hf hdr="0" ftr="0"/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" panose="05000000000000000000" pitchFamily="2" charset="2"/>
        <a:buChar char="§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" panose="05000000000000000000" pitchFamily="2" charset="2"/>
        <a:buChar char="§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" panose="05000000000000000000" pitchFamily="2" charset="2"/>
        <a:buChar char="§"/>
        <a:defRPr sz="11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/>
              <a:t>Java</a:t>
            </a:r>
            <a:r>
              <a:rPr lang="ko-KR" altLang="en-US" sz="3600" dirty="0"/>
              <a:t> </a:t>
            </a:r>
            <a:r>
              <a:rPr lang="en-US" altLang="ko-KR" sz="3600" dirty="0"/>
              <a:t>-</a:t>
            </a:r>
            <a:r>
              <a:rPr lang="ko-KR" altLang="en-US" sz="3600" dirty="0"/>
              <a:t> </a:t>
            </a:r>
            <a:r>
              <a:rPr lang="en-US" altLang="ko-KR" sz="3600" dirty="0"/>
              <a:t>2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4071275"/>
            <a:ext cx="9144000" cy="2286000"/>
          </a:xfrm>
        </p:spPr>
        <p:txBody>
          <a:bodyPr/>
          <a:lstStyle/>
          <a:p>
            <a:r>
              <a:rPr lang="en-US" altLang="ko-KR" dirty="0"/>
              <a:t>2018. 09. 17</a:t>
            </a:r>
          </a:p>
          <a:p>
            <a:endParaRPr lang="en-US" altLang="ko-KR" dirty="0"/>
          </a:p>
          <a:p>
            <a:r>
              <a:rPr lang="ko-KR" altLang="en-US" dirty="0"/>
              <a:t>현창종</a:t>
            </a:r>
          </a:p>
        </p:txBody>
      </p:sp>
    </p:spTree>
    <p:extLst>
      <p:ext uri="{BB962C8B-B14F-4D97-AF65-F5344CB8AC3E}">
        <p14:creationId xmlns:p14="http://schemas.microsoft.com/office/powerpoint/2010/main" val="1035360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객체지향 프로그래밍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2999400" cy="87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객체 이용하기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A2634D6-F766-4EFD-B2B5-B414C7E0B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44" y="1749495"/>
            <a:ext cx="4247108" cy="10474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1E2FEB-BCDC-417A-AF47-B57D2FF81260}"/>
              </a:ext>
            </a:extLst>
          </p:cNvPr>
          <p:cNvSpPr txBox="1"/>
          <p:nvPr/>
        </p:nvSpPr>
        <p:spPr>
          <a:xfrm>
            <a:off x="292439" y="2989649"/>
            <a:ext cx="8098525" cy="2125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1. </a:t>
            </a:r>
            <a:r>
              <a:rPr lang="ko-KR" altLang="en-US" b="1" dirty="0"/>
              <a:t>객체 생성</a:t>
            </a:r>
            <a:br>
              <a:rPr lang="en-US" altLang="ko-KR" b="1" dirty="0"/>
            </a:br>
            <a:r>
              <a:rPr lang="en-US" altLang="ko-KR" b="1" dirty="0"/>
              <a:t>[</a:t>
            </a:r>
            <a:r>
              <a:rPr lang="ko-KR" altLang="en-US" b="1" dirty="0"/>
              <a:t>객체의 </a:t>
            </a:r>
            <a:r>
              <a:rPr lang="en-US" altLang="ko-KR" b="1" dirty="0"/>
              <a:t>Type] [</a:t>
            </a:r>
            <a:r>
              <a:rPr lang="ko-KR" altLang="en-US" b="1" dirty="0"/>
              <a:t>객체 이름</a:t>
            </a:r>
            <a:r>
              <a:rPr lang="en-US" altLang="ko-KR" b="1" dirty="0"/>
              <a:t>] = new [</a:t>
            </a:r>
            <a:r>
              <a:rPr lang="ko-KR" altLang="en-US" b="1" dirty="0"/>
              <a:t>객체타입</a:t>
            </a:r>
            <a:r>
              <a:rPr lang="en-US" altLang="ko-KR" b="1" dirty="0"/>
              <a:t>]([</a:t>
            </a:r>
            <a:r>
              <a:rPr lang="ko-KR" altLang="en-US" b="1" dirty="0"/>
              <a:t>인자</a:t>
            </a:r>
            <a:r>
              <a:rPr lang="en-US" altLang="ko-KR" b="1" dirty="0"/>
              <a:t>]);</a:t>
            </a:r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2. </a:t>
            </a:r>
            <a:r>
              <a:rPr lang="ko-KR" altLang="en-US" b="1" dirty="0"/>
              <a:t>메소드 사용</a:t>
            </a:r>
            <a:endParaRPr lang="en-US" altLang="ko-KR" b="1" dirty="0"/>
          </a:p>
          <a:p>
            <a:pPr>
              <a:lnSpc>
                <a:spcPct val="150000"/>
              </a:lnSpc>
              <a:buClr>
                <a:srgbClr val="27CED7"/>
              </a:buClr>
            </a:pPr>
            <a:r>
              <a:rPr lang="en-US" altLang="ko-KR" b="1" dirty="0"/>
              <a:t>     [</a:t>
            </a:r>
            <a:r>
              <a:rPr lang="ko-KR" altLang="en-US" b="1" dirty="0"/>
              <a:t>객체이름</a:t>
            </a:r>
            <a:r>
              <a:rPr lang="en-US" altLang="ko-KR" b="1" dirty="0"/>
              <a:t>].[</a:t>
            </a:r>
            <a:r>
              <a:rPr lang="ko-KR" altLang="en-US" b="1" dirty="0" err="1"/>
              <a:t>메소드명</a:t>
            </a:r>
            <a:r>
              <a:rPr lang="en-US" altLang="ko-KR" b="1" dirty="0"/>
              <a:t>](</a:t>
            </a:r>
            <a:r>
              <a:rPr lang="ko-KR" altLang="en-US" b="1" dirty="0"/>
              <a:t>인자</a:t>
            </a:r>
            <a:r>
              <a:rPr lang="en-US" altLang="ko-KR" b="1" dirty="0"/>
              <a:t>);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BD0264-D9AD-4136-BA71-B4B350F3A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845" y="1749495"/>
            <a:ext cx="3450702" cy="132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01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객체지향 프로그래밍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7872614" cy="170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클래스 구현하기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인스턴스 변수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생성자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메소드</a:t>
            </a:r>
            <a:endParaRPr lang="en-US" altLang="ko-KR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416FE5B-390A-4972-A3C0-4CAF51371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53" y="2941149"/>
            <a:ext cx="6068317" cy="304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91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객체지향 프로그래밍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7872614" cy="170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클래스 구현하기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인스턴스 변수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생성자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메소드</a:t>
            </a:r>
            <a:endParaRPr lang="en-US" altLang="ko-KR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416FE5B-390A-4972-A3C0-4CAF51371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53" y="2941149"/>
            <a:ext cx="6068317" cy="304605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0DD90E-D2F8-4092-A401-BB5F061C03AA}"/>
              </a:ext>
            </a:extLst>
          </p:cNvPr>
          <p:cNvSpPr/>
          <p:nvPr/>
        </p:nvSpPr>
        <p:spPr>
          <a:xfrm>
            <a:off x="978946" y="1315923"/>
            <a:ext cx="1549102" cy="408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267ED0-8ADE-4499-9D5F-FB7C2CF71F0B}"/>
              </a:ext>
            </a:extLst>
          </p:cNvPr>
          <p:cNvSpPr/>
          <p:nvPr/>
        </p:nvSpPr>
        <p:spPr>
          <a:xfrm>
            <a:off x="742278" y="3211158"/>
            <a:ext cx="1549102" cy="408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86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객체지향 프로그래밍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7872614" cy="170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클래스 구현하기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인스턴스 변수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생성자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메소드</a:t>
            </a:r>
            <a:endParaRPr lang="en-US" altLang="ko-KR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416FE5B-390A-4972-A3C0-4CAF51371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53" y="2941149"/>
            <a:ext cx="6068317" cy="304605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0DD90E-D2F8-4092-A401-BB5F061C03AA}"/>
              </a:ext>
            </a:extLst>
          </p:cNvPr>
          <p:cNvSpPr/>
          <p:nvPr/>
        </p:nvSpPr>
        <p:spPr>
          <a:xfrm>
            <a:off x="978946" y="1767744"/>
            <a:ext cx="1549102" cy="408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267ED0-8ADE-4499-9D5F-FB7C2CF71F0B}"/>
              </a:ext>
            </a:extLst>
          </p:cNvPr>
          <p:cNvSpPr/>
          <p:nvPr/>
        </p:nvSpPr>
        <p:spPr>
          <a:xfrm>
            <a:off x="871370" y="3792072"/>
            <a:ext cx="5099124" cy="855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16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객체지향 프로그래밍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7872614" cy="170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클래스 구현하기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인스턴스 변수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생성자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메소드</a:t>
            </a:r>
            <a:endParaRPr lang="en-US" altLang="ko-KR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416FE5B-390A-4972-A3C0-4CAF51371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53" y="2941149"/>
            <a:ext cx="6068317" cy="304605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0DD90E-D2F8-4092-A401-BB5F061C03AA}"/>
              </a:ext>
            </a:extLst>
          </p:cNvPr>
          <p:cNvSpPr/>
          <p:nvPr/>
        </p:nvSpPr>
        <p:spPr>
          <a:xfrm>
            <a:off x="978946" y="2169843"/>
            <a:ext cx="1549102" cy="408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267ED0-8ADE-4499-9D5F-FB7C2CF71F0B}"/>
              </a:ext>
            </a:extLst>
          </p:cNvPr>
          <p:cNvSpPr/>
          <p:nvPr/>
        </p:nvSpPr>
        <p:spPr>
          <a:xfrm>
            <a:off x="839097" y="4900109"/>
            <a:ext cx="5099124" cy="855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70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객체지향 프로그래밍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37234" cy="295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클래스 구현하기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인스턴스 변수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객체의 </a:t>
            </a:r>
            <a:r>
              <a:rPr lang="en-US" altLang="ko-KR" b="1" dirty="0"/>
              <a:t>Attribute</a:t>
            </a:r>
            <a:r>
              <a:rPr lang="ko-KR" altLang="en-US" b="1" dirty="0"/>
              <a:t>를 나타내는 변수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/>
              <a:t>Int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double, String</a:t>
            </a:r>
            <a:r>
              <a:rPr lang="ko-KR" altLang="en-US" b="1" dirty="0"/>
              <a:t>등의 </a:t>
            </a:r>
            <a:r>
              <a:rPr lang="en-US" altLang="ko-KR" b="1" dirty="0"/>
              <a:t>primitive type</a:t>
            </a:r>
            <a:r>
              <a:rPr lang="ko-KR" altLang="en-US" b="1" dirty="0"/>
              <a:t> 외의 또다른 </a:t>
            </a:r>
            <a:r>
              <a:rPr lang="en-US" altLang="ko-KR" b="1" dirty="0"/>
              <a:t>class type</a:t>
            </a:r>
            <a:r>
              <a:rPr lang="ko-KR" altLang="en-US" b="1" dirty="0"/>
              <a:t>이 </a:t>
            </a:r>
            <a:r>
              <a:rPr lang="en-US" altLang="ko-KR" b="1" dirty="0"/>
              <a:t>Attribute</a:t>
            </a:r>
            <a:r>
              <a:rPr lang="ko-KR" altLang="en-US" b="1" dirty="0"/>
              <a:t>가 될 수 있다</a:t>
            </a:r>
            <a:r>
              <a:rPr lang="en-US" altLang="ko-KR" b="1" dirty="0"/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Ex) </a:t>
            </a:r>
            <a:r>
              <a:rPr lang="ko-KR" altLang="en-US" b="1" dirty="0"/>
              <a:t>사람 </a:t>
            </a:r>
            <a:r>
              <a:rPr lang="en-US" altLang="ko-KR" b="1" dirty="0"/>
              <a:t>– </a:t>
            </a:r>
            <a:r>
              <a:rPr lang="ko-KR" altLang="en-US" b="1" dirty="0"/>
              <a:t>애완견</a:t>
            </a:r>
            <a:r>
              <a:rPr lang="en-US" altLang="ko-KR" b="1" dirty="0"/>
              <a:t>..? Person </a:t>
            </a:r>
            <a:r>
              <a:rPr lang="ko-KR" altLang="en-US" b="1" dirty="0"/>
              <a:t>클래스의 </a:t>
            </a:r>
            <a:r>
              <a:rPr lang="en-US" altLang="ko-KR" b="1" dirty="0"/>
              <a:t>Dog</a:t>
            </a:r>
            <a:r>
              <a:rPr lang="ko-KR" altLang="en-US" b="1" dirty="0"/>
              <a:t> 클래스가 </a:t>
            </a:r>
            <a:r>
              <a:rPr lang="en-US" altLang="ko-KR" b="1" dirty="0"/>
              <a:t>Attribute</a:t>
            </a:r>
            <a:r>
              <a:rPr lang="ko-KR" altLang="en-US" b="1" dirty="0"/>
              <a:t>가 될 수 있다</a:t>
            </a:r>
            <a:r>
              <a:rPr lang="en-US" altLang="ko-KR" b="1" dirty="0"/>
              <a:t>!</a:t>
            </a:r>
          </a:p>
          <a:p>
            <a:pPr lvl="1">
              <a:lnSpc>
                <a:spcPct val="150000"/>
              </a:lnSpc>
              <a:buClr>
                <a:srgbClr val="27CED7"/>
              </a:buClr>
            </a:pPr>
            <a:r>
              <a:rPr lang="en-US" altLang="ko-KR" b="1" dirty="0"/>
              <a:t>	</a:t>
            </a:r>
            <a:r>
              <a:rPr lang="ko-KR" altLang="en-US" b="1" dirty="0"/>
              <a:t>   자동차 </a:t>
            </a:r>
            <a:r>
              <a:rPr lang="en-US" altLang="ko-KR" b="1" dirty="0"/>
              <a:t>– </a:t>
            </a:r>
            <a:r>
              <a:rPr lang="ko-KR" altLang="en-US" b="1" dirty="0"/>
              <a:t>엔진</a:t>
            </a:r>
            <a:r>
              <a:rPr lang="en-US" altLang="ko-KR" b="1" dirty="0"/>
              <a:t>…? Car </a:t>
            </a:r>
            <a:r>
              <a:rPr lang="ko-KR" altLang="en-US" b="1" dirty="0"/>
              <a:t>클래스에 </a:t>
            </a:r>
            <a:r>
              <a:rPr lang="en-US" altLang="ko-KR" b="1" dirty="0"/>
              <a:t>Engine </a:t>
            </a:r>
            <a:r>
              <a:rPr lang="ko-KR" altLang="en-US" b="1" dirty="0"/>
              <a:t>클래스가 </a:t>
            </a:r>
            <a:r>
              <a:rPr lang="en-US" altLang="ko-KR" b="1" dirty="0"/>
              <a:t>Attribute</a:t>
            </a:r>
            <a:r>
              <a:rPr lang="ko-KR" altLang="en-US" b="1" dirty="0"/>
              <a:t>가 될 수 있다</a:t>
            </a:r>
            <a:r>
              <a:rPr lang="en-US" altLang="ko-KR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337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객체지향 프로그래밍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37234" cy="1709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클래스 구현하기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생성자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객체를 만들기 위해 인스턴스 변수를 초기화 해주기위해 작성하는 부분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D7D7D7-CEBA-4368-AAE5-3B7D09731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63" y="2220465"/>
            <a:ext cx="3143689" cy="4382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871FDA-9360-49AC-8C9D-B3B7B1930E4B}"/>
              </a:ext>
            </a:extLst>
          </p:cNvPr>
          <p:cNvSpPr txBox="1"/>
          <p:nvPr/>
        </p:nvSpPr>
        <p:spPr>
          <a:xfrm>
            <a:off x="3568175" y="2220465"/>
            <a:ext cx="5261499" cy="129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여러 개의 생성자를 만들 수 있다 </a:t>
            </a:r>
            <a:r>
              <a:rPr lang="en-US" altLang="ko-KR" b="1" dirty="0"/>
              <a:t>– overloading</a:t>
            </a:r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초기화 되지 않은 </a:t>
            </a:r>
            <a:r>
              <a:rPr lang="en-US" altLang="ko-KR" b="1" dirty="0"/>
              <a:t>instance variable</a:t>
            </a:r>
            <a:r>
              <a:rPr lang="ko-KR" altLang="en-US" b="1" dirty="0"/>
              <a:t>은 알아서 </a:t>
            </a:r>
            <a:r>
              <a:rPr lang="en-US" altLang="ko-KR" b="1" dirty="0"/>
              <a:t>0, “”, null</a:t>
            </a:r>
            <a:r>
              <a:rPr lang="ko-KR" altLang="en-US" b="1" dirty="0"/>
              <a:t>로 초기화 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048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객체지향 프로그래밍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37234" cy="1292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클래스 구현하기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메소드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객체의</a:t>
            </a:r>
            <a:r>
              <a:rPr lang="en-US" altLang="ko-KR" b="1" dirty="0"/>
              <a:t> </a:t>
            </a:r>
            <a:r>
              <a:rPr lang="ko-KR" altLang="en-US" b="1" dirty="0"/>
              <a:t>행동을 작성하는 부분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71FDA-9360-49AC-8C9D-B3B7B1930E4B}"/>
              </a:ext>
            </a:extLst>
          </p:cNvPr>
          <p:cNvSpPr txBox="1"/>
          <p:nvPr/>
        </p:nvSpPr>
        <p:spPr>
          <a:xfrm>
            <a:off x="631337" y="3400667"/>
            <a:ext cx="526149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Instance variable</a:t>
            </a:r>
            <a:r>
              <a:rPr lang="ko-KR" altLang="en-US" b="1" dirty="0"/>
              <a:t>에 접근하여 사용할 수 있다</a:t>
            </a:r>
            <a:r>
              <a:rPr lang="en-US" altLang="ko-KR" b="1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2DA0B3-31A4-4F64-8A50-10B99E64E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37" y="2354730"/>
            <a:ext cx="6439799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62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객체지향 프로그래밍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37234" cy="1709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연습문제</a:t>
            </a:r>
            <a:r>
              <a:rPr lang="en-US" altLang="ko-KR" b="1" dirty="0"/>
              <a:t>3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void </a:t>
            </a:r>
            <a:r>
              <a:rPr lang="ko-KR" altLang="en-US" b="1" dirty="0"/>
              <a:t>외의 것을 반환하는 변경자 메서드가 있을 수 있는가</a:t>
            </a:r>
            <a:r>
              <a:rPr lang="en-US" altLang="ko-KR" b="1" dirty="0"/>
              <a:t>? void</a:t>
            </a:r>
            <a:r>
              <a:rPr lang="ko-KR" altLang="en-US" b="1" dirty="0"/>
              <a:t>를 반환하는 </a:t>
            </a:r>
            <a:r>
              <a:rPr lang="ko-KR" altLang="en-US" b="1" dirty="0" err="1"/>
              <a:t>접근자</a:t>
            </a:r>
            <a:r>
              <a:rPr lang="ko-KR" altLang="en-US" b="1" dirty="0"/>
              <a:t> 메서드가 있을 수 있는가</a:t>
            </a:r>
            <a:r>
              <a:rPr lang="en-US" altLang="ko-KR" b="1" dirty="0"/>
              <a:t>? </a:t>
            </a:r>
            <a:r>
              <a:rPr lang="ko-KR" altLang="en-US" b="1" dirty="0"/>
              <a:t>가능하면 예를 제시하라</a:t>
            </a:r>
            <a:r>
              <a:rPr lang="en-US" altLang="ko-KR" b="1" dirty="0"/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379172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객체지향 프로그래밍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37234" cy="337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연습문제</a:t>
            </a:r>
            <a:r>
              <a:rPr lang="en-US" altLang="ko-KR" b="1" dirty="0"/>
              <a:t>5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평면에 놓인 점을 기술하는 불변 클래스 </a:t>
            </a:r>
            <a:r>
              <a:rPr lang="en-US" altLang="ko-KR" b="1" dirty="0"/>
              <a:t>Point</a:t>
            </a:r>
            <a:r>
              <a:rPr lang="ko-KR" altLang="en-US" b="1" dirty="0"/>
              <a:t>를 구현하라</a:t>
            </a:r>
            <a:r>
              <a:rPr lang="en-US" altLang="ko-KR" b="1" dirty="0"/>
              <a:t>. </a:t>
            </a:r>
            <a:r>
              <a:rPr lang="ko-KR" altLang="en-US" b="1" dirty="0"/>
              <a:t>특정 점으로 설정하는 생성자와</a:t>
            </a:r>
            <a:r>
              <a:rPr lang="en-US" altLang="ko-KR" b="1" dirty="0"/>
              <a:t>. </a:t>
            </a:r>
            <a:r>
              <a:rPr lang="en-US" altLang="ko-KR" b="1" dirty="0" err="1"/>
              <a:t>getX</a:t>
            </a:r>
            <a:r>
              <a:rPr lang="en-US" altLang="ko-KR" b="1" dirty="0"/>
              <a:t>, </a:t>
            </a:r>
            <a:r>
              <a:rPr lang="en-US" altLang="ko-KR" b="1" dirty="0" err="1"/>
              <a:t>getY</a:t>
            </a:r>
            <a:r>
              <a:rPr lang="en-US" altLang="ko-KR" b="1" dirty="0"/>
              <a:t>, translate, scale </a:t>
            </a:r>
            <a:r>
              <a:rPr lang="ko-KR" altLang="en-US" b="1" dirty="0"/>
              <a:t>메서드를 구현하라</a:t>
            </a:r>
            <a:r>
              <a:rPr lang="en-US" altLang="ko-KR" b="1" dirty="0"/>
              <a:t>. Translate </a:t>
            </a:r>
            <a:r>
              <a:rPr lang="ko-KR" altLang="en-US" b="1" dirty="0"/>
              <a:t>메서드는 </a:t>
            </a:r>
            <a:r>
              <a:rPr lang="en-US" altLang="ko-KR" b="1" dirty="0"/>
              <a:t>x</a:t>
            </a:r>
            <a:r>
              <a:rPr lang="ko-KR" altLang="en-US" b="1" dirty="0"/>
              <a:t>와 </a:t>
            </a:r>
            <a:r>
              <a:rPr lang="en-US" altLang="ko-KR" b="1" dirty="0"/>
              <a:t>y</a:t>
            </a:r>
            <a:r>
              <a:rPr lang="ko-KR" altLang="en-US" b="1" dirty="0"/>
              <a:t>방향으로 주어진 길이만큼 점을 옮긴다</a:t>
            </a:r>
            <a:r>
              <a:rPr lang="en-US" altLang="ko-KR" b="1" dirty="0"/>
              <a:t>. Scale </a:t>
            </a:r>
            <a:r>
              <a:rPr lang="ko-KR" altLang="en-US" b="1" dirty="0"/>
              <a:t>메서드는 주어진 비율로 두좌표의 크기를 조절한다</a:t>
            </a:r>
            <a:r>
              <a:rPr lang="en-US" altLang="ko-KR" b="1" dirty="0"/>
              <a:t>. </a:t>
            </a:r>
            <a:r>
              <a:rPr lang="ko-KR" altLang="en-US" b="1" dirty="0"/>
              <a:t>결과로 새로운 점을 반환하도록 이 메서드를 구현하라</a:t>
            </a:r>
            <a:r>
              <a:rPr lang="en-US" altLang="ko-KR" b="1" dirty="0"/>
              <a:t>. </a:t>
            </a:r>
            <a:r>
              <a:rPr lang="ko-KR" altLang="en-US" b="1" dirty="0"/>
              <a:t>예를 들어 다음 문장은 </a:t>
            </a:r>
            <a:r>
              <a:rPr lang="en-US" altLang="ko-KR" b="1" dirty="0"/>
              <a:t>p</a:t>
            </a:r>
            <a:r>
              <a:rPr lang="ko-KR" altLang="en-US" b="1" dirty="0"/>
              <a:t>를 좌표가 </a:t>
            </a:r>
            <a:r>
              <a:rPr lang="en-US" altLang="ko-KR" b="1" dirty="0"/>
              <a:t>(2, 3.5)</a:t>
            </a:r>
            <a:r>
              <a:rPr lang="ko-KR" altLang="en-US" b="1" dirty="0"/>
              <a:t>인 점으로 설정해야 한다</a:t>
            </a:r>
            <a:r>
              <a:rPr lang="en-US" altLang="ko-KR" b="1" dirty="0"/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Point p = new Point(3,4).translate(1, 3).scale(0.5);</a:t>
            </a:r>
          </a:p>
        </p:txBody>
      </p:sp>
    </p:spTree>
    <p:extLst>
      <p:ext uri="{BB962C8B-B14F-4D97-AF65-F5344CB8AC3E}">
        <p14:creationId xmlns:p14="http://schemas.microsoft.com/office/powerpoint/2010/main" val="121214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F54BAB-BABB-434D-96BF-A0740168C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객체 지향 프로그래밍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031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객체지향 프로그래밍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37234" cy="4200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연습문제</a:t>
            </a:r>
            <a:r>
              <a:rPr lang="en-US" altLang="ko-KR" b="1" dirty="0"/>
              <a:t>6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연습문제 </a:t>
            </a:r>
            <a:r>
              <a:rPr lang="en-US" altLang="ko-KR" b="1" dirty="0"/>
              <a:t>5</a:t>
            </a:r>
            <a:r>
              <a:rPr lang="ko-KR" altLang="en-US" b="1" dirty="0"/>
              <a:t>를 반복하되 이번에는 </a:t>
            </a:r>
            <a:r>
              <a:rPr lang="en-US" altLang="ko-KR" b="1" dirty="0"/>
              <a:t>translate</a:t>
            </a:r>
            <a:r>
              <a:rPr lang="ko-KR" altLang="en-US" b="1" dirty="0"/>
              <a:t>와 </a:t>
            </a:r>
            <a:r>
              <a:rPr lang="en-US" altLang="ko-KR" b="1" dirty="0"/>
              <a:t>scale</a:t>
            </a:r>
            <a:r>
              <a:rPr lang="ko-KR" altLang="en-US" b="1" dirty="0"/>
              <a:t>을 변경자로 만들어라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연습문제</a:t>
            </a:r>
            <a:r>
              <a:rPr lang="en-US" altLang="ko-KR" b="1" dirty="0"/>
              <a:t>7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X </a:t>
            </a:r>
            <a:r>
              <a:rPr lang="ko-KR" altLang="en-US" b="1" dirty="0"/>
              <a:t>축을 따라 이동하며 가스를 소비하는 자동차를 모델링하는 </a:t>
            </a:r>
            <a:r>
              <a:rPr lang="en-US" altLang="ko-KR" b="1" dirty="0"/>
              <a:t>Car </a:t>
            </a:r>
            <a:r>
              <a:rPr lang="ko-KR" altLang="en-US" b="1" dirty="0"/>
              <a:t>클래스를 구현하라</a:t>
            </a:r>
            <a:r>
              <a:rPr lang="en-US" altLang="ko-KR" b="1" dirty="0"/>
              <a:t>. </a:t>
            </a:r>
            <a:r>
              <a:rPr lang="ko-KR" altLang="en-US" b="1" dirty="0"/>
              <a:t>지정한 마일</a:t>
            </a:r>
            <a:r>
              <a:rPr lang="en-US" altLang="ko-KR" b="1" dirty="0"/>
              <a:t>(mile)</a:t>
            </a:r>
            <a:r>
              <a:rPr lang="ko-KR" altLang="en-US" b="1" dirty="0"/>
              <a:t>만큼 드라이브하는 메서드</a:t>
            </a:r>
            <a:r>
              <a:rPr lang="en-US" altLang="ko-KR" b="1" dirty="0"/>
              <a:t>, </a:t>
            </a:r>
            <a:r>
              <a:rPr lang="ko-KR" altLang="en-US" b="1" dirty="0"/>
              <a:t>지정한 수만큼 가스 탱크에 </a:t>
            </a:r>
            <a:r>
              <a:rPr lang="ko-KR" altLang="en-US" b="1" dirty="0" err="1"/>
              <a:t>갤런을</a:t>
            </a:r>
            <a:r>
              <a:rPr lang="ko-KR" altLang="en-US" b="1" dirty="0"/>
              <a:t> 채우는 메서드</a:t>
            </a:r>
            <a:r>
              <a:rPr lang="en-US" altLang="ko-KR" b="1" dirty="0"/>
              <a:t>, </a:t>
            </a:r>
            <a:r>
              <a:rPr lang="ko-KR" altLang="en-US" b="1" dirty="0"/>
              <a:t>원점과 연료 레벨로 현재 거리를 구하는 메서드를 구현하라</a:t>
            </a:r>
            <a:r>
              <a:rPr lang="en-US" altLang="ko-KR" b="1" dirty="0"/>
              <a:t>. </a:t>
            </a:r>
            <a:r>
              <a:rPr lang="ko-KR" altLang="en-US" b="1" dirty="0"/>
              <a:t>생성자에 </a:t>
            </a:r>
            <a:r>
              <a:rPr lang="ko-KR" altLang="en-US" b="1" dirty="0" err="1"/>
              <a:t>갤런당</a:t>
            </a:r>
            <a:r>
              <a:rPr lang="ko-KR" altLang="en-US" b="1" dirty="0"/>
              <a:t> 마일 단위</a:t>
            </a:r>
            <a:r>
              <a:rPr lang="en-US" altLang="ko-KR" b="1" dirty="0"/>
              <a:t>(miles/gallons)</a:t>
            </a:r>
            <a:r>
              <a:rPr lang="ko-KR" altLang="en-US" b="1" dirty="0"/>
              <a:t>로 연료 효율성을 지정하라</a:t>
            </a:r>
            <a:r>
              <a:rPr lang="en-US" altLang="ko-KR" b="1" dirty="0"/>
              <a:t>. </a:t>
            </a:r>
            <a:r>
              <a:rPr lang="ko-KR" altLang="en-US" b="1" dirty="0"/>
              <a:t>불변 클래스로 </a:t>
            </a:r>
            <a:r>
              <a:rPr lang="ko-KR" altLang="en-US" b="1" dirty="0" err="1"/>
              <a:t>만들어야하는가</a:t>
            </a:r>
            <a:r>
              <a:rPr lang="en-US" altLang="ko-KR" b="1" dirty="0"/>
              <a:t>? </a:t>
            </a:r>
            <a:r>
              <a:rPr lang="ko-KR" altLang="en-US" b="1" dirty="0"/>
              <a:t>그렇거나 그렇지 않은 이유를 제시하라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5017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객체지향 프로그래밍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37234" cy="4616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 err="1"/>
              <a:t>풀어보기</a:t>
            </a:r>
            <a:r>
              <a:rPr lang="ko-KR" altLang="en-US" b="1" dirty="0"/>
              <a:t> </a:t>
            </a:r>
            <a:r>
              <a:rPr lang="en-US" altLang="ko-KR" b="1" dirty="0"/>
              <a:t>– </a:t>
            </a:r>
            <a:r>
              <a:rPr lang="ko-KR" altLang="en-US" b="1" dirty="0"/>
              <a:t>연습문제 </a:t>
            </a:r>
            <a:r>
              <a:rPr lang="en-US" altLang="ko-KR" b="1" dirty="0"/>
              <a:t>16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경계가 없는 문자열의 큐를 표현하는 </a:t>
            </a:r>
            <a:r>
              <a:rPr lang="en-US" altLang="ko-KR" b="1" dirty="0"/>
              <a:t>Queue </a:t>
            </a:r>
            <a:r>
              <a:rPr lang="ko-KR" altLang="en-US" b="1" dirty="0"/>
              <a:t>클래스를 구현하라</a:t>
            </a:r>
            <a:r>
              <a:rPr lang="en-US" altLang="ko-KR" b="1" dirty="0"/>
              <a:t>. </a:t>
            </a:r>
            <a:r>
              <a:rPr lang="ko-KR" altLang="en-US" b="1" dirty="0"/>
              <a:t>뒤에 추가하는 </a:t>
            </a:r>
            <a:r>
              <a:rPr lang="en-US" altLang="ko-KR" b="1" dirty="0"/>
              <a:t>add </a:t>
            </a:r>
            <a:r>
              <a:rPr lang="ko-KR" altLang="en-US" b="1" dirty="0"/>
              <a:t>메서드와 앞에서 제거하는 </a:t>
            </a:r>
            <a:r>
              <a:rPr lang="en-US" altLang="ko-KR" b="1" dirty="0"/>
              <a:t>remove </a:t>
            </a:r>
            <a:r>
              <a:rPr lang="ko-KR" altLang="en-US" b="1" dirty="0"/>
              <a:t>메서드를 구현하다</a:t>
            </a:r>
            <a:r>
              <a:rPr lang="en-US" altLang="ko-KR" b="1" dirty="0"/>
              <a:t>. </a:t>
            </a:r>
            <a:r>
              <a:rPr lang="ko-KR" altLang="en-US" b="1" dirty="0"/>
              <a:t>요소들은 노드의 연결 리스트로 저장한다</a:t>
            </a:r>
            <a:r>
              <a:rPr lang="en-US" altLang="ko-KR" b="1" dirty="0"/>
              <a:t>. Node</a:t>
            </a:r>
            <a:r>
              <a:rPr lang="ko-KR" altLang="en-US" b="1" dirty="0"/>
              <a:t>는 중첩클래스로 만든다</a:t>
            </a:r>
            <a:r>
              <a:rPr lang="en-US" altLang="ko-KR" b="1" dirty="0"/>
              <a:t>. Node</a:t>
            </a:r>
            <a:r>
              <a:rPr lang="ko-KR" altLang="en-US" b="1" dirty="0"/>
              <a:t>가 정적 클래스여야 하는가</a:t>
            </a:r>
            <a:r>
              <a:rPr lang="en-US" altLang="ko-KR" b="1" dirty="0"/>
              <a:t>, </a:t>
            </a:r>
            <a:r>
              <a:rPr lang="ko-KR" altLang="en-US" b="1" dirty="0"/>
              <a:t>그렇지 않은가</a:t>
            </a:r>
            <a:r>
              <a:rPr lang="en-US" altLang="ko-KR" b="1" dirty="0"/>
              <a:t>?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연습문제 </a:t>
            </a:r>
            <a:r>
              <a:rPr lang="en-US" altLang="ko-KR" b="1" dirty="0"/>
              <a:t>16</a:t>
            </a:r>
            <a:r>
              <a:rPr lang="ko-KR" altLang="en-US" b="1" dirty="0"/>
              <a:t>번에서 클래스로 만든 큐용으로 반복자</a:t>
            </a:r>
            <a:r>
              <a:rPr lang="en-US" altLang="ko-KR" b="1" dirty="0"/>
              <a:t>(</a:t>
            </a:r>
            <a:r>
              <a:rPr lang="ko-KR" altLang="en-US" b="1" dirty="0" err="1"/>
              <a:t>이터레이터</a:t>
            </a:r>
            <a:r>
              <a:rPr lang="en-US" altLang="ko-KR" b="1" dirty="0"/>
              <a:t>)</a:t>
            </a:r>
            <a:r>
              <a:rPr lang="ko-KR" altLang="en-US" b="1" dirty="0"/>
              <a:t>를 구현하라</a:t>
            </a:r>
            <a:r>
              <a:rPr lang="en-US" altLang="ko-KR" b="1" dirty="0"/>
              <a:t>. </a:t>
            </a:r>
            <a:r>
              <a:rPr lang="ko-KR" altLang="en-US" b="1" dirty="0"/>
              <a:t>큐 반복자는 큐의 요소들을 차례로 내어주는 객체다</a:t>
            </a:r>
            <a:r>
              <a:rPr lang="en-US" altLang="ko-KR" b="1" dirty="0"/>
              <a:t>. Iterator </a:t>
            </a:r>
            <a:r>
              <a:rPr lang="ko-KR" altLang="en-US" b="1" dirty="0"/>
              <a:t>클래스는 </a:t>
            </a:r>
            <a:r>
              <a:rPr lang="en-US" altLang="ko-KR" b="1" dirty="0"/>
              <a:t>next</a:t>
            </a:r>
            <a:r>
              <a:rPr lang="ko-KR" altLang="en-US" b="1" dirty="0"/>
              <a:t>와 </a:t>
            </a:r>
            <a:r>
              <a:rPr lang="en-US" altLang="ko-KR" b="1" dirty="0" err="1"/>
              <a:t>hasNext</a:t>
            </a:r>
            <a:r>
              <a:rPr lang="en-US" altLang="ko-KR" b="1" dirty="0"/>
              <a:t> </a:t>
            </a:r>
            <a:r>
              <a:rPr lang="ko-KR" altLang="en-US" b="1" dirty="0"/>
              <a:t>메서드를 구현한 중첩 클래스로 만든다</a:t>
            </a:r>
            <a:r>
              <a:rPr lang="en-US" altLang="ko-KR" b="1" dirty="0"/>
              <a:t>. </a:t>
            </a:r>
            <a:r>
              <a:rPr lang="en-US" altLang="ko-KR" b="1" dirty="0" err="1"/>
              <a:t>Queue.Iterator</a:t>
            </a:r>
            <a:r>
              <a:rPr lang="ko-KR" altLang="en-US" b="1" dirty="0"/>
              <a:t>를 돌려주는 </a:t>
            </a:r>
            <a:r>
              <a:rPr lang="en-US" altLang="ko-KR" b="1" dirty="0"/>
              <a:t>Queue</a:t>
            </a:r>
            <a:r>
              <a:rPr lang="ko-KR" altLang="en-US" b="1" dirty="0"/>
              <a:t>의 </a:t>
            </a:r>
            <a:r>
              <a:rPr lang="en-US" altLang="ko-KR" b="1" dirty="0"/>
              <a:t>iterator() </a:t>
            </a:r>
            <a:r>
              <a:rPr lang="ko-KR" altLang="en-US" b="1" dirty="0"/>
              <a:t>메서드를 구현한다</a:t>
            </a:r>
            <a:r>
              <a:rPr lang="en-US" altLang="ko-KR" b="1" dirty="0"/>
              <a:t>.Iterator</a:t>
            </a:r>
            <a:r>
              <a:rPr lang="ko-KR" altLang="en-US" b="1" dirty="0"/>
              <a:t>가 정적 클래스여야 하는가</a:t>
            </a:r>
            <a:r>
              <a:rPr lang="en-US" altLang="ko-KR" b="1" dirty="0"/>
              <a:t>, </a:t>
            </a:r>
            <a:r>
              <a:rPr lang="ko-KR" altLang="en-US" b="1" dirty="0"/>
              <a:t>그렇지 않은가</a:t>
            </a:r>
            <a:r>
              <a:rPr lang="en-US" altLang="ko-KR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0730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객체 지향 프로그래밍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22038" cy="4200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컴퓨터 프로그래밍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하나 이상의 관련된 추상 알고리즘을 특정한 프로그래밍 언어를 이용해 구체적 프로그램을 구현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Wingdings" panose="05000000000000000000" pitchFamily="2" charset="2"/>
              <a:buChar char="à"/>
            </a:pPr>
            <a:r>
              <a:rPr lang="ko-KR" altLang="en-US" b="1" dirty="0">
                <a:sym typeface="Wingdings" panose="05000000000000000000" pitchFamily="2" charset="2"/>
              </a:rPr>
              <a:t>일상의 일을 시뮬레이션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 err="1">
                <a:sym typeface="Wingdings" panose="05000000000000000000" pitchFamily="2" charset="2"/>
              </a:rPr>
              <a:t>추상화하여</a:t>
            </a:r>
            <a:r>
              <a:rPr lang="ko-KR" altLang="en-US" b="1" dirty="0">
                <a:sym typeface="Wingdings" panose="05000000000000000000" pitchFamily="2" charset="2"/>
              </a:rPr>
              <a:t> 컴퓨터로 옮기는 것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Wingdings" panose="05000000000000000000" pitchFamily="2" charset="2"/>
              <a:buChar char="à"/>
            </a:pPr>
            <a:endParaRPr lang="en-US" altLang="ko-KR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srgbClr val="27CED7"/>
              </a:buClr>
            </a:pPr>
            <a:r>
              <a:rPr lang="en-US" altLang="ko-KR" b="1" dirty="0"/>
              <a:t>“</a:t>
            </a:r>
            <a:r>
              <a:rPr lang="ko-KR" altLang="en-US" b="1" dirty="0"/>
              <a:t>축구</a:t>
            </a:r>
            <a:r>
              <a:rPr lang="en-US" altLang="ko-KR" b="1" dirty="0"/>
              <a:t>”</a:t>
            </a:r>
            <a:r>
              <a:rPr lang="ko-KR" altLang="en-US" b="1" dirty="0"/>
              <a:t>하는 것을 </a:t>
            </a:r>
            <a:r>
              <a:rPr lang="ko-KR" altLang="en-US" b="1" dirty="0" err="1"/>
              <a:t>추상화하여</a:t>
            </a:r>
            <a:r>
              <a:rPr lang="ko-KR" altLang="en-US" b="1" dirty="0"/>
              <a:t> </a:t>
            </a:r>
            <a:r>
              <a:rPr lang="en-US" altLang="ko-KR" b="1" dirty="0"/>
              <a:t>“</a:t>
            </a:r>
            <a:r>
              <a:rPr lang="ko-KR" altLang="en-US" b="1" dirty="0"/>
              <a:t>축구게임</a:t>
            </a:r>
            <a:r>
              <a:rPr lang="en-US" altLang="ko-KR" b="1" dirty="0"/>
              <a:t>”</a:t>
            </a:r>
            <a:r>
              <a:rPr lang="ko-KR" altLang="en-US" b="1" dirty="0"/>
              <a:t>을 만듦</a:t>
            </a:r>
            <a:endParaRPr lang="en-US" altLang="ko-KR" b="1" dirty="0"/>
          </a:p>
          <a:p>
            <a:pPr>
              <a:lnSpc>
                <a:spcPct val="150000"/>
              </a:lnSpc>
              <a:buClr>
                <a:srgbClr val="27CED7"/>
              </a:buClr>
            </a:pPr>
            <a:endParaRPr lang="en-US" altLang="ko-KR" b="1" dirty="0"/>
          </a:p>
          <a:p>
            <a:pPr>
              <a:lnSpc>
                <a:spcPct val="150000"/>
              </a:lnSpc>
              <a:buClr>
                <a:srgbClr val="27CED7"/>
              </a:buClr>
            </a:pPr>
            <a:r>
              <a:rPr lang="en-US" altLang="ko-KR" b="1" dirty="0"/>
              <a:t>“</a:t>
            </a:r>
            <a:r>
              <a:rPr lang="ko-KR" altLang="en-US" b="1" dirty="0"/>
              <a:t>영수증</a:t>
            </a:r>
            <a:r>
              <a:rPr lang="en-US" altLang="ko-KR" b="1" dirty="0"/>
              <a:t>”</a:t>
            </a:r>
            <a:r>
              <a:rPr lang="ko-KR" altLang="en-US" b="1" dirty="0"/>
              <a:t>을 </a:t>
            </a:r>
            <a:r>
              <a:rPr lang="ko-KR" altLang="en-US" b="1" dirty="0" err="1"/>
              <a:t>추상화하여</a:t>
            </a:r>
            <a:r>
              <a:rPr lang="ko-KR" altLang="en-US" b="1" dirty="0"/>
              <a:t> </a:t>
            </a:r>
            <a:r>
              <a:rPr lang="en-US" altLang="ko-KR" b="1" dirty="0"/>
              <a:t>“</a:t>
            </a:r>
            <a:r>
              <a:rPr lang="ko-KR" altLang="en-US" b="1" dirty="0"/>
              <a:t>전자 영수증</a:t>
            </a:r>
            <a:r>
              <a:rPr lang="en-US" altLang="ko-KR" b="1" dirty="0"/>
              <a:t>”</a:t>
            </a:r>
            <a:r>
              <a:rPr lang="ko-KR" altLang="en-US" b="1" dirty="0"/>
              <a:t>을 만듦</a:t>
            </a:r>
            <a:r>
              <a:rPr lang="en-US" altLang="ko-KR" b="1" dirty="0"/>
              <a:t> </a:t>
            </a:r>
            <a:r>
              <a:rPr lang="ko-KR" altLang="en-US" b="1" dirty="0"/>
              <a:t>등등</a:t>
            </a:r>
            <a:r>
              <a:rPr lang="en-US" altLang="ko-KR" b="1" dirty="0"/>
              <a:t>…</a:t>
            </a:r>
          </a:p>
          <a:p>
            <a:pPr>
              <a:lnSpc>
                <a:spcPct val="150000"/>
              </a:lnSpc>
              <a:buClr>
                <a:srgbClr val="27CED7"/>
              </a:buClr>
            </a:pPr>
            <a:endParaRPr lang="en-US" altLang="ko-KR" b="1" dirty="0"/>
          </a:p>
          <a:p>
            <a:pPr>
              <a:lnSpc>
                <a:spcPct val="150000"/>
              </a:lnSpc>
              <a:buClr>
                <a:srgbClr val="27CED7"/>
              </a:buClr>
            </a:pPr>
            <a:r>
              <a:rPr lang="en-US" altLang="ko-KR" b="1" dirty="0"/>
              <a:t>“</a:t>
            </a:r>
            <a:r>
              <a:rPr lang="ko-KR" altLang="en-US" b="1" dirty="0"/>
              <a:t>바둑을 이기는 방법</a:t>
            </a:r>
            <a:r>
              <a:rPr lang="en-US" altLang="ko-KR" b="1" dirty="0"/>
              <a:t>”</a:t>
            </a:r>
            <a:r>
              <a:rPr lang="ko-KR" altLang="en-US" b="1" dirty="0"/>
              <a:t>을 </a:t>
            </a:r>
            <a:r>
              <a:rPr lang="ko-KR" altLang="en-US" b="1" dirty="0" err="1"/>
              <a:t>추상화하여</a:t>
            </a:r>
            <a:r>
              <a:rPr lang="ko-KR" altLang="en-US" b="1" dirty="0"/>
              <a:t> 알파고를 만듦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53187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객체 지향 프로그래밍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22038" cy="295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추상화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실세계에 존재하는 자료</a:t>
            </a:r>
            <a:r>
              <a:rPr lang="en-US" altLang="ko-KR" b="1" dirty="0"/>
              <a:t>, </a:t>
            </a:r>
            <a:r>
              <a:rPr lang="ko-KR" altLang="en-US" b="1" dirty="0"/>
              <a:t>모듈</a:t>
            </a:r>
            <a:r>
              <a:rPr lang="en-US" altLang="ko-KR" b="1" dirty="0"/>
              <a:t>, </a:t>
            </a:r>
            <a:r>
              <a:rPr lang="ko-KR" altLang="en-US" b="1" dirty="0"/>
              <a:t>시스템 등으로부터 핵심적인 개념 또는 기능을 간추려 내는 것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자동차 </a:t>
            </a:r>
            <a:r>
              <a:rPr lang="en-US" altLang="ko-KR" b="1" dirty="0"/>
              <a:t>– </a:t>
            </a:r>
            <a:r>
              <a:rPr lang="ko-KR" altLang="en-US" b="1" dirty="0"/>
              <a:t>바퀴의 개수</a:t>
            </a:r>
            <a:r>
              <a:rPr lang="en-US" altLang="ko-KR" b="1" dirty="0"/>
              <a:t>, </a:t>
            </a:r>
            <a:r>
              <a:rPr lang="ko-KR" altLang="en-US" b="1" dirty="0"/>
              <a:t>엔진의 종류</a:t>
            </a:r>
            <a:r>
              <a:rPr lang="en-US" altLang="ko-KR" b="1" dirty="0"/>
              <a:t>, </a:t>
            </a:r>
            <a:r>
              <a:rPr lang="ko-KR" altLang="en-US" b="1" dirty="0"/>
              <a:t>연료의 종류</a:t>
            </a:r>
            <a:r>
              <a:rPr lang="en-US" altLang="ko-KR" b="1" dirty="0"/>
              <a:t>, </a:t>
            </a:r>
            <a:r>
              <a:rPr lang="ko-KR" altLang="en-US" b="1" dirty="0"/>
              <a:t>모델명</a:t>
            </a:r>
            <a:r>
              <a:rPr lang="en-US" altLang="ko-KR" b="1" dirty="0"/>
              <a:t>…</a:t>
            </a:r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강아지 </a:t>
            </a:r>
            <a:r>
              <a:rPr lang="en-US" altLang="ko-KR" b="1" dirty="0"/>
              <a:t>– </a:t>
            </a:r>
            <a:r>
              <a:rPr lang="ko-KR" altLang="en-US" b="1" dirty="0"/>
              <a:t>종</a:t>
            </a:r>
            <a:r>
              <a:rPr lang="en-US" altLang="ko-KR" b="1" dirty="0"/>
              <a:t>, </a:t>
            </a:r>
            <a:r>
              <a:rPr lang="ko-KR" altLang="en-US" b="1" dirty="0"/>
              <a:t>이름</a:t>
            </a:r>
            <a:r>
              <a:rPr lang="en-US" altLang="ko-KR" b="1" dirty="0"/>
              <a:t>, </a:t>
            </a:r>
            <a:r>
              <a:rPr lang="ko-KR" altLang="en-US" b="1" dirty="0"/>
              <a:t>친밀도</a:t>
            </a:r>
            <a:r>
              <a:rPr lang="en-US" altLang="ko-KR" b="1" dirty="0"/>
              <a:t>, </a:t>
            </a:r>
            <a:r>
              <a:rPr lang="ko-KR" altLang="en-US" b="1" dirty="0"/>
              <a:t>나이</a:t>
            </a:r>
            <a:r>
              <a:rPr lang="en-US" altLang="ko-KR" b="1" dirty="0"/>
              <a:t>…</a:t>
            </a:r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사람 </a:t>
            </a:r>
            <a:r>
              <a:rPr lang="en-US" altLang="ko-KR" b="1" dirty="0"/>
              <a:t>– </a:t>
            </a:r>
            <a:r>
              <a:rPr lang="ko-KR" altLang="en-US" b="1" dirty="0"/>
              <a:t>이름</a:t>
            </a:r>
            <a:r>
              <a:rPr lang="en-US" altLang="ko-KR" b="1" dirty="0"/>
              <a:t>, </a:t>
            </a:r>
            <a:r>
              <a:rPr lang="ko-KR" altLang="en-US" b="1" dirty="0"/>
              <a:t>직업</a:t>
            </a:r>
            <a:r>
              <a:rPr lang="en-US" altLang="ko-KR" b="1" dirty="0"/>
              <a:t>, </a:t>
            </a:r>
            <a:r>
              <a:rPr lang="ko-KR" altLang="en-US" b="1" dirty="0"/>
              <a:t>자산</a:t>
            </a:r>
            <a:r>
              <a:rPr lang="en-US" altLang="ko-KR" b="1" dirty="0"/>
              <a:t> </a:t>
            </a:r>
            <a:r>
              <a:rPr lang="ko-KR" altLang="en-US" b="1" dirty="0"/>
              <a:t>등등</a:t>
            </a:r>
            <a:r>
              <a:rPr lang="en-US" altLang="ko-KR" b="1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31612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객체 지향 프로그래밍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22038" cy="4618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객체 지향 프로그래밍</a:t>
            </a:r>
            <a:r>
              <a:rPr lang="en-US" altLang="ko-KR" b="1" dirty="0"/>
              <a:t>(Object-Oriented Programming, OOP)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프로그래밍에서 필요한 </a:t>
            </a:r>
            <a:r>
              <a:rPr lang="ko-KR" altLang="en-US" b="1" dirty="0">
                <a:solidFill>
                  <a:srgbClr val="FF0000"/>
                </a:solidFill>
              </a:rPr>
              <a:t>데이터</a:t>
            </a:r>
            <a:r>
              <a:rPr lang="ko-KR" altLang="en-US" b="1" dirty="0"/>
              <a:t>를 </a:t>
            </a:r>
            <a:r>
              <a:rPr lang="ko-KR" altLang="en-US" b="1" dirty="0" err="1">
                <a:solidFill>
                  <a:srgbClr val="FF0000"/>
                </a:solidFill>
              </a:rPr>
              <a:t>추상화</a:t>
            </a:r>
            <a:r>
              <a:rPr lang="ko-KR" altLang="en-US" b="1" dirty="0" err="1"/>
              <a:t>시켜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상태</a:t>
            </a:r>
            <a:r>
              <a:rPr lang="ko-KR" altLang="en-US" b="1" dirty="0"/>
              <a:t>와 </a:t>
            </a:r>
            <a:r>
              <a:rPr lang="ko-KR" altLang="en-US" b="1" dirty="0">
                <a:solidFill>
                  <a:srgbClr val="FF0000"/>
                </a:solidFill>
              </a:rPr>
              <a:t>행위</a:t>
            </a:r>
            <a:r>
              <a:rPr lang="ko-KR" altLang="en-US" b="1" dirty="0"/>
              <a:t>를 가진 객체를 만들고</a:t>
            </a:r>
            <a:r>
              <a:rPr lang="en-US" altLang="ko-KR" b="1" dirty="0"/>
              <a:t> </a:t>
            </a:r>
            <a:r>
              <a:rPr lang="ko-KR" altLang="en-US" b="1" dirty="0"/>
              <a:t>그 객체들 간의 </a:t>
            </a:r>
            <a:r>
              <a:rPr lang="ko-KR" altLang="en-US" b="1" dirty="0">
                <a:solidFill>
                  <a:srgbClr val="FF0000"/>
                </a:solidFill>
              </a:rPr>
              <a:t>유기적인 상호작용</a:t>
            </a:r>
            <a:r>
              <a:rPr lang="ko-KR" altLang="en-US" b="1" dirty="0"/>
              <a:t>을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/>
              <a:t>통해 로직을 구성하는 프로그래밍 방법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객체지향 </a:t>
            </a:r>
            <a:r>
              <a:rPr lang="en-US" altLang="ko-KR" b="1" dirty="0"/>
              <a:t>Keyword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클래스 </a:t>
            </a:r>
            <a:r>
              <a:rPr lang="en-US" altLang="ko-KR" b="1" dirty="0"/>
              <a:t>(Class)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오브젝트 </a:t>
            </a:r>
            <a:r>
              <a:rPr lang="en-US" altLang="ko-KR" b="1" dirty="0"/>
              <a:t>(Object)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캡슐화 </a:t>
            </a:r>
            <a:r>
              <a:rPr lang="en-US" altLang="ko-KR" b="1" dirty="0"/>
              <a:t>(Encapsulation)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상속 </a:t>
            </a:r>
            <a:r>
              <a:rPr lang="en-US" altLang="ko-KR" b="1" dirty="0"/>
              <a:t>(Inheritance)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 err="1"/>
              <a:t>다형성</a:t>
            </a:r>
            <a:r>
              <a:rPr lang="ko-KR" altLang="en-US" b="1" dirty="0"/>
              <a:t> </a:t>
            </a:r>
            <a:r>
              <a:rPr lang="en-US" altLang="ko-KR" b="1" dirty="0"/>
              <a:t>(Polymorphism)</a:t>
            </a:r>
          </a:p>
        </p:txBody>
      </p:sp>
    </p:spTree>
    <p:extLst>
      <p:ext uri="{BB962C8B-B14F-4D97-AF65-F5344CB8AC3E}">
        <p14:creationId xmlns:p14="http://schemas.microsoft.com/office/powerpoint/2010/main" val="21237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객체 지향 프로그래밍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22038" cy="254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Class &amp; Object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오브젝트는 클래스의 인스턴스</a:t>
            </a:r>
            <a:r>
              <a:rPr lang="en-US" altLang="ko-KR" b="1" dirty="0"/>
              <a:t>(instance)</a:t>
            </a:r>
            <a:r>
              <a:rPr lang="ko-KR" altLang="en-US" b="1" dirty="0"/>
              <a:t>이다</a:t>
            </a:r>
            <a:r>
              <a:rPr lang="en-US" altLang="ko-KR" b="1" dirty="0"/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클래스 </a:t>
            </a:r>
            <a:r>
              <a:rPr lang="en-US" altLang="ko-KR" b="1" dirty="0"/>
              <a:t>– </a:t>
            </a:r>
            <a:r>
              <a:rPr lang="ko-KR" altLang="en-US" b="1" dirty="0"/>
              <a:t>추상 </a:t>
            </a:r>
            <a:r>
              <a:rPr lang="en-US" altLang="ko-KR" b="1" dirty="0"/>
              <a:t>(Abstract)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오브젝트 </a:t>
            </a:r>
            <a:r>
              <a:rPr lang="en-US" altLang="ko-KR" b="1" dirty="0"/>
              <a:t>– </a:t>
            </a:r>
            <a:r>
              <a:rPr lang="ko-KR" altLang="en-US" b="1" dirty="0"/>
              <a:t>실체</a:t>
            </a:r>
            <a:r>
              <a:rPr lang="en-US" altLang="ko-KR" b="1" dirty="0"/>
              <a:t> (Instance)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Class</a:t>
            </a:r>
            <a:r>
              <a:rPr lang="ko-KR" altLang="en-US" b="1" dirty="0"/>
              <a:t>는 </a:t>
            </a:r>
            <a:r>
              <a:rPr lang="en-US" altLang="ko-KR" b="1" dirty="0">
                <a:solidFill>
                  <a:schemeClr val="accent1"/>
                </a:solidFill>
              </a:rPr>
              <a:t>Object</a:t>
            </a:r>
            <a:r>
              <a:rPr lang="ko-KR" altLang="en-US" b="1" dirty="0"/>
              <a:t>를 만들기위한 </a:t>
            </a:r>
            <a:r>
              <a:rPr lang="en-US" altLang="ko-KR" b="1" dirty="0"/>
              <a:t>“</a:t>
            </a:r>
            <a:r>
              <a:rPr lang="ko-KR" altLang="en-US" b="1" dirty="0"/>
              <a:t>추상</a:t>
            </a:r>
            <a:r>
              <a:rPr lang="en-US" altLang="ko-KR" b="1" dirty="0"/>
              <a:t>”, “Abstract”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1"/>
                </a:solidFill>
              </a:rPr>
              <a:t>Object</a:t>
            </a:r>
            <a:r>
              <a:rPr lang="ko-KR" altLang="en-US" b="1" dirty="0"/>
              <a:t>는 </a:t>
            </a:r>
            <a:r>
              <a:rPr lang="en-US" altLang="ko-KR" b="1" dirty="0">
                <a:solidFill>
                  <a:srgbClr val="FF0000"/>
                </a:solidFill>
              </a:rPr>
              <a:t>Class</a:t>
            </a:r>
            <a:r>
              <a:rPr lang="ko-KR" altLang="en-US" b="1" dirty="0"/>
              <a:t>로 만들어진 </a:t>
            </a:r>
            <a:r>
              <a:rPr lang="en-US" altLang="ko-KR" b="1" dirty="0"/>
              <a:t>“</a:t>
            </a:r>
            <a:r>
              <a:rPr lang="ko-KR" altLang="en-US" b="1" dirty="0"/>
              <a:t>실체</a:t>
            </a:r>
            <a:r>
              <a:rPr lang="en-US" altLang="ko-KR" b="1" dirty="0"/>
              <a:t>”, “Instance”</a:t>
            </a:r>
          </a:p>
        </p:txBody>
      </p:sp>
    </p:spTree>
    <p:extLst>
      <p:ext uri="{BB962C8B-B14F-4D97-AF65-F5344CB8AC3E}">
        <p14:creationId xmlns:p14="http://schemas.microsoft.com/office/powerpoint/2010/main" val="342993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객체 지향 프로그래밍</a:t>
            </a:r>
            <a:endParaRPr lang="en-US" altLang="ko-KR" dirty="0"/>
          </a:p>
        </p:txBody>
      </p:sp>
      <p:pic>
        <p:nvPicPr>
          <p:cNvPr id="2050" name="Picture 2" descr="í´ëì¤ì ì¤ë¸ì í¸&#10;ë©ë©ì´&#10;ì´ë¡±ì´&#10;ëë ì´&#10;ì ë°ì´&#10;ì°ë¦¬ì§&#10;ì¸ê°ë&#10;ìì§&#10;í´ëì¤(class)&#10;ê³µíµ í¹ì§, ìì &#10;ì¤ë¸ì í¸ (object)&#10;êµ¬ì²´, ì¤ì  ì¡´ì¬, ê³ ì ì±&#10; ">
            <a:extLst>
              <a:ext uri="{FF2B5EF4-FFF2-40B4-BE49-F238E27FC236}">
                <a16:creationId xmlns:a16="http://schemas.microsoft.com/office/drawing/2014/main" id="{A16A5815-52CD-4378-9923-DF5708832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91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객체지향 프로그래밍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22038" cy="295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Class &amp; Object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Attribute</a:t>
            </a:r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객체의 속성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=</a:t>
            </a:r>
            <a:r>
              <a:rPr lang="ko-KR" altLang="en-US" b="1" dirty="0"/>
              <a:t> 멤버변수</a:t>
            </a:r>
            <a:r>
              <a:rPr lang="en-US" altLang="ko-KR" b="1" dirty="0"/>
              <a:t>, </a:t>
            </a:r>
            <a:r>
              <a:rPr lang="ko-KR" altLang="en-US" b="1" dirty="0"/>
              <a:t>인스턴스 변수</a:t>
            </a:r>
            <a:r>
              <a:rPr lang="en-US" altLang="ko-KR" b="1" dirty="0"/>
              <a:t>, </a:t>
            </a:r>
            <a:r>
              <a:rPr lang="ko-KR" altLang="en-US" b="1" dirty="0"/>
              <a:t>데이터</a:t>
            </a:r>
            <a:r>
              <a:rPr lang="en-US" altLang="ko-KR" b="1" dirty="0"/>
              <a:t>, </a:t>
            </a:r>
            <a:r>
              <a:rPr lang="ko-KR" altLang="en-US" b="1" dirty="0"/>
              <a:t>필드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Behavior</a:t>
            </a:r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객체가 할 수 있는 행동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=</a:t>
            </a:r>
            <a:r>
              <a:rPr lang="ko-KR" altLang="en-US" b="1" dirty="0"/>
              <a:t> </a:t>
            </a:r>
            <a:r>
              <a:rPr lang="en-US" altLang="ko-KR" b="1" dirty="0"/>
              <a:t>operation, </a:t>
            </a:r>
            <a:r>
              <a:rPr lang="ko-KR" altLang="en-US" b="1" dirty="0"/>
              <a:t>메소드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0616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객체지향 프로그래밍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22038" cy="2125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Class &amp; Object (</a:t>
            </a:r>
            <a:r>
              <a:rPr lang="ko-KR" altLang="en-US" b="1" dirty="0"/>
              <a:t>강아지</a:t>
            </a:r>
            <a:r>
              <a:rPr lang="en-US" altLang="ko-KR" b="1" dirty="0"/>
              <a:t>)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Attribute</a:t>
            </a:r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다리의 개수</a:t>
            </a:r>
            <a:r>
              <a:rPr lang="en-US" altLang="ko-KR" b="1" dirty="0"/>
              <a:t>, </a:t>
            </a:r>
            <a:r>
              <a:rPr lang="ko-KR" altLang="en-US" b="1" dirty="0"/>
              <a:t>귀의 개수</a:t>
            </a:r>
            <a:r>
              <a:rPr lang="en-US" altLang="ko-KR" b="1" dirty="0"/>
              <a:t> </a:t>
            </a:r>
            <a:r>
              <a:rPr lang="ko-KR" altLang="en-US" b="1" dirty="0"/>
              <a:t>등등</a:t>
            </a:r>
            <a:r>
              <a:rPr lang="en-US" altLang="ko-KR" b="1" dirty="0"/>
              <a:t>..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Behavior</a:t>
            </a:r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멍멍 짖다</a:t>
            </a:r>
            <a:r>
              <a:rPr lang="en-US" altLang="ko-KR" b="1" dirty="0"/>
              <a:t>, </a:t>
            </a:r>
            <a:r>
              <a:rPr lang="ko-KR" altLang="en-US" b="1" dirty="0"/>
              <a:t>움직이다</a:t>
            </a:r>
            <a:r>
              <a:rPr lang="en-US" altLang="ko-KR" b="1" dirty="0"/>
              <a:t>, </a:t>
            </a:r>
            <a:r>
              <a:rPr lang="ko-KR" altLang="en-US" b="1" dirty="0"/>
              <a:t>잠을 자다</a:t>
            </a:r>
            <a:r>
              <a:rPr lang="en-US" altLang="ko-KR" b="1" dirty="0"/>
              <a:t>, </a:t>
            </a:r>
            <a:r>
              <a:rPr lang="ko-KR" altLang="en-US" b="1" dirty="0"/>
              <a:t>물을 마신다</a:t>
            </a:r>
            <a:r>
              <a:rPr lang="en-US" altLang="ko-KR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292CFD-A189-41B8-B068-D50BA69E4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28" y="4085509"/>
            <a:ext cx="2258545" cy="22585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7B4C63-325D-46F2-9F7B-1BD226838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226" y="4588057"/>
            <a:ext cx="2638425" cy="1733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7B4EFA-AD3D-42D9-8CD0-73CC98721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103" y="457853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48032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54943</TotalTime>
  <Words>799</Words>
  <Application>Microsoft Office PowerPoint</Application>
  <PresentationFormat>화면 슬라이드 쇼(4:3)</PresentationFormat>
  <Paragraphs>177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Tw Cen MT</vt:lpstr>
      <vt:lpstr>Wingdings</vt:lpstr>
      <vt:lpstr>Wingdings 3</vt:lpstr>
      <vt:lpstr>New_Simple01</vt:lpstr>
      <vt:lpstr>Java - 2</vt:lpstr>
      <vt:lpstr>Outline</vt:lpstr>
      <vt:lpstr>객체 지향 프로그래밍</vt:lpstr>
      <vt:lpstr>객체 지향 프로그래밍</vt:lpstr>
      <vt:lpstr>객체 지향 프로그래밍</vt:lpstr>
      <vt:lpstr>객체 지향 프로그래밍</vt:lpstr>
      <vt:lpstr>객체 지향 프로그래밍</vt:lpstr>
      <vt:lpstr>객체지향 프로그래밍</vt:lpstr>
      <vt:lpstr>객체지향 프로그래밍</vt:lpstr>
      <vt:lpstr>객체지향 프로그래밍</vt:lpstr>
      <vt:lpstr>객체지향 프로그래밍</vt:lpstr>
      <vt:lpstr>객체지향 프로그래밍</vt:lpstr>
      <vt:lpstr>객체지향 프로그래밍</vt:lpstr>
      <vt:lpstr>객체지향 프로그래밍</vt:lpstr>
      <vt:lpstr>객체지향 프로그래밍</vt:lpstr>
      <vt:lpstr>객체지향 프로그래밍</vt:lpstr>
      <vt:lpstr>객체지향 프로그래밍</vt:lpstr>
      <vt:lpstr>객체지향 프로그래밍</vt:lpstr>
      <vt:lpstr>객체지향 프로그래밍</vt:lpstr>
      <vt:lpstr>객체지향 프로그래밍</vt:lpstr>
      <vt:lpstr>객체지향 프로그래밍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Antenna Diversity &amp; Space-Time Coding Techniques</dc:title>
  <dc:creator>권은정</dc:creator>
  <cp:lastModifiedBy>현 창종</cp:lastModifiedBy>
  <cp:revision>1185</cp:revision>
  <cp:lastPrinted>2016-10-05T05:10:30Z</cp:lastPrinted>
  <dcterms:created xsi:type="dcterms:W3CDTF">2014-05-21T15:45:45Z</dcterms:created>
  <dcterms:modified xsi:type="dcterms:W3CDTF">2018-09-16T08:03:56Z</dcterms:modified>
</cp:coreProperties>
</file>