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82" r:id="rId2"/>
    <p:sldId id="421" r:id="rId3"/>
    <p:sldId id="422" r:id="rId4"/>
    <p:sldId id="420" r:id="rId5"/>
    <p:sldId id="423" r:id="rId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창종" initials="현" lastIdx="2" clrIdx="0">
    <p:extLst>
      <p:ext uri="{19B8F6BF-5375-455C-9EA6-DF929625EA0E}">
        <p15:presenceInfo xmlns:p15="http://schemas.microsoft.com/office/powerpoint/2012/main" userId="1754a67024955d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17EA7"/>
    <a:srgbClr val="70BF41"/>
    <a:srgbClr val="F39019"/>
    <a:srgbClr val="FFFFFF"/>
    <a:srgbClr val="1297FF"/>
    <a:srgbClr val="12DAE2"/>
    <a:srgbClr val="7DD84A"/>
    <a:srgbClr val="E5A13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1008" autoAdjust="0"/>
  </p:normalViewPr>
  <p:slideViewPr>
    <p:cSldViewPr snapToGrid="0">
      <p:cViewPr varScale="1">
        <p:scale>
          <a:sx n="93" d="100"/>
          <a:sy n="93" d="100"/>
        </p:scale>
        <p:origin x="205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 창종" userId="1754a67024955d5b" providerId="LiveId" clId="{6C0062C4-B1EF-4360-88F6-DA1235BE7130}"/>
    <pc:docChg chg="undo custSel addSld delSld modSld sldOrd">
      <pc:chgData name="현 창종" userId="1754a67024955d5b" providerId="LiveId" clId="{6C0062C4-B1EF-4360-88F6-DA1235BE7130}" dt="2018-09-16T08:02:48.405" v="9057" actId="20577"/>
      <pc:docMkLst>
        <pc:docMk/>
      </pc:docMkLst>
      <pc:sldChg chg="modSp">
        <pc:chgData name="현 창종" userId="1754a67024955d5b" providerId="LiveId" clId="{6C0062C4-B1EF-4360-88F6-DA1235BE7130}" dt="2018-09-16T08:02:48.405" v="9057" actId="20577"/>
        <pc:sldMkLst>
          <pc:docMk/>
          <pc:sldMk cId="1035360619" sldId="282"/>
        </pc:sldMkLst>
        <pc:spChg chg="mod">
          <ac:chgData name="현 창종" userId="1754a67024955d5b" providerId="LiveId" clId="{6C0062C4-B1EF-4360-88F6-DA1235BE7130}" dt="2018-09-16T08:02:43.225" v="9051" actId="20577"/>
          <ac:spMkLst>
            <pc:docMk/>
            <pc:sldMk cId="1035360619" sldId="282"/>
            <ac:spMk id="2" creationId="{00000000-0000-0000-0000-000000000000}"/>
          </ac:spMkLst>
        </pc:spChg>
        <pc:spChg chg="mod">
          <ac:chgData name="현 창종" userId="1754a67024955d5b" providerId="LiveId" clId="{6C0062C4-B1EF-4360-88F6-DA1235BE7130}" dt="2018-09-16T08:02:48.405" v="9057" actId="20577"/>
          <ac:spMkLst>
            <pc:docMk/>
            <pc:sldMk cId="1035360619" sldId="282"/>
            <ac:spMk id="3" creationId="{00000000-0000-0000-0000-000000000000}"/>
          </ac:spMkLst>
        </pc:spChg>
      </pc:sldChg>
      <pc:sldChg chg="modSp">
        <pc:chgData name="현 창종" userId="1754a67024955d5b" providerId="LiveId" clId="{6C0062C4-B1EF-4360-88F6-DA1235BE7130}" dt="2018-09-16T06:07:28.499" v="144" actId="20577"/>
        <pc:sldMkLst>
          <pc:docMk/>
          <pc:sldMk cId="3054031273" sldId="283"/>
        </pc:sldMkLst>
        <pc:spChg chg="mod">
          <ac:chgData name="현 창종" userId="1754a67024955d5b" providerId="LiveId" clId="{6C0062C4-B1EF-4360-88F6-DA1235BE7130}" dt="2018-09-16T06:07:28.499" v="144" actId="20577"/>
          <ac:spMkLst>
            <pc:docMk/>
            <pc:sldMk cId="3054031273" sldId="283"/>
            <ac:spMk id="2" creationId="{82F54BAB-BABB-434D-96BF-A0740168CA85}"/>
          </ac:spMkLst>
        </pc:spChg>
      </pc:sldChg>
      <pc:sldChg chg="delSp modSp del">
        <pc:chgData name="현 창종" userId="1754a67024955d5b" providerId="LiveId" clId="{6C0062C4-B1EF-4360-88F6-DA1235BE7130}" dt="2018-09-16T06:30:10.230" v="1833" actId="2696"/>
        <pc:sldMkLst>
          <pc:docMk/>
          <pc:sldMk cId="3539591067" sldId="367"/>
        </pc:sldMkLst>
        <pc:spChg chg="mod">
          <ac:chgData name="현 창종" userId="1754a67024955d5b" providerId="LiveId" clId="{6C0062C4-B1EF-4360-88F6-DA1235BE7130}" dt="2018-09-16T06:07:38.501" v="198" actId="2696"/>
          <ac:spMkLst>
            <pc:docMk/>
            <pc:sldMk cId="3539591067" sldId="367"/>
            <ac:spMk id="4" creationId="{C42C111B-6578-4AD5-B946-4DD9662D23B0}"/>
          </ac:spMkLst>
        </pc:spChg>
        <pc:spChg chg="del">
          <ac:chgData name="현 창종" userId="1754a67024955d5b" providerId="LiveId" clId="{6C0062C4-B1EF-4360-88F6-DA1235BE7130}" dt="2018-09-16T06:15:15.059" v="740" actId="478"/>
          <ac:spMkLst>
            <pc:docMk/>
            <pc:sldMk cId="3539591067" sldId="367"/>
            <ac:spMk id="11" creationId="{9DAC6355-A065-4650-96AC-04340DBBA98F}"/>
          </ac:spMkLst>
        </pc:spChg>
        <pc:spChg chg="mod">
          <ac:chgData name="현 창종" userId="1754a67024955d5b" providerId="LiveId" clId="{6C0062C4-B1EF-4360-88F6-DA1235BE7130}" dt="2018-09-16T06:27:41.639" v="1653" actId="5793"/>
          <ac:spMkLst>
            <pc:docMk/>
            <pc:sldMk cId="3539591067" sldId="367"/>
            <ac:spMk id="31" creationId="{207DE5D7-EA16-40BC-A396-CC7D5AB21A80}"/>
          </ac:spMkLst>
        </pc:spChg>
        <pc:picChg chg="del">
          <ac:chgData name="현 창종" userId="1754a67024955d5b" providerId="LiveId" clId="{6C0062C4-B1EF-4360-88F6-DA1235BE7130}" dt="2018-09-16T06:07:40.965" v="199" actId="478"/>
          <ac:picMkLst>
            <pc:docMk/>
            <pc:sldMk cId="3539591067" sldId="367"/>
            <ac:picMk id="5" creationId="{350DD1BD-49BC-4B1D-B61B-CF09F7434B31}"/>
          </ac:picMkLst>
        </pc:picChg>
      </pc:sldChg>
      <pc:sldChg chg="del">
        <pc:chgData name="현 창종" userId="1754a67024955d5b" providerId="LiveId" clId="{6C0062C4-B1EF-4360-88F6-DA1235BE7130}" dt="2018-09-16T07:49:53.061" v="6072" actId="2696"/>
        <pc:sldMkLst>
          <pc:docMk/>
          <pc:sldMk cId="3623438433" sldId="385"/>
        </pc:sldMkLst>
      </pc:sldChg>
      <pc:sldChg chg="addSp delSp modSp">
        <pc:chgData name="현 창종" userId="1754a67024955d5b" providerId="LiveId" clId="{6C0062C4-B1EF-4360-88F6-DA1235BE7130}" dt="2018-09-16T07:01:25.902" v="3279" actId="20577"/>
        <pc:sldMkLst>
          <pc:docMk/>
          <pc:sldMk cId="3206167140" sldId="392"/>
        </pc:sldMkLst>
        <pc:spChg chg="mod">
          <ac:chgData name="현 창종" userId="1754a67024955d5b" providerId="LiveId" clId="{6C0062C4-B1EF-4360-88F6-DA1235BE7130}" dt="2018-09-16T06:22:45.410" v="986" actId="20577"/>
          <ac:spMkLst>
            <pc:docMk/>
            <pc:sldMk cId="3206167140" sldId="392"/>
            <ac:spMk id="4" creationId="{C42C111B-6578-4AD5-B946-4DD9662D23B0}"/>
          </ac:spMkLst>
        </pc:spChg>
        <pc:spChg chg="del">
          <ac:chgData name="현 창종" userId="1754a67024955d5b" providerId="LiveId" clId="{6C0062C4-B1EF-4360-88F6-DA1235BE7130}" dt="2018-09-16T06:59:06.805" v="3099" actId="478"/>
          <ac:spMkLst>
            <pc:docMk/>
            <pc:sldMk cId="3206167140" sldId="392"/>
            <ac:spMk id="11" creationId="{9DAC6355-A065-4650-96AC-04340DBBA98F}"/>
          </ac:spMkLst>
        </pc:spChg>
        <pc:spChg chg="mod">
          <ac:chgData name="현 창종" userId="1754a67024955d5b" providerId="LiveId" clId="{6C0062C4-B1EF-4360-88F6-DA1235BE7130}" dt="2018-09-16T07:01:15.253" v="3278" actId="20577"/>
          <ac:spMkLst>
            <pc:docMk/>
            <pc:sldMk cId="3206167140" sldId="392"/>
            <ac:spMk id="31" creationId="{207DE5D7-EA16-40BC-A396-CC7D5AB21A80}"/>
          </ac:spMkLst>
        </pc:spChg>
        <pc:picChg chg="add del mod">
          <ac:chgData name="현 창종" userId="1754a67024955d5b" providerId="LiveId" clId="{6C0062C4-B1EF-4360-88F6-DA1235BE7130}" dt="2018-09-16T07:01:25.902" v="3279" actId="20577"/>
          <ac:picMkLst>
            <pc:docMk/>
            <pc:sldMk cId="3206167140" sldId="392"/>
            <ac:picMk id="2" creationId="{84D655CC-312F-43CE-981B-0A672F2C7B3D}"/>
          </ac:picMkLst>
        </pc:picChg>
        <pc:picChg chg="del">
          <ac:chgData name="현 창종" userId="1754a67024955d5b" providerId="LiveId" clId="{6C0062C4-B1EF-4360-88F6-DA1235BE7130}" dt="2018-09-16T06:22:46.150" v="987" actId="478"/>
          <ac:picMkLst>
            <pc:docMk/>
            <pc:sldMk cId="3206167140" sldId="392"/>
            <ac:picMk id="5" creationId="{350DD1BD-49BC-4B1D-B61B-CF09F7434B31}"/>
          </ac:picMkLst>
        </pc:picChg>
        <pc:picChg chg="add del mod">
          <ac:chgData name="현 창종" userId="1754a67024955d5b" providerId="LiveId" clId="{6C0062C4-B1EF-4360-88F6-DA1235BE7130}" dt="2018-09-16T07:01:25.902" v="3279" actId="20577"/>
          <ac:picMkLst>
            <pc:docMk/>
            <pc:sldMk cId="3206167140" sldId="392"/>
            <ac:picMk id="6" creationId="{B4D64B7A-CBE0-4359-905C-49A28C9BFB50}"/>
          </ac:picMkLst>
        </pc:picChg>
        <pc:picChg chg="add del mod">
          <ac:chgData name="현 창종" userId="1754a67024955d5b" providerId="LiveId" clId="{6C0062C4-B1EF-4360-88F6-DA1235BE7130}" dt="2018-09-16T07:01:25.902" v="3279" actId="20577"/>
          <ac:picMkLst>
            <pc:docMk/>
            <pc:sldMk cId="3206167140" sldId="392"/>
            <ac:picMk id="7" creationId="{54FA98B3-DAFB-4215-821A-42B070A979BB}"/>
          </ac:picMkLst>
        </pc:picChg>
      </pc:sldChg>
      <pc:sldChg chg="del">
        <pc:chgData name="현 창종" userId="1754a67024955d5b" providerId="LiveId" clId="{6C0062C4-B1EF-4360-88F6-DA1235BE7130}" dt="2018-09-16T07:49:51.734" v="6069" actId="2696"/>
        <pc:sldMkLst>
          <pc:docMk/>
          <pc:sldMk cId="3638660672" sldId="393"/>
        </pc:sldMkLst>
      </pc:sldChg>
      <pc:sldChg chg="del">
        <pc:chgData name="현 창종" userId="1754a67024955d5b" providerId="LiveId" clId="{6C0062C4-B1EF-4360-88F6-DA1235BE7130}" dt="2018-09-16T07:49:52.319" v="6070" actId="2696"/>
        <pc:sldMkLst>
          <pc:docMk/>
          <pc:sldMk cId="603544796" sldId="394"/>
        </pc:sldMkLst>
      </pc:sldChg>
      <pc:sldChg chg="del">
        <pc:chgData name="현 창종" userId="1754a67024955d5b" providerId="LiveId" clId="{6C0062C4-B1EF-4360-88F6-DA1235BE7130}" dt="2018-09-16T07:49:52.704" v="6071" actId="2696"/>
        <pc:sldMkLst>
          <pc:docMk/>
          <pc:sldMk cId="503320120" sldId="395"/>
        </pc:sldMkLst>
      </pc:sldChg>
      <pc:sldChg chg="del">
        <pc:chgData name="현 창종" userId="1754a67024955d5b" providerId="LiveId" clId="{6C0062C4-B1EF-4360-88F6-DA1235BE7130}" dt="2018-09-16T07:49:53.382" v="6073" actId="2696"/>
        <pc:sldMkLst>
          <pc:docMk/>
          <pc:sldMk cId="984389080" sldId="396"/>
        </pc:sldMkLst>
      </pc:sldChg>
      <pc:sldChg chg="del">
        <pc:chgData name="현 창종" userId="1754a67024955d5b" providerId="LiveId" clId="{6C0062C4-B1EF-4360-88F6-DA1235BE7130}" dt="2018-09-16T07:49:53.728" v="6074" actId="2696"/>
        <pc:sldMkLst>
          <pc:docMk/>
          <pc:sldMk cId="2164898245" sldId="397"/>
        </pc:sldMkLst>
      </pc:sldChg>
      <pc:sldChg chg="del">
        <pc:chgData name="현 창종" userId="1754a67024955d5b" providerId="LiveId" clId="{6C0062C4-B1EF-4360-88F6-DA1235BE7130}" dt="2018-09-16T07:49:54.064" v="6075" actId="2696"/>
        <pc:sldMkLst>
          <pc:docMk/>
          <pc:sldMk cId="159878392" sldId="398"/>
        </pc:sldMkLst>
      </pc:sldChg>
      <pc:sldChg chg="del">
        <pc:chgData name="현 창종" userId="1754a67024955d5b" providerId="LiveId" clId="{6C0062C4-B1EF-4360-88F6-DA1235BE7130}" dt="2018-09-16T07:49:54.345" v="6076" actId="2696"/>
        <pc:sldMkLst>
          <pc:docMk/>
          <pc:sldMk cId="2276405810" sldId="399"/>
        </pc:sldMkLst>
      </pc:sldChg>
      <pc:sldChg chg="del">
        <pc:chgData name="현 창종" userId="1754a67024955d5b" providerId="LiveId" clId="{6C0062C4-B1EF-4360-88F6-DA1235BE7130}" dt="2018-09-16T07:49:54.591" v="6077" actId="2696"/>
        <pc:sldMkLst>
          <pc:docMk/>
          <pc:sldMk cId="2906986481" sldId="400"/>
        </pc:sldMkLst>
      </pc:sldChg>
      <pc:sldChg chg="del">
        <pc:chgData name="현 창종" userId="1754a67024955d5b" providerId="LiveId" clId="{6C0062C4-B1EF-4360-88F6-DA1235BE7130}" dt="2018-09-16T07:49:55.379" v="6078" actId="2696"/>
        <pc:sldMkLst>
          <pc:docMk/>
          <pc:sldMk cId="460976113" sldId="401"/>
        </pc:sldMkLst>
      </pc:sldChg>
      <pc:sldChg chg="del">
        <pc:chgData name="현 창종" userId="1754a67024955d5b" providerId="LiveId" clId="{6C0062C4-B1EF-4360-88F6-DA1235BE7130}" dt="2018-09-16T07:51:01.732" v="6235" actId="2696"/>
        <pc:sldMkLst>
          <pc:docMk/>
          <pc:sldMk cId="2100563904" sldId="402"/>
        </pc:sldMkLst>
      </pc:sldChg>
      <pc:sldChg chg="addSp delSp modSp add">
        <pc:chgData name="현 창종" userId="1754a67024955d5b" providerId="LiveId" clId="{6C0062C4-B1EF-4360-88F6-DA1235BE7130}" dt="2018-09-16T06:30:33.741" v="1836" actId="478"/>
        <pc:sldMkLst>
          <pc:docMk/>
          <pc:sldMk cId="212376375" sldId="403"/>
        </pc:sldMkLst>
        <pc:spChg chg="mod">
          <ac:chgData name="현 창종" userId="1754a67024955d5b" providerId="LiveId" clId="{6C0062C4-B1EF-4360-88F6-DA1235BE7130}" dt="2018-09-16T06:27:57.557" v="1654" actId="113"/>
          <ac:spMkLst>
            <pc:docMk/>
            <pc:sldMk cId="212376375" sldId="403"/>
            <ac:spMk id="31" creationId="{207DE5D7-EA16-40BC-A396-CC7D5AB21A80}"/>
          </ac:spMkLst>
        </pc:spChg>
        <pc:picChg chg="add del mod">
          <ac:chgData name="현 창종" userId="1754a67024955d5b" providerId="LiveId" clId="{6C0062C4-B1EF-4360-88F6-DA1235BE7130}" dt="2018-09-16T06:30:33.741" v="1836" actId="478"/>
          <ac:picMkLst>
            <pc:docMk/>
            <pc:sldMk cId="212376375" sldId="403"/>
            <ac:picMk id="1026" creationId="{D5CBF0C9-1861-4F32-8B5E-FDBEB7B630A3}"/>
          </ac:picMkLst>
        </pc:picChg>
      </pc:sldChg>
      <pc:sldChg chg="modSp add">
        <pc:chgData name="현 창종" userId="1754a67024955d5b" providerId="LiveId" clId="{6C0062C4-B1EF-4360-88F6-DA1235BE7130}" dt="2018-09-16T06:28:46.327" v="1831" actId="20577"/>
        <pc:sldMkLst>
          <pc:docMk/>
          <pc:sldMk cId="1531876387" sldId="404"/>
        </pc:sldMkLst>
        <pc:spChg chg="mod">
          <ac:chgData name="현 창종" userId="1754a67024955d5b" providerId="LiveId" clId="{6C0062C4-B1EF-4360-88F6-DA1235BE7130}" dt="2018-09-16T06:28:46.327" v="1831" actId="20577"/>
          <ac:spMkLst>
            <pc:docMk/>
            <pc:sldMk cId="1531876387" sldId="404"/>
            <ac:spMk id="31" creationId="{207DE5D7-EA16-40BC-A396-CC7D5AB21A80}"/>
          </ac:spMkLst>
        </pc:spChg>
      </pc:sldChg>
      <pc:sldChg chg="addSp delSp modSp add">
        <pc:chgData name="현 창종" userId="1754a67024955d5b" providerId="LiveId" clId="{6C0062C4-B1EF-4360-88F6-DA1235BE7130}" dt="2018-09-16T06:55:56.492" v="2949" actId="20577"/>
        <pc:sldMkLst>
          <pc:docMk/>
          <pc:sldMk cId="3429935715" sldId="405"/>
        </pc:sldMkLst>
        <pc:spChg chg="add del mod">
          <ac:chgData name="현 창종" userId="1754a67024955d5b" providerId="LiveId" clId="{6C0062C4-B1EF-4360-88F6-DA1235BE7130}" dt="2018-09-16T06:55:56.492" v="2949" actId="20577"/>
          <ac:spMkLst>
            <pc:docMk/>
            <pc:sldMk cId="3429935715" sldId="405"/>
            <ac:spMk id="7" creationId="{02F4BEB5-02EF-49EE-8CA3-A7930F122715}"/>
          </ac:spMkLst>
        </pc:spChg>
        <pc:spChg chg="mod">
          <ac:chgData name="현 창종" userId="1754a67024955d5b" providerId="LiveId" clId="{6C0062C4-B1EF-4360-88F6-DA1235BE7130}" dt="2018-09-16T06:55:52.536" v="2947" actId="20577"/>
          <ac:spMkLst>
            <pc:docMk/>
            <pc:sldMk cId="3429935715" sldId="405"/>
            <ac:spMk id="31" creationId="{207DE5D7-EA16-40BC-A396-CC7D5AB21A80}"/>
          </ac:spMkLst>
        </pc:spChg>
        <pc:picChg chg="add del mod">
          <ac:chgData name="현 창종" userId="1754a67024955d5b" providerId="LiveId" clId="{6C0062C4-B1EF-4360-88F6-DA1235BE7130}" dt="2018-09-16T06:53:57.058" v="2688" actId="20577"/>
          <ac:picMkLst>
            <pc:docMk/>
            <pc:sldMk cId="3429935715" sldId="405"/>
            <ac:picMk id="2" creationId="{29A08FAA-3796-4578-815D-CB7A7B3CB1EF}"/>
          </ac:picMkLst>
        </pc:picChg>
        <pc:picChg chg="del mod">
          <ac:chgData name="현 창종" userId="1754a67024955d5b" providerId="LiveId" clId="{6C0062C4-B1EF-4360-88F6-DA1235BE7130}" dt="2018-09-16T06:51:55.566" v="2395" actId="478"/>
          <ac:picMkLst>
            <pc:docMk/>
            <pc:sldMk cId="3429935715" sldId="405"/>
            <ac:picMk id="1026" creationId="{D5CBF0C9-1861-4F32-8B5E-FDBEB7B630A3}"/>
          </ac:picMkLst>
        </pc:picChg>
      </pc:sldChg>
      <pc:sldChg chg="modSp add">
        <pc:chgData name="현 창종" userId="1754a67024955d5b" providerId="LiveId" clId="{6C0062C4-B1EF-4360-88F6-DA1235BE7130}" dt="2018-09-16T06:51:11.537" v="2394" actId="20577"/>
        <pc:sldMkLst>
          <pc:docMk/>
          <pc:sldMk cId="2316127160" sldId="406"/>
        </pc:sldMkLst>
        <pc:spChg chg="mod">
          <ac:chgData name="현 창종" userId="1754a67024955d5b" providerId="LiveId" clId="{6C0062C4-B1EF-4360-88F6-DA1235BE7130}" dt="2018-09-16T06:51:11.537" v="2394" actId="20577"/>
          <ac:spMkLst>
            <pc:docMk/>
            <pc:sldMk cId="2316127160" sldId="406"/>
            <ac:spMk id="31" creationId="{207DE5D7-EA16-40BC-A396-CC7D5AB21A80}"/>
          </ac:spMkLst>
        </pc:spChg>
      </pc:sldChg>
      <pc:sldChg chg="addSp delSp add">
        <pc:chgData name="현 창종" userId="1754a67024955d5b" providerId="LiveId" clId="{6C0062C4-B1EF-4360-88F6-DA1235BE7130}" dt="2018-09-16T06:56:10.835" v="2954" actId="20577"/>
        <pc:sldMkLst>
          <pc:docMk/>
          <pc:sldMk cId="1241913920" sldId="407"/>
        </pc:sldMkLst>
        <pc:spChg chg="add del">
          <ac:chgData name="현 창종" userId="1754a67024955d5b" providerId="LiveId" clId="{6C0062C4-B1EF-4360-88F6-DA1235BE7130}" dt="2018-09-16T06:56:03.795" v="2952" actId="20577"/>
          <ac:spMkLst>
            <pc:docMk/>
            <pc:sldMk cId="1241913920" sldId="407"/>
            <ac:spMk id="2" creationId="{76D7BEAB-EAD8-44B5-9E16-3292A6FB383B}"/>
          </ac:spMkLst>
        </pc:spChg>
        <pc:spChg chg="del">
          <ac:chgData name="현 창종" userId="1754a67024955d5b" providerId="LiveId" clId="{6C0062C4-B1EF-4360-88F6-DA1235BE7130}" dt="2018-09-16T06:56:09.847" v="2953" actId="478"/>
          <ac:spMkLst>
            <pc:docMk/>
            <pc:sldMk cId="1241913920" sldId="407"/>
            <ac:spMk id="31" creationId="{207DE5D7-EA16-40BC-A396-CC7D5AB21A80}"/>
          </ac:spMkLst>
        </pc:spChg>
        <pc:picChg chg="add">
          <ac:chgData name="현 창종" userId="1754a67024955d5b" providerId="LiveId" clId="{6C0062C4-B1EF-4360-88F6-DA1235BE7130}" dt="2018-09-16T06:56:10.835" v="2954" actId="20577"/>
          <ac:picMkLst>
            <pc:docMk/>
            <pc:sldMk cId="1241913920" sldId="407"/>
            <ac:picMk id="2050" creationId="{A16A5815-52CD-4378-9923-DF57088320D2}"/>
          </ac:picMkLst>
        </pc:picChg>
      </pc:sldChg>
      <pc:sldChg chg="addSp modSp add">
        <pc:chgData name="현 창종" userId="1754a67024955d5b" providerId="LiveId" clId="{6C0062C4-B1EF-4360-88F6-DA1235BE7130}" dt="2018-09-16T07:02:53.798" v="3592" actId="20577"/>
        <pc:sldMkLst>
          <pc:docMk/>
          <pc:sldMk cId="4130448032" sldId="408"/>
        </pc:sldMkLst>
        <pc:spChg chg="mod">
          <ac:chgData name="현 창종" userId="1754a67024955d5b" providerId="LiveId" clId="{6C0062C4-B1EF-4360-88F6-DA1235BE7130}" dt="2018-09-16T07:02:53.798" v="3592" actId="20577"/>
          <ac:spMkLst>
            <pc:docMk/>
            <pc:sldMk cId="4130448032" sldId="408"/>
            <ac:spMk id="31" creationId="{207DE5D7-EA16-40BC-A396-CC7D5AB21A80}"/>
          </ac:spMkLst>
        </pc:spChg>
        <pc:picChg chg="add">
          <ac:chgData name="현 창종" userId="1754a67024955d5b" providerId="LiveId" clId="{6C0062C4-B1EF-4360-88F6-DA1235BE7130}" dt="2018-09-16T07:01:29.031" v="3281" actId="20577"/>
          <ac:picMkLst>
            <pc:docMk/>
            <pc:sldMk cId="4130448032" sldId="408"/>
            <ac:picMk id="5" creationId="{AE292CFD-A189-41B8-B068-D50BA69E4E7F}"/>
          </ac:picMkLst>
        </pc:picChg>
        <pc:picChg chg="add">
          <ac:chgData name="현 창종" userId="1754a67024955d5b" providerId="LiveId" clId="{6C0062C4-B1EF-4360-88F6-DA1235BE7130}" dt="2018-09-16T07:01:29.031" v="3281" actId="20577"/>
          <ac:picMkLst>
            <pc:docMk/>
            <pc:sldMk cId="4130448032" sldId="408"/>
            <ac:picMk id="6" creationId="{F57B4C63-325D-46F2-9F7B-1BD2268382A8}"/>
          </ac:picMkLst>
        </pc:picChg>
        <pc:picChg chg="add">
          <ac:chgData name="현 창종" userId="1754a67024955d5b" providerId="LiveId" clId="{6C0062C4-B1EF-4360-88F6-DA1235BE7130}" dt="2018-09-16T07:01:29.031" v="3281" actId="20577"/>
          <ac:picMkLst>
            <pc:docMk/>
            <pc:sldMk cId="4130448032" sldId="408"/>
            <ac:picMk id="7" creationId="{507B4EFA-AD3D-42D9-8CD0-73CC98721C50}"/>
          </ac:picMkLst>
        </pc:picChg>
      </pc:sldChg>
      <pc:sldChg chg="addSp delSp modSp add">
        <pc:chgData name="현 창종" userId="1754a67024955d5b" providerId="LiveId" clId="{6C0062C4-B1EF-4360-88F6-DA1235BE7130}" dt="2018-09-16T07:36:17.746" v="5024" actId="20577"/>
        <pc:sldMkLst>
          <pc:docMk/>
          <pc:sldMk cId="3196866543" sldId="409"/>
        </pc:sldMkLst>
        <pc:spChg chg="add del mod">
          <ac:chgData name="현 창종" userId="1754a67024955d5b" providerId="LiveId" clId="{6C0062C4-B1EF-4360-88F6-DA1235BE7130}" dt="2018-09-16T07:14:15.578" v="3626" actId="478"/>
          <ac:spMkLst>
            <pc:docMk/>
            <pc:sldMk cId="3196866543" sldId="409"/>
            <ac:spMk id="2" creationId="{8DE58582-ECEC-4234-A338-676DAC570171}"/>
          </ac:spMkLst>
        </pc:spChg>
        <pc:spChg chg="add del mod">
          <ac:chgData name="현 창종" userId="1754a67024955d5b" providerId="LiveId" clId="{6C0062C4-B1EF-4360-88F6-DA1235BE7130}" dt="2018-09-16T07:14:57.829" v="3633" actId="478"/>
          <ac:spMkLst>
            <pc:docMk/>
            <pc:sldMk cId="3196866543" sldId="409"/>
            <ac:spMk id="11" creationId="{A2BEA9A8-3E64-49B2-9F1B-CC0586B384F4}"/>
          </ac:spMkLst>
        </pc:spChg>
        <pc:spChg chg="add del mod">
          <ac:chgData name="현 창종" userId="1754a67024955d5b" providerId="LiveId" clId="{6C0062C4-B1EF-4360-88F6-DA1235BE7130}" dt="2018-09-16T07:22:56.708" v="3958" actId="478"/>
          <ac:spMkLst>
            <pc:docMk/>
            <pc:sldMk cId="3196866543" sldId="409"/>
            <ac:spMk id="14" creationId="{BF1E2FEB-BCDC-417A-AF47-B57D2FF81260}"/>
          </ac:spMkLst>
        </pc:spChg>
        <pc:spChg chg="add mod">
          <ac:chgData name="현 창종" userId="1754a67024955d5b" providerId="LiveId" clId="{6C0062C4-B1EF-4360-88F6-DA1235BE7130}" dt="2018-09-16T07:25:38.345" v="4031" actId="208"/>
          <ac:spMkLst>
            <pc:docMk/>
            <pc:sldMk cId="3196866543" sldId="409"/>
            <ac:spMk id="16" creationId="{350DD90E-D2F8-4092-A401-BB5F061C03AA}"/>
          </ac:spMkLst>
        </pc:spChg>
        <pc:spChg chg="add del mod">
          <ac:chgData name="현 창종" userId="1754a67024955d5b" providerId="LiveId" clId="{6C0062C4-B1EF-4360-88F6-DA1235BE7130}" dt="2018-09-16T07:28:09.430" v="4137" actId="20577"/>
          <ac:spMkLst>
            <pc:docMk/>
            <pc:sldMk cId="3196866543" sldId="409"/>
            <ac:spMk id="17" creationId="{8609D69E-37C4-4F30-BE13-6321106DD6D6}"/>
          </ac:spMkLst>
        </pc:spChg>
        <pc:spChg chg="add mod">
          <ac:chgData name="현 창종" userId="1754a67024955d5b" providerId="LiveId" clId="{6C0062C4-B1EF-4360-88F6-DA1235BE7130}" dt="2018-09-16T07:25:42.209" v="4033" actId="1076"/>
          <ac:spMkLst>
            <pc:docMk/>
            <pc:sldMk cId="3196866543" sldId="409"/>
            <ac:spMk id="18" creationId="{F7267ED0-8ADE-4499-9D5F-FB7C2CF71F0B}"/>
          </ac:spMkLst>
        </pc:spChg>
        <pc:spChg chg="add del mod">
          <ac:chgData name="현 창종" userId="1754a67024955d5b" providerId="LiveId" clId="{6C0062C4-B1EF-4360-88F6-DA1235BE7130}" dt="2018-09-16T07:36:17.746" v="5024" actId="20577"/>
          <ac:spMkLst>
            <pc:docMk/>
            <pc:sldMk cId="3196866543" sldId="409"/>
            <ac:spMk id="19" creationId="{98F4B950-08B8-44B6-B848-1BBAD04F4D3A}"/>
          </ac:spMkLst>
        </pc:spChg>
        <pc:spChg chg="mod">
          <ac:chgData name="현 창종" userId="1754a67024955d5b" providerId="LiveId" clId="{6C0062C4-B1EF-4360-88F6-DA1235BE7130}" dt="2018-09-16T07:28:46.230" v="4240" actId="1076"/>
          <ac:spMkLst>
            <pc:docMk/>
            <pc:sldMk cId="3196866543" sldId="409"/>
            <ac:spMk id="31" creationId="{207DE5D7-EA16-40BC-A396-CC7D5AB21A80}"/>
          </ac:spMkLst>
        </pc:spChg>
        <pc:picChg chg="del">
          <ac:chgData name="현 창종" userId="1754a67024955d5b" providerId="LiveId" clId="{6C0062C4-B1EF-4360-88F6-DA1235BE7130}" dt="2018-09-16T07:04:33.877" v="3594" actId="478"/>
          <ac:picMkLst>
            <pc:docMk/>
            <pc:sldMk cId="3196866543" sldId="409"/>
            <ac:picMk id="5" creationId="{AE292CFD-A189-41B8-B068-D50BA69E4E7F}"/>
          </ac:picMkLst>
        </pc:picChg>
        <pc:picChg chg="del">
          <ac:chgData name="현 창종" userId="1754a67024955d5b" providerId="LiveId" clId="{6C0062C4-B1EF-4360-88F6-DA1235BE7130}" dt="2018-09-16T07:04:34.158" v="3595" actId="478"/>
          <ac:picMkLst>
            <pc:docMk/>
            <pc:sldMk cId="3196866543" sldId="409"/>
            <ac:picMk id="6" creationId="{F57B4C63-325D-46F2-9F7B-1BD2268382A8}"/>
          </ac:picMkLst>
        </pc:picChg>
        <pc:picChg chg="del">
          <ac:chgData name="현 창종" userId="1754a67024955d5b" providerId="LiveId" clId="{6C0062C4-B1EF-4360-88F6-DA1235BE7130}" dt="2018-09-16T07:04:34.565" v="3596" actId="478"/>
          <ac:picMkLst>
            <pc:docMk/>
            <pc:sldMk cId="3196866543" sldId="409"/>
            <ac:picMk id="7" creationId="{507B4EFA-AD3D-42D9-8CD0-73CC98721C50}"/>
          </ac:picMkLst>
        </pc:picChg>
        <pc:picChg chg="add del mod">
          <ac:chgData name="현 창종" userId="1754a67024955d5b" providerId="LiveId" clId="{6C0062C4-B1EF-4360-88F6-DA1235BE7130}" dt="2018-09-16T07:15:21.524" v="3634" actId="478"/>
          <ac:picMkLst>
            <pc:docMk/>
            <pc:sldMk cId="3196866543" sldId="409"/>
            <ac:picMk id="9" creationId="{61AC3303-46B0-46A4-AEA2-BBE99F2BB10E}"/>
          </ac:picMkLst>
        </pc:picChg>
        <pc:picChg chg="add del mod">
          <ac:chgData name="현 창종" userId="1754a67024955d5b" providerId="LiveId" clId="{6C0062C4-B1EF-4360-88F6-DA1235BE7130}" dt="2018-09-16T07:22:53.142" v="3957" actId="478"/>
          <ac:picMkLst>
            <pc:docMk/>
            <pc:sldMk cId="3196866543" sldId="409"/>
            <ac:picMk id="12" creationId="{FA2634D6-F766-4EFD-B2B5-B414C7E0B930}"/>
          </ac:picMkLst>
        </pc:picChg>
        <pc:picChg chg="add mod">
          <ac:chgData name="현 창종" userId="1754a67024955d5b" providerId="LiveId" clId="{6C0062C4-B1EF-4360-88F6-DA1235BE7130}" dt="2018-09-16T07:25:22.447" v="4027" actId="14100"/>
          <ac:picMkLst>
            <pc:docMk/>
            <pc:sldMk cId="3196866543" sldId="409"/>
            <ac:picMk id="15" creationId="{6416FE5B-390A-4972-A3C0-4CAF51371F0B}"/>
          </ac:picMkLst>
        </pc:picChg>
      </pc:sldChg>
      <pc:sldChg chg="addSp modSp add ord">
        <pc:chgData name="현 창종" userId="1754a67024955d5b" providerId="LiveId" clId="{6C0062C4-B1EF-4360-88F6-DA1235BE7130}" dt="2018-09-16T07:22:44.483" v="3933" actId="20577"/>
        <pc:sldMkLst>
          <pc:docMk/>
          <pc:sldMk cId="4050301600" sldId="410"/>
        </pc:sldMkLst>
        <pc:picChg chg="add mod">
          <ac:chgData name="현 창종" userId="1754a67024955d5b" providerId="LiveId" clId="{6C0062C4-B1EF-4360-88F6-DA1235BE7130}" dt="2018-09-16T07:19:30.931" v="3932" actId="14100"/>
          <ac:picMkLst>
            <pc:docMk/>
            <pc:sldMk cId="4050301600" sldId="410"/>
            <ac:picMk id="5" creationId="{63BD0264-D9AD-4136-BA71-B4B350F3A007}"/>
          </ac:picMkLst>
        </pc:picChg>
      </pc:sldChg>
      <pc:sldChg chg="addSp delSp modSp add">
        <pc:chgData name="현 창종" userId="1754a67024955d5b" providerId="LiveId" clId="{6C0062C4-B1EF-4360-88F6-DA1235BE7130}" dt="2018-09-16T07:36:19.886" v="5027" actId="20577"/>
        <pc:sldMkLst>
          <pc:docMk/>
          <pc:sldMk cId="1607716224" sldId="411"/>
        </pc:sldMkLst>
        <pc:spChg chg="add del mod">
          <ac:chgData name="현 창종" userId="1754a67024955d5b" providerId="LiveId" clId="{6C0062C4-B1EF-4360-88F6-DA1235BE7130}" dt="2018-09-16T07:36:19.886" v="5027" actId="20577"/>
          <ac:spMkLst>
            <pc:docMk/>
            <pc:sldMk cId="1607716224" sldId="411"/>
            <ac:spMk id="2" creationId="{A65D2377-AFBD-4B2A-A372-56A225B6E844}"/>
          </ac:spMkLst>
        </pc:spChg>
        <pc:spChg chg="add del mod">
          <ac:chgData name="현 창종" userId="1754a67024955d5b" providerId="LiveId" clId="{6C0062C4-B1EF-4360-88F6-DA1235BE7130}" dt="2018-09-16T07:33:12.107" v="4939" actId="20577"/>
          <ac:spMkLst>
            <pc:docMk/>
            <pc:sldMk cId="1607716224" sldId="411"/>
            <ac:spMk id="9" creationId="{D82BEE3B-860C-4029-B703-3DC5C835732D}"/>
          </ac:spMkLst>
        </pc:spChg>
        <pc:spChg chg="mod">
          <ac:chgData name="현 창종" userId="1754a67024955d5b" providerId="LiveId" clId="{6C0062C4-B1EF-4360-88F6-DA1235BE7130}" dt="2018-09-16T07:25:57.497" v="4037" actId="1076"/>
          <ac:spMkLst>
            <pc:docMk/>
            <pc:sldMk cId="1607716224" sldId="411"/>
            <ac:spMk id="16" creationId="{350DD90E-D2F8-4092-A401-BB5F061C03AA}"/>
          </ac:spMkLst>
        </pc:spChg>
        <pc:spChg chg="mod">
          <ac:chgData name="현 창종" userId="1754a67024955d5b" providerId="LiveId" clId="{6C0062C4-B1EF-4360-88F6-DA1235BE7130}" dt="2018-09-16T07:26:29.247" v="4111" actId="1076"/>
          <ac:spMkLst>
            <pc:docMk/>
            <pc:sldMk cId="1607716224" sldId="411"/>
            <ac:spMk id="18" creationId="{F7267ED0-8ADE-4499-9D5F-FB7C2CF71F0B}"/>
          </ac:spMkLst>
        </pc:spChg>
        <pc:spChg chg="mod">
          <ac:chgData name="현 창종" userId="1754a67024955d5b" providerId="LiveId" clId="{6C0062C4-B1EF-4360-88F6-DA1235BE7130}" dt="2018-09-16T07:26:25.880" v="4110" actId="20577"/>
          <ac:spMkLst>
            <pc:docMk/>
            <pc:sldMk cId="1607716224" sldId="411"/>
            <ac:spMk id="31" creationId="{207DE5D7-EA16-40BC-A396-CC7D5AB21A80}"/>
          </ac:spMkLst>
        </pc:spChg>
      </pc:sldChg>
      <pc:sldChg chg="addSp delSp modSp add">
        <pc:chgData name="현 창종" userId="1754a67024955d5b" providerId="LiveId" clId="{6C0062C4-B1EF-4360-88F6-DA1235BE7130}" dt="2018-09-16T07:36:23.448" v="5030" actId="20577"/>
        <pc:sldMkLst>
          <pc:docMk/>
          <pc:sldMk cId="1556570825" sldId="412"/>
        </pc:sldMkLst>
        <pc:spChg chg="add del mod">
          <ac:chgData name="현 창종" userId="1754a67024955d5b" providerId="LiveId" clId="{6C0062C4-B1EF-4360-88F6-DA1235BE7130}" dt="2018-09-16T07:36:23.448" v="5030" actId="20577"/>
          <ac:spMkLst>
            <pc:docMk/>
            <pc:sldMk cId="1556570825" sldId="412"/>
            <ac:spMk id="2" creationId="{863E0290-1771-45E6-A614-D6B419F90771}"/>
          </ac:spMkLst>
        </pc:spChg>
        <pc:spChg chg="mod">
          <ac:chgData name="현 창종" userId="1754a67024955d5b" providerId="LiveId" clId="{6C0062C4-B1EF-4360-88F6-DA1235BE7130}" dt="2018-09-16T07:26:02.033" v="4039" actId="1076"/>
          <ac:spMkLst>
            <pc:docMk/>
            <pc:sldMk cId="1556570825" sldId="412"/>
            <ac:spMk id="16" creationId="{350DD90E-D2F8-4092-A401-BB5F061C03AA}"/>
          </ac:spMkLst>
        </pc:spChg>
        <pc:spChg chg="mod">
          <ac:chgData name="현 창종" userId="1754a67024955d5b" providerId="LiveId" clId="{6C0062C4-B1EF-4360-88F6-DA1235BE7130}" dt="2018-09-16T07:26:19.551" v="4091" actId="20577"/>
          <ac:spMkLst>
            <pc:docMk/>
            <pc:sldMk cId="1556570825" sldId="412"/>
            <ac:spMk id="31" creationId="{207DE5D7-EA16-40BC-A396-CC7D5AB21A80}"/>
          </ac:spMkLst>
        </pc:spChg>
      </pc:sldChg>
      <pc:sldChg chg="delSp add ord">
        <pc:chgData name="현 창종" userId="1754a67024955d5b" providerId="LiveId" clId="{6C0062C4-B1EF-4360-88F6-DA1235BE7130}" dt="2018-09-16T07:27:00.192" v="4134" actId="20577"/>
        <pc:sldMkLst>
          <pc:docMk/>
          <pc:sldMk cId="2943391087" sldId="413"/>
        </pc:sldMkLst>
        <pc:spChg chg="del">
          <ac:chgData name="현 창종" userId="1754a67024955d5b" providerId="LiveId" clId="{6C0062C4-B1EF-4360-88F6-DA1235BE7130}" dt="2018-09-16T07:26:50.782" v="4133" actId="478"/>
          <ac:spMkLst>
            <pc:docMk/>
            <pc:sldMk cId="2943391087" sldId="413"/>
            <ac:spMk id="16" creationId="{350DD90E-D2F8-4092-A401-BB5F061C03AA}"/>
          </ac:spMkLst>
        </pc:spChg>
        <pc:spChg chg="del">
          <ac:chgData name="현 창종" userId="1754a67024955d5b" providerId="LiveId" clId="{6C0062C4-B1EF-4360-88F6-DA1235BE7130}" dt="2018-09-16T07:26:48.646" v="4132" actId="478"/>
          <ac:spMkLst>
            <pc:docMk/>
            <pc:sldMk cId="2943391087" sldId="413"/>
            <ac:spMk id="18" creationId="{F7267ED0-8ADE-4499-9D5F-FB7C2CF71F0B}"/>
          </ac:spMkLst>
        </pc:spChg>
      </pc:sldChg>
      <pc:sldChg chg="delSp modSp add">
        <pc:chgData name="현 창종" userId="1754a67024955d5b" providerId="LiveId" clId="{6C0062C4-B1EF-4360-88F6-DA1235BE7130}" dt="2018-09-16T07:39:25.584" v="5591" actId="207"/>
        <pc:sldMkLst>
          <pc:docMk/>
          <pc:sldMk cId="19337919" sldId="414"/>
        </pc:sldMkLst>
        <pc:spChg chg="del mod">
          <ac:chgData name="현 창종" userId="1754a67024955d5b" providerId="LiveId" clId="{6C0062C4-B1EF-4360-88F6-DA1235BE7130}" dt="2018-09-16T07:36:42.791" v="5035" actId="478"/>
          <ac:spMkLst>
            <pc:docMk/>
            <pc:sldMk cId="19337919" sldId="414"/>
            <ac:spMk id="2" creationId="{863E0290-1771-45E6-A614-D6B419F90771}"/>
          </ac:spMkLst>
        </pc:spChg>
        <pc:spChg chg="del mod">
          <ac:chgData name="현 창종" userId="1754a67024955d5b" providerId="LiveId" clId="{6C0062C4-B1EF-4360-88F6-DA1235BE7130}" dt="2018-09-16T07:36:47.901" v="5037" actId="478"/>
          <ac:spMkLst>
            <pc:docMk/>
            <pc:sldMk cId="19337919" sldId="414"/>
            <ac:spMk id="16" creationId="{350DD90E-D2F8-4092-A401-BB5F061C03AA}"/>
          </ac:spMkLst>
        </pc:spChg>
        <pc:spChg chg="del">
          <ac:chgData name="현 창종" userId="1754a67024955d5b" providerId="LiveId" clId="{6C0062C4-B1EF-4360-88F6-DA1235BE7130}" dt="2018-09-16T07:36:39.214" v="5033" actId="478"/>
          <ac:spMkLst>
            <pc:docMk/>
            <pc:sldMk cId="19337919" sldId="414"/>
            <ac:spMk id="18" creationId="{F7267ED0-8ADE-4499-9D5F-FB7C2CF71F0B}"/>
          </ac:spMkLst>
        </pc:spChg>
        <pc:spChg chg="mod">
          <ac:chgData name="현 창종" userId="1754a67024955d5b" providerId="LiveId" clId="{6C0062C4-B1EF-4360-88F6-DA1235BE7130}" dt="2018-09-16T07:39:25.584" v="5591" actId="207"/>
          <ac:spMkLst>
            <pc:docMk/>
            <pc:sldMk cId="19337919" sldId="414"/>
            <ac:spMk id="31" creationId="{207DE5D7-EA16-40BC-A396-CC7D5AB21A80}"/>
          </ac:spMkLst>
        </pc:spChg>
        <pc:picChg chg="del">
          <ac:chgData name="현 창종" userId="1754a67024955d5b" providerId="LiveId" clId="{6C0062C4-B1EF-4360-88F6-DA1235BE7130}" dt="2018-09-16T07:36:38.477" v="5032" actId="478"/>
          <ac:picMkLst>
            <pc:docMk/>
            <pc:sldMk cId="19337919" sldId="414"/>
            <ac:picMk id="15" creationId="{6416FE5B-390A-4972-A3C0-4CAF51371F0B}"/>
          </ac:picMkLst>
        </pc:picChg>
      </pc:sldChg>
      <pc:sldChg chg="addSp modSp add">
        <pc:chgData name="현 창종" userId="1754a67024955d5b" providerId="LiveId" clId="{6C0062C4-B1EF-4360-88F6-DA1235BE7130}" dt="2018-09-16T07:47:20.302" v="6068" actId="20577"/>
        <pc:sldMkLst>
          <pc:docMk/>
          <pc:sldMk cId="407048198" sldId="415"/>
        </pc:sldMkLst>
        <pc:spChg chg="add mod">
          <ac:chgData name="현 창종" userId="1754a67024955d5b" providerId="LiveId" clId="{6C0062C4-B1EF-4360-88F6-DA1235BE7130}" dt="2018-09-16T07:47:20.302" v="6068" actId="20577"/>
          <ac:spMkLst>
            <pc:docMk/>
            <pc:sldMk cId="407048198" sldId="415"/>
            <ac:spMk id="7" creationId="{21871FDA-9360-49AC-8C9D-B3B7B1930E4B}"/>
          </ac:spMkLst>
        </pc:spChg>
        <pc:spChg chg="mod">
          <ac:chgData name="현 창종" userId="1754a67024955d5b" providerId="LiveId" clId="{6C0062C4-B1EF-4360-88F6-DA1235BE7130}" dt="2018-09-16T07:45:02.408" v="5790" actId="20577"/>
          <ac:spMkLst>
            <pc:docMk/>
            <pc:sldMk cId="407048198" sldId="415"/>
            <ac:spMk id="31" creationId="{207DE5D7-EA16-40BC-A396-CC7D5AB21A80}"/>
          </ac:spMkLst>
        </pc:spChg>
        <pc:picChg chg="add mod">
          <ac:chgData name="현 창종" userId="1754a67024955d5b" providerId="LiveId" clId="{6C0062C4-B1EF-4360-88F6-DA1235BE7130}" dt="2018-09-16T07:46:21.773" v="5792" actId="1076"/>
          <ac:picMkLst>
            <pc:docMk/>
            <pc:sldMk cId="407048198" sldId="415"/>
            <ac:picMk id="5" creationId="{9CD7D7D7-CEBA-4368-AAE5-3B7D09731ED0}"/>
          </ac:picMkLst>
        </pc:picChg>
      </pc:sldChg>
      <pc:sldChg chg="addSp delSp modSp add">
        <pc:chgData name="현 창종" userId="1754a67024955d5b" providerId="LiveId" clId="{6C0062C4-B1EF-4360-88F6-DA1235BE7130}" dt="2018-09-16T07:50:54.047" v="6234" actId="20577"/>
        <pc:sldMkLst>
          <pc:docMk/>
          <pc:sldMk cId="872362058" sldId="416"/>
        </pc:sldMkLst>
        <pc:spChg chg="mod">
          <ac:chgData name="현 창종" userId="1754a67024955d5b" providerId="LiveId" clId="{6C0062C4-B1EF-4360-88F6-DA1235BE7130}" dt="2018-09-16T07:50:54.047" v="6234" actId="20577"/>
          <ac:spMkLst>
            <pc:docMk/>
            <pc:sldMk cId="872362058" sldId="416"/>
            <ac:spMk id="7" creationId="{21871FDA-9360-49AC-8C9D-B3B7B1930E4B}"/>
          </ac:spMkLst>
        </pc:spChg>
        <pc:spChg chg="mod">
          <ac:chgData name="현 창종" userId="1754a67024955d5b" providerId="LiveId" clId="{6C0062C4-B1EF-4360-88F6-DA1235BE7130}" dt="2018-09-16T07:50:13.732" v="6141" actId="20577"/>
          <ac:spMkLst>
            <pc:docMk/>
            <pc:sldMk cId="872362058" sldId="416"/>
            <ac:spMk id="31" creationId="{207DE5D7-EA16-40BC-A396-CC7D5AB21A80}"/>
          </ac:spMkLst>
        </pc:spChg>
        <pc:picChg chg="del">
          <ac:chgData name="현 창종" userId="1754a67024955d5b" providerId="LiveId" clId="{6C0062C4-B1EF-4360-88F6-DA1235BE7130}" dt="2018-09-16T07:50:14.581" v="6142" actId="478"/>
          <ac:picMkLst>
            <pc:docMk/>
            <pc:sldMk cId="872362058" sldId="416"/>
            <ac:picMk id="5" creationId="{9CD7D7D7-CEBA-4368-AAE5-3B7D09731ED0}"/>
          </ac:picMkLst>
        </pc:picChg>
        <pc:picChg chg="add mod">
          <ac:chgData name="현 창종" userId="1754a67024955d5b" providerId="LiveId" clId="{6C0062C4-B1EF-4360-88F6-DA1235BE7130}" dt="2018-09-16T07:50:34.307" v="6145" actId="1076"/>
          <ac:picMkLst>
            <pc:docMk/>
            <pc:sldMk cId="872362058" sldId="416"/>
            <ac:picMk id="6" creationId="{802DA0B3-31A4-4F64-8A50-10B99E64E0BB}"/>
          </ac:picMkLst>
        </pc:picChg>
      </pc:sldChg>
      <pc:sldChg chg="delSp modSp add">
        <pc:chgData name="현 창종" userId="1754a67024955d5b" providerId="LiveId" clId="{6C0062C4-B1EF-4360-88F6-DA1235BE7130}" dt="2018-09-16T07:56:20.931" v="7172" actId="15"/>
        <pc:sldMkLst>
          <pc:docMk/>
          <pc:sldMk cId="1212147723" sldId="417"/>
        </pc:sldMkLst>
        <pc:spChg chg="del">
          <ac:chgData name="현 창종" userId="1754a67024955d5b" providerId="LiveId" clId="{6C0062C4-B1EF-4360-88F6-DA1235BE7130}" dt="2018-09-16T07:52:21.073" v="6238" actId="478"/>
          <ac:spMkLst>
            <pc:docMk/>
            <pc:sldMk cId="1212147723" sldId="417"/>
            <ac:spMk id="7" creationId="{21871FDA-9360-49AC-8C9D-B3B7B1930E4B}"/>
          </ac:spMkLst>
        </pc:spChg>
        <pc:spChg chg="mod">
          <ac:chgData name="현 창종" userId="1754a67024955d5b" providerId="LiveId" clId="{6C0062C4-B1EF-4360-88F6-DA1235BE7130}" dt="2018-09-16T07:56:20.931" v="7172" actId="15"/>
          <ac:spMkLst>
            <pc:docMk/>
            <pc:sldMk cId="1212147723" sldId="417"/>
            <ac:spMk id="31" creationId="{207DE5D7-EA16-40BC-A396-CC7D5AB21A80}"/>
          </ac:spMkLst>
        </pc:spChg>
        <pc:picChg chg="del">
          <ac:chgData name="현 창종" userId="1754a67024955d5b" providerId="LiveId" clId="{6C0062C4-B1EF-4360-88F6-DA1235BE7130}" dt="2018-09-16T07:52:17.685" v="6237" actId="478"/>
          <ac:picMkLst>
            <pc:docMk/>
            <pc:sldMk cId="1212147723" sldId="417"/>
            <ac:picMk id="6" creationId="{802DA0B3-31A4-4F64-8A50-10B99E64E0BB}"/>
          </ac:picMkLst>
        </pc:picChg>
      </pc:sldChg>
      <pc:sldChg chg="modSp add">
        <pc:chgData name="현 창종" userId="1754a67024955d5b" providerId="LiveId" clId="{6C0062C4-B1EF-4360-88F6-DA1235BE7130}" dt="2018-09-16T07:57:57.510" v="7861" actId="20577"/>
        <pc:sldMkLst>
          <pc:docMk/>
          <pc:sldMk cId="825017817" sldId="418"/>
        </pc:sldMkLst>
        <pc:spChg chg="mod">
          <ac:chgData name="현 창종" userId="1754a67024955d5b" providerId="LiveId" clId="{6C0062C4-B1EF-4360-88F6-DA1235BE7130}" dt="2018-09-16T07:57:57.510" v="7861" actId="20577"/>
          <ac:spMkLst>
            <pc:docMk/>
            <pc:sldMk cId="825017817" sldId="418"/>
            <ac:spMk id="31" creationId="{207DE5D7-EA16-40BC-A396-CC7D5AB21A80}"/>
          </ac:spMkLst>
        </pc:spChg>
      </pc:sldChg>
      <pc:sldChg chg="modSp add ord">
        <pc:chgData name="현 창종" userId="1754a67024955d5b" providerId="LiveId" clId="{6C0062C4-B1EF-4360-88F6-DA1235BE7130}" dt="2018-09-16T07:59:39.706" v="8129" actId="20577"/>
        <pc:sldMkLst>
          <pc:docMk/>
          <pc:sldMk cId="3379172380" sldId="419"/>
        </pc:sldMkLst>
        <pc:spChg chg="mod">
          <ac:chgData name="현 창종" userId="1754a67024955d5b" providerId="LiveId" clId="{6C0062C4-B1EF-4360-88F6-DA1235BE7130}" dt="2018-09-16T07:58:57.527" v="8128" actId="20577"/>
          <ac:spMkLst>
            <pc:docMk/>
            <pc:sldMk cId="3379172380" sldId="419"/>
            <ac:spMk id="31" creationId="{207DE5D7-EA16-40BC-A396-CC7D5AB21A80}"/>
          </ac:spMkLst>
        </pc:spChg>
      </pc:sldChg>
      <pc:sldChg chg="modSp add">
        <pc:chgData name="현 창종" userId="1754a67024955d5b" providerId="LiveId" clId="{6C0062C4-B1EF-4360-88F6-DA1235BE7130}" dt="2018-09-16T08:02:30.292" v="9050" actId="20577"/>
        <pc:sldMkLst>
          <pc:docMk/>
          <pc:sldMk cId="2807301442" sldId="420"/>
        </pc:sldMkLst>
        <pc:spChg chg="mod">
          <ac:chgData name="현 창종" userId="1754a67024955d5b" providerId="LiveId" clId="{6C0062C4-B1EF-4360-88F6-DA1235BE7130}" dt="2018-09-16T08:02:30.292" v="9050" actId="20577"/>
          <ac:spMkLst>
            <pc:docMk/>
            <pc:sldMk cId="2807301442" sldId="420"/>
            <ac:spMk id="31" creationId="{207DE5D7-EA16-40BC-A396-CC7D5AB21A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3BE1057E-872F-4572-A234-913AF419E0E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808E7770-37E5-4889-B1C4-63D341DB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91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2DC2D4C3-DB00-466D-AA64-CD5F7D93DD3E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4" tIns="45752" rIns="91504" bIns="4575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4" y="4776729"/>
            <a:ext cx="5436868" cy="3909675"/>
          </a:xfrm>
          <a:prstGeom prst="rect">
            <a:avLst/>
          </a:prstGeom>
        </p:spPr>
        <p:txBody>
          <a:bodyPr vert="horz" lIns="91504" tIns="45752" rIns="91504" bIns="4575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31A93D95-6842-42CB-882D-2E337606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9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서버구현 기본 프로그램 리눅스 프로그램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41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43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1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365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0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3177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140017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2365630"/>
            <a:ext cx="7781544" cy="1165098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048125"/>
            <a:ext cx="9144000" cy="2286000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2014. xx. xx</a:t>
            </a:r>
          </a:p>
          <a:p>
            <a:r>
              <a:rPr lang="en-US" dirty="0"/>
              <a:t>Name</a:t>
            </a:r>
          </a:p>
          <a:p>
            <a:endParaRPr lang="en-US" dirty="0"/>
          </a:p>
          <a:p>
            <a:endParaRPr lang="en-US" dirty="0"/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Broadcasting &amp; Telecommunications Lab.</a:t>
            </a:r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Seoul National University of</a:t>
            </a:r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Science &amp; Technology</a:t>
            </a:r>
            <a:endParaRPr 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5" y="4394198"/>
            <a:ext cx="2075688" cy="19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5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984" y="994727"/>
            <a:ext cx="8525339" cy="5433900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600" b="0"/>
            </a:lvl2pPr>
            <a:lvl3pPr marL="1143000" indent="-228600">
              <a:buFont typeface="Wingdings" panose="05000000000000000000" pitchFamily="2" charset="2"/>
              <a:buChar char="§"/>
              <a:defRPr sz="1400" b="0"/>
            </a:lvl3pPr>
            <a:lvl4pPr marL="1600200" indent="-228600">
              <a:buFont typeface="Wingdings" panose="05000000000000000000" pitchFamily="2" charset="2"/>
              <a:buChar char="§"/>
              <a:defRPr sz="1200" b="0"/>
            </a:lvl4pPr>
            <a:lvl5pPr marL="2057400" indent="-228600">
              <a:buFont typeface="Wingdings" panose="05000000000000000000" pitchFamily="2" charset="2"/>
              <a:buChar char="§"/>
              <a:defRPr sz="11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2152" y="6602577"/>
            <a:ext cx="2133600" cy="246888"/>
          </a:xfrm>
        </p:spPr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/>
          </a:bodyPr>
          <a:lstStyle>
            <a:lvl1pPr algn="l">
              <a:defRPr sz="300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0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579" y="995233"/>
            <a:ext cx="4099095" cy="5118138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1800"/>
            </a:lvl1pPr>
            <a:lvl2pPr marL="800100" indent="-342900">
              <a:buFont typeface="Wingdings" panose="05000000000000000000" pitchFamily="2" charset="2"/>
              <a:buChar char="§"/>
              <a:defRPr sz="1600"/>
            </a:lvl2pPr>
            <a:lvl3pPr marL="1257300" indent="-342900">
              <a:buFont typeface="Wingdings" panose="05000000000000000000" pitchFamily="2" charset="2"/>
              <a:buChar char="§"/>
              <a:defRPr sz="1400"/>
            </a:lvl3pPr>
            <a:lvl4pPr marL="1657350" indent="-285750">
              <a:buFont typeface="Wingdings" panose="05000000000000000000" pitchFamily="2" charset="2"/>
              <a:buChar char="§"/>
              <a:defRPr sz="1200"/>
            </a:lvl4pPr>
            <a:lvl5pPr marL="2114550" indent="-285750">
              <a:buFont typeface="Wingdings" panose="05000000000000000000" pitchFamily="2" charset="2"/>
              <a:buChar char="§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965" y="995233"/>
            <a:ext cx="4099095" cy="511813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6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200"/>
            </a:lvl4pPr>
            <a:lvl5pPr marL="2057400" indent="-228600">
              <a:buFont typeface="Wingdings" panose="05000000000000000000" pitchFamily="2" charset="2"/>
              <a:buChar char="§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/>
          </a:bodyPr>
          <a:lstStyle>
            <a:lvl1pPr algn="l">
              <a:defRPr sz="300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2152" y="6602577"/>
            <a:ext cx="2133600" cy="246888"/>
          </a:xfrm>
        </p:spPr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6545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04139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5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000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5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4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1796796" y="-2104"/>
            <a:ext cx="1947672" cy="132588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-573" y="-2104"/>
            <a:ext cx="2432304" cy="13258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461234"/>
            <a:ext cx="978408" cy="519079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440" y="185729"/>
            <a:ext cx="8311980" cy="627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334" y="1005822"/>
            <a:ext cx="8300086" cy="543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604635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4705-9472-4480-B67E-D88C214D01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7918475" y="6634163"/>
            <a:ext cx="1173007" cy="175399"/>
            <a:chOff x="136018" y="6514352"/>
            <a:chExt cx="1512168" cy="226114"/>
          </a:xfrm>
        </p:grpSpPr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159"/>
            <a:stretch/>
          </p:blipFill>
          <p:spPr>
            <a:xfrm>
              <a:off x="136018" y="6514352"/>
              <a:ext cx="388539" cy="22611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621"/>
            <a:stretch/>
          </p:blipFill>
          <p:spPr>
            <a:xfrm>
              <a:off x="499694" y="6534235"/>
              <a:ext cx="1148492" cy="201711"/>
            </a:xfrm>
            <a:prstGeom prst="rect">
              <a:avLst/>
            </a:prstGeom>
          </p:spPr>
        </p:pic>
      </p:grpSp>
      <p:sp>
        <p:nvSpPr>
          <p:cNvPr id="19" name="Rectangle 6"/>
          <p:cNvSpPr/>
          <p:nvPr userDrawn="1"/>
        </p:nvSpPr>
        <p:spPr bwMode="gray">
          <a:xfrm>
            <a:off x="-573" y="130484"/>
            <a:ext cx="8972550" cy="717241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8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78" r:id="rId5"/>
    <p:sldLayoutId id="2147483679" r:id="rId6"/>
  </p:sldLayoutIdLst>
  <p:hf hdr="0" ftr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" panose="05000000000000000000" pitchFamily="2" charset="2"/>
        <a:buChar char="§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" panose="05000000000000000000" pitchFamily="2" charset="2"/>
        <a:buChar char="§"/>
        <a:defRPr sz="11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Java</a:t>
            </a:r>
            <a:r>
              <a:rPr lang="ko-KR" altLang="en-US" sz="3600" dirty="0"/>
              <a:t> </a:t>
            </a:r>
            <a:r>
              <a:rPr lang="en-US" altLang="ko-KR" sz="3600" dirty="0"/>
              <a:t>–</a:t>
            </a:r>
            <a:r>
              <a:rPr lang="ko-KR" altLang="en-US" sz="3600" dirty="0"/>
              <a:t> </a:t>
            </a:r>
            <a:r>
              <a:rPr lang="en-US" altLang="ko-KR" sz="3600"/>
              <a:t>2 - </a:t>
            </a:r>
            <a:r>
              <a:rPr lang="ko-KR" altLang="en-US" sz="3600"/>
              <a:t>숙제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071275"/>
            <a:ext cx="9144000" cy="2286000"/>
          </a:xfrm>
        </p:spPr>
        <p:txBody>
          <a:bodyPr/>
          <a:lstStyle/>
          <a:p>
            <a:r>
              <a:rPr lang="en-US" altLang="ko-KR" dirty="0"/>
              <a:t>2018. 09. 17</a:t>
            </a:r>
          </a:p>
          <a:p>
            <a:endParaRPr lang="en-US" altLang="ko-KR" dirty="0"/>
          </a:p>
          <a:p>
            <a:r>
              <a:rPr lang="ko-KR" altLang="en-US" dirty="0"/>
              <a:t>현창종</a:t>
            </a:r>
          </a:p>
        </p:txBody>
      </p:sp>
    </p:spTree>
    <p:extLst>
      <p:ext uri="{BB962C8B-B14F-4D97-AF65-F5344CB8AC3E}">
        <p14:creationId xmlns:p14="http://schemas.microsoft.com/office/powerpoint/2010/main" val="103536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자바숙제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n</a:t>
            </a:r>
            <a:r>
              <a:rPr lang="ko-KR" altLang="en-US" b="1" dirty="0"/>
              <a:t>을 </a:t>
            </a:r>
            <a:r>
              <a:rPr lang="ko-KR" altLang="en-US" b="1" dirty="0" err="1"/>
              <a:t>입력받으면</a:t>
            </a:r>
            <a:r>
              <a:rPr lang="en-US" altLang="ko-KR" b="1" dirty="0"/>
              <a:t>, n</a:t>
            </a:r>
            <a:r>
              <a:rPr lang="ko-KR" altLang="en-US" b="1" dirty="0"/>
              <a:t>단을 출력하는 프로그램 구현하기</a:t>
            </a:r>
            <a:endParaRPr lang="en-US" altLang="ko-KR" b="1" dirty="0"/>
          </a:p>
          <a:p>
            <a:pPr>
              <a:lnSpc>
                <a:spcPct val="150000"/>
              </a:lnSpc>
              <a:buClr>
                <a:srgbClr val="27CED7"/>
              </a:buClr>
            </a:pP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BE7275-AE46-4A16-88D2-C918E6DA5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6" y="1749495"/>
            <a:ext cx="1428949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1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자바숙제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n</a:t>
            </a:r>
            <a:r>
              <a:rPr lang="ko-KR" altLang="en-US" b="1" dirty="0"/>
              <a:t>을 </a:t>
            </a:r>
            <a:r>
              <a:rPr lang="ko-KR" altLang="en-US" b="1" dirty="0" err="1"/>
              <a:t>입력받으면</a:t>
            </a:r>
            <a:r>
              <a:rPr lang="en-US" altLang="ko-KR" b="1" dirty="0"/>
              <a:t> 1~n</a:t>
            </a:r>
            <a:r>
              <a:rPr lang="ko-KR" altLang="en-US" b="1" dirty="0"/>
              <a:t>까지의 합을 구해주는 프로그램 구현하기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5B6D8C-E326-4F7D-821A-E8003AF4D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3" y="1985057"/>
            <a:ext cx="3329528" cy="138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8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자바숙제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876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무한 루프속에서</a:t>
            </a:r>
            <a:r>
              <a:rPr lang="en-US" altLang="ko-KR" b="1" dirty="0"/>
              <a:t>, 0</a:t>
            </a:r>
            <a:r>
              <a:rPr lang="ko-KR" altLang="en-US" b="1" dirty="0"/>
              <a:t>과 </a:t>
            </a:r>
            <a:r>
              <a:rPr lang="en-US" altLang="ko-KR" b="1" dirty="0"/>
              <a:t>-1</a:t>
            </a:r>
            <a:r>
              <a:rPr lang="ko-KR" altLang="en-US" b="1" dirty="0"/>
              <a:t>을 </a:t>
            </a:r>
            <a:r>
              <a:rPr lang="ko-KR" altLang="en-US" b="1" dirty="0" err="1"/>
              <a:t>입력받으면</a:t>
            </a:r>
            <a:r>
              <a:rPr lang="ko-KR" altLang="en-US" b="1" dirty="0"/>
              <a:t> 루프가 중지되고</a:t>
            </a:r>
            <a:r>
              <a:rPr lang="en-US" altLang="ko-KR" b="1" dirty="0"/>
              <a:t>, </a:t>
            </a:r>
            <a:r>
              <a:rPr lang="ko-KR" altLang="en-US" b="1" dirty="0"/>
              <a:t>그 외의 숫자를 받으면 </a:t>
            </a:r>
            <a:r>
              <a:rPr lang="ko-KR" altLang="en-US" b="1" dirty="0" err="1"/>
              <a:t>짝수합</a:t>
            </a:r>
            <a:r>
              <a:rPr lang="en-US" altLang="ko-KR" b="1" dirty="0"/>
              <a:t>, </a:t>
            </a:r>
            <a:r>
              <a:rPr lang="ko-KR" altLang="en-US" b="1" dirty="0"/>
              <a:t>홀수합을 따로 구해서 출력하는 프로그램 구현하기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632746-34EF-457E-AAD8-366805003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36" y="2165050"/>
            <a:ext cx="1267002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0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자바숙제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314326" y="499522"/>
            <a:ext cx="8537234" cy="17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3 ~ 100</a:t>
            </a:r>
            <a:r>
              <a:rPr lang="ko-KR" altLang="en-US" b="1" dirty="0"/>
              <a:t>까지의 수에서</a:t>
            </a:r>
            <a:r>
              <a:rPr lang="en-US" altLang="ko-KR" b="1" dirty="0"/>
              <a:t>, </a:t>
            </a:r>
            <a:r>
              <a:rPr lang="ko-KR" altLang="en-US" b="1" dirty="0"/>
              <a:t>소수인 숫자 출력하기</a:t>
            </a:r>
            <a:r>
              <a:rPr lang="en-US" altLang="ko-KR" b="1" dirty="0"/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이중 </a:t>
            </a:r>
            <a:r>
              <a:rPr lang="en-US" altLang="ko-KR" b="1" dirty="0"/>
              <a:t>for</a:t>
            </a:r>
            <a:r>
              <a:rPr lang="ko-KR" altLang="en-US" b="1" dirty="0"/>
              <a:t>구문 사용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소수 </a:t>
            </a:r>
            <a:r>
              <a:rPr lang="en-US" altLang="ko-KR" b="1" dirty="0"/>
              <a:t>– </a:t>
            </a:r>
            <a:r>
              <a:rPr lang="ko-KR" altLang="en-US" b="1" dirty="0"/>
              <a:t>약수가 </a:t>
            </a:r>
            <a:r>
              <a:rPr lang="en-US" altLang="ko-KR" b="1" dirty="0"/>
              <a:t>1</a:t>
            </a:r>
            <a:r>
              <a:rPr lang="ko-KR" altLang="en-US" b="1" dirty="0"/>
              <a:t>과 자기자신인 수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150398-F460-43D8-8939-558741059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0" y="2953438"/>
            <a:ext cx="5172292" cy="2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5456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54957</TotalTime>
  <Words>103</Words>
  <Application>Microsoft Office PowerPoint</Application>
  <PresentationFormat>화면 슬라이드 쇼(4:3)</PresentationFormat>
  <Paragraphs>29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Tw Cen MT</vt:lpstr>
      <vt:lpstr>Wingdings</vt:lpstr>
      <vt:lpstr>Wingdings 3</vt:lpstr>
      <vt:lpstr>New_Simple01</vt:lpstr>
      <vt:lpstr>Java – 2 - 숙제</vt:lpstr>
      <vt:lpstr>자바숙제</vt:lpstr>
      <vt:lpstr>자바숙제</vt:lpstr>
      <vt:lpstr>자바숙제</vt:lpstr>
      <vt:lpstr>자바숙제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Antenna Diversity &amp; Space-Time Coding Techniques</dc:title>
  <dc:creator>권은정</dc:creator>
  <cp:lastModifiedBy>현 창종</cp:lastModifiedBy>
  <cp:revision>1190</cp:revision>
  <cp:lastPrinted>2016-10-05T05:10:30Z</cp:lastPrinted>
  <dcterms:created xsi:type="dcterms:W3CDTF">2014-05-21T15:45:45Z</dcterms:created>
  <dcterms:modified xsi:type="dcterms:W3CDTF">2018-09-21T08:09:22Z</dcterms:modified>
</cp:coreProperties>
</file>