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82" r:id="rId2"/>
    <p:sldId id="421" r:id="rId3"/>
    <p:sldId id="422" r:id="rId4"/>
    <p:sldId id="424" r:id="rId5"/>
    <p:sldId id="425" r:id="rId6"/>
    <p:sldId id="426" r:id="rId7"/>
    <p:sldId id="427" r:id="rId8"/>
    <p:sldId id="428" r:id="rId9"/>
    <p:sldId id="429" r:id="rId10"/>
    <p:sldId id="431" r:id="rId11"/>
    <p:sldId id="420" r:id="rId12"/>
    <p:sldId id="432" r:id="rId13"/>
    <p:sldId id="430" r:id="rId14"/>
    <p:sldId id="423" r:id="rId15"/>
    <p:sldId id="435" r:id="rId16"/>
    <p:sldId id="434" r:id="rId17"/>
    <p:sldId id="436" r:id="rId18"/>
    <p:sldId id="433" r:id="rId19"/>
    <p:sldId id="437" r:id="rId20"/>
    <p:sldId id="438" r:id="rId21"/>
    <p:sldId id="439" r:id="rId22"/>
    <p:sldId id="440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창종" initials="현" lastIdx="2" clrIdx="0">
    <p:extLst>
      <p:ext uri="{19B8F6BF-5375-455C-9EA6-DF929625EA0E}">
        <p15:presenceInfo xmlns:p15="http://schemas.microsoft.com/office/powerpoint/2012/main" userId="1754a67024955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1CADE4"/>
    <a:srgbClr val="70BF41"/>
    <a:srgbClr val="1297FF"/>
    <a:srgbClr val="117EA7"/>
    <a:srgbClr val="F39019"/>
    <a:srgbClr val="FFFFFF"/>
    <a:srgbClr val="12DAE2"/>
    <a:srgbClr val="7DD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1008" autoAdjust="0"/>
  </p:normalViewPr>
  <p:slideViewPr>
    <p:cSldViewPr snapToGrid="0">
      <p:cViewPr varScale="1">
        <p:scale>
          <a:sx n="93" d="100"/>
          <a:sy n="93" d="100"/>
        </p:scale>
        <p:origin x="20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 창종" userId="1754a67024955d5b" providerId="LiveId" clId="{6C0062C4-B1EF-4360-88F6-DA1235BE7130}"/>
    <pc:docChg chg="undo custSel addSld delSld modSld sldOrd">
      <pc:chgData name="현 창종" userId="1754a67024955d5b" providerId="LiveId" clId="{6C0062C4-B1EF-4360-88F6-DA1235BE7130}" dt="2018-09-16T08:02:48.405" v="9057" actId="20577"/>
      <pc:docMkLst>
        <pc:docMk/>
      </pc:docMkLst>
      <pc:sldChg chg="modSp">
        <pc:chgData name="현 창종" userId="1754a67024955d5b" providerId="LiveId" clId="{6C0062C4-B1EF-4360-88F6-DA1235BE7130}" dt="2018-09-16T08:02:48.405" v="9057" actId="20577"/>
        <pc:sldMkLst>
          <pc:docMk/>
          <pc:sldMk cId="1035360619" sldId="282"/>
        </pc:sldMkLst>
        <pc:spChg chg="mod">
          <ac:chgData name="현 창종" userId="1754a67024955d5b" providerId="LiveId" clId="{6C0062C4-B1EF-4360-88F6-DA1235BE7130}" dt="2018-09-16T08:02:43.225" v="9051" actId="20577"/>
          <ac:spMkLst>
            <pc:docMk/>
            <pc:sldMk cId="1035360619" sldId="282"/>
            <ac:spMk id="2" creationId="{00000000-0000-0000-0000-000000000000}"/>
          </ac:spMkLst>
        </pc:spChg>
        <pc:spChg chg="mod">
          <ac:chgData name="현 창종" userId="1754a67024955d5b" providerId="LiveId" clId="{6C0062C4-B1EF-4360-88F6-DA1235BE7130}" dt="2018-09-16T08:02:48.405" v="9057" actId="20577"/>
          <ac:spMkLst>
            <pc:docMk/>
            <pc:sldMk cId="1035360619" sldId="282"/>
            <ac:spMk id="3" creationId="{00000000-0000-0000-0000-000000000000}"/>
          </ac:spMkLst>
        </pc:spChg>
      </pc:sldChg>
      <pc:sldChg chg="modSp add">
        <pc:chgData name="현 창종" userId="1754a67024955d5b" providerId="LiveId" clId="{6C0062C4-B1EF-4360-88F6-DA1235BE7130}" dt="2018-09-16T08:02:30.292" v="9050" actId="20577"/>
        <pc:sldMkLst>
          <pc:docMk/>
          <pc:sldMk cId="2807301442" sldId="420"/>
        </pc:sldMkLst>
        <pc:spChg chg="mod">
          <ac:chgData name="현 창종" userId="1754a67024955d5b" providerId="LiveId" clId="{6C0062C4-B1EF-4360-88F6-DA1235BE7130}" dt="2018-09-16T08:02:30.292" v="9050" actId="20577"/>
          <ac:spMkLst>
            <pc:docMk/>
            <pc:sldMk cId="2807301442" sldId="420"/>
            <ac:spMk id="31" creationId="{207DE5D7-EA16-40BC-A396-CC7D5AB21A80}"/>
          </ac:spMkLst>
        </pc:spChg>
      </pc:sldChg>
    </pc:docChg>
  </pc:docChgLst>
  <pc:docChgLst>
    <pc:chgData name="현 창종" userId="1754a67024955d5b" providerId="LiveId" clId="{4E44495A-C033-46E0-905E-923C73821750}"/>
    <pc:docChg chg="undo custSel addSld delSld modSld sldOrd">
      <pc:chgData name="현 창종" userId="1754a67024955d5b" providerId="LiveId" clId="{4E44495A-C033-46E0-905E-923C73821750}" dt="2018-10-05T07:03:14.841" v="4905" actId="478"/>
      <pc:docMkLst>
        <pc:docMk/>
      </pc:docMkLst>
      <pc:sldChg chg="modSp">
        <pc:chgData name="현 창종" userId="1754a67024955d5b" providerId="LiveId" clId="{4E44495A-C033-46E0-905E-923C73821750}" dt="2018-10-04T13:21:19.203" v="3386" actId="20577"/>
        <pc:sldMkLst>
          <pc:docMk/>
          <pc:sldMk cId="1035360619" sldId="282"/>
        </pc:sldMkLst>
        <pc:spChg chg="mod">
          <ac:chgData name="현 창종" userId="1754a67024955d5b" providerId="LiveId" clId="{4E44495A-C033-46E0-905E-923C73821750}" dt="2018-10-04T10:50:44.274" v="17" actId="20577"/>
          <ac:spMkLst>
            <pc:docMk/>
            <pc:sldMk cId="1035360619" sldId="282"/>
            <ac:spMk id="2" creationId="{00000000-0000-0000-0000-000000000000}"/>
          </ac:spMkLst>
        </pc:spChg>
        <pc:spChg chg="mod">
          <ac:chgData name="현 창종" userId="1754a67024955d5b" providerId="LiveId" clId="{4E44495A-C033-46E0-905E-923C73821750}" dt="2018-10-04T13:21:19.203" v="3386" actId="20577"/>
          <ac:spMkLst>
            <pc:docMk/>
            <pc:sldMk cId="1035360619" sldId="282"/>
            <ac:spMk id="3" creationId="{00000000-0000-0000-0000-000000000000}"/>
          </ac:spMkLst>
        </pc:spChg>
      </pc:sldChg>
      <pc:sldChg chg="addSp delSp modSp">
        <pc:chgData name="현 창종" userId="1754a67024955d5b" providerId="LiveId" clId="{4E44495A-C033-46E0-905E-923C73821750}" dt="2018-10-04T13:02:41.581" v="2642" actId="20577"/>
        <pc:sldMkLst>
          <pc:docMk/>
          <pc:sldMk cId="2807301442" sldId="420"/>
        </pc:sldMkLst>
        <pc:spChg chg="mod">
          <ac:chgData name="현 창종" userId="1754a67024955d5b" providerId="LiveId" clId="{4E44495A-C033-46E0-905E-923C73821750}" dt="2018-10-04T12:36:13.578" v="2181" actId="20577"/>
          <ac:spMkLst>
            <pc:docMk/>
            <pc:sldMk cId="2807301442" sldId="420"/>
            <ac:spMk id="4" creationId="{C42C111B-6578-4AD5-B946-4DD9662D23B0}"/>
          </ac:spMkLst>
        </pc:spChg>
        <pc:spChg chg="add del mod">
          <ac:chgData name="현 창종" userId="1754a67024955d5b" providerId="LiveId" clId="{4E44495A-C033-46E0-905E-923C73821750}" dt="2018-10-04T12:59:19.491" v="2302" actId="478"/>
          <ac:spMkLst>
            <pc:docMk/>
            <pc:sldMk cId="2807301442" sldId="420"/>
            <ac:spMk id="7" creationId="{2D0960DC-1E8E-49EA-9A76-2D381B3D3A78}"/>
          </ac:spMkLst>
        </pc:spChg>
        <pc:spChg chg="add mod">
          <ac:chgData name="현 창종" userId="1754a67024955d5b" providerId="LiveId" clId="{4E44495A-C033-46E0-905E-923C73821750}" dt="2018-10-04T13:01:26.010" v="2545" actId="20577"/>
          <ac:spMkLst>
            <pc:docMk/>
            <pc:sldMk cId="2807301442" sldId="420"/>
            <ac:spMk id="9" creationId="{920ACCE6-CFC6-428A-9026-34E1F5665B77}"/>
          </ac:spMkLst>
        </pc:spChg>
        <pc:spChg chg="add del mod">
          <ac:chgData name="현 창종" userId="1754a67024955d5b" providerId="LiveId" clId="{4E44495A-C033-46E0-905E-923C73821750}" dt="2018-10-04T13:02:41.581" v="2642" actId="20577"/>
          <ac:spMkLst>
            <pc:docMk/>
            <pc:sldMk cId="2807301442" sldId="420"/>
            <ac:spMk id="12" creationId="{378E0520-C503-415E-BDC0-749022916ACF}"/>
          </ac:spMkLst>
        </pc:spChg>
        <pc:spChg chg="mod">
          <ac:chgData name="현 창종" userId="1754a67024955d5b" providerId="LiveId" clId="{4E44495A-C033-46E0-905E-923C73821750}" dt="2018-10-04T12:46:53.769" v="2300" actId="20577"/>
          <ac:spMkLst>
            <pc:docMk/>
            <pc:sldMk cId="2807301442" sldId="420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2:32:32.505" v="1924" actId="478"/>
          <ac:picMkLst>
            <pc:docMk/>
            <pc:sldMk cId="2807301442" sldId="420"/>
            <ac:picMk id="5" creationId="{2D632746-34EF-457E-AAD8-366805003DDC}"/>
          </ac:picMkLst>
        </pc:picChg>
        <pc:picChg chg="add mod">
          <ac:chgData name="현 창종" userId="1754a67024955d5b" providerId="LiveId" clId="{4E44495A-C033-46E0-905E-923C73821750}" dt="2018-10-04T12:46:43.425" v="2279" actId="1076"/>
          <ac:picMkLst>
            <pc:docMk/>
            <pc:sldMk cId="2807301442" sldId="420"/>
            <ac:picMk id="6" creationId="{E46CBB08-5CB6-47F9-A333-694FE2515EE0}"/>
          </ac:picMkLst>
        </pc:picChg>
        <pc:picChg chg="add del mod">
          <ac:chgData name="현 창종" userId="1754a67024955d5b" providerId="LiveId" clId="{4E44495A-C033-46E0-905E-923C73821750}" dt="2018-10-04T13:02:41.581" v="2642" actId="20577"/>
          <ac:picMkLst>
            <pc:docMk/>
            <pc:sldMk cId="2807301442" sldId="420"/>
            <ac:picMk id="10" creationId="{78F9F630-0471-4A89-8E7E-437B4D1DB360}"/>
          </ac:picMkLst>
        </pc:picChg>
      </pc:sldChg>
      <pc:sldChg chg="delSp modSp">
        <pc:chgData name="현 창종" userId="1754a67024955d5b" providerId="LiveId" clId="{4E44495A-C033-46E0-905E-923C73821750}" dt="2018-10-04T13:14:04.227" v="3231" actId="20577"/>
        <pc:sldMkLst>
          <pc:docMk/>
          <pc:sldMk cId="2293112979" sldId="421"/>
        </pc:sldMkLst>
        <pc:spChg chg="mod">
          <ac:chgData name="현 창종" userId="1754a67024955d5b" providerId="LiveId" clId="{4E44495A-C033-46E0-905E-923C73821750}" dt="2018-10-04T10:50:40.883" v="16" actId="20577"/>
          <ac:spMkLst>
            <pc:docMk/>
            <pc:sldMk cId="2293112979" sldId="421"/>
            <ac:spMk id="4" creationId="{C42C111B-6578-4AD5-B946-4DD9662D23B0}"/>
          </ac:spMkLst>
        </pc:spChg>
        <pc:spChg chg="mod">
          <ac:chgData name="현 창종" userId="1754a67024955d5b" providerId="LiveId" clId="{4E44495A-C033-46E0-905E-923C73821750}" dt="2018-10-04T13:14:04.227" v="3231" actId="20577"/>
          <ac:spMkLst>
            <pc:docMk/>
            <pc:sldMk cId="2293112979" sldId="421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0:50:46.355" v="18" actId="478"/>
          <ac:picMkLst>
            <pc:docMk/>
            <pc:sldMk cId="2293112979" sldId="421"/>
            <ac:picMk id="5" creationId="{06BE7275-AE46-4A16-88D2-C918E6DA5123}"/>
          </ac:picMkLst>
        </pc:picChg>
      </pc:sldChg>
      <pc:sldChg chg="addSp delSp modSp">
        <pc:chgData name="현 창종" userId="1754a67024955d5b" providerId="LiveId" clId="{4E44495A-C033-46E0-905E-923C73821750}" dt="2018-10-04T12:06:45.252" v="837" actId="20577"/>
        <pc:sldMkLst>
          <pc:docMk/>
          <pc:sldMk cId="1530182771" sldId="422"/>
        </pc:sldMkLst>
        <pc:spChg chg="mod">
          <ac:chgData name="현 창종" userId="1754a67024955d5b" providerId="LiveId" clId="{4E44495A-C033-46E0-905E-923C73821750}" dt="2018-10-04T10:58:06.787" v="273" actId="20577"/>
          <ac:spMkLst>
            <pc:docMk/>
            <pc:sldMk cId="1530182771" sldId="422"/>
            <ac:spMk id="4" creationId="{C42C111B-6578-4AD5-B946-4DD9662D23B0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7" creationId="{5A398FB4-8202-4C96-9BE6-E3A802CA63D2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8" creationId="{3BC1D1E9-ED48-451B-9041-98E3E3152E48}"/>
          </ac:spMkLst>
        </pc:spChg>
        <pc:spChg chg="add mod">
          <ac:chgData name="현 창종" userId="1754a67024955d5b" providerId="LiveId" clId="{4E44495A-C033-46E0-905E-923C73821750}" dt="2018-10-04T11:59:05.623" v="431" actId="20577"/>
          <ac:spMkLst>
            <pc:docMk/>
            <pc:sldMk cId="1530182771" sldId="422"/>
            <ac:spMk id="9" creationId="{82E06380-528A-4521-9FA5-7DC34BF0FFCB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11" creationId="{20377CEA-22FF-4A7F-8785-F6462CD72B75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12" creationId="{19D13CF2-14CF-40ED-AAB3-91F6C3F19F04}"/>
          </ac:spMkLst>
        </pc:spChg>
        <pc:spChg chg="add mod">
          <ac:chgData name="현 창종" userId="1754a67024955d5b" providerId="LiveId" clId="{4E44495A-C033-46E0-905E-923C73821750}" dt="2018-10-04T11:59:21.158" v="435" actId="20577"/>
          <ac:spMkLst>
            <pc:docMk/>
            <pc:sldMk cId="1530182771" sldId="422"/>
            <ac:spMk id="13" creationId="{49245817-5782-4919-B3ED-A0F00BA21CB6}"/>
          </ac:spMkLst>
        </pc:spChg>
        <pc:spChg chg="mod">
          <ac:chgData name="현 창종" userId="1754a67024955d5b" providerId="LiveId" clId="{4E44495A-C033-46E0-905E-923C73821750}" dt="2018-10-04T12:06:45.252" v="837" actId="20577"/>
          <ac:spMkLst>
            <pc:docMk/>
            <pc:sldMk cId="1530182771" sldId="422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0:58:11.811" v="274" actId="478"/>
          <ac:picMkLst>
            <pc:docMk/>
            <pc:sldMk cId="1530182771" sldId="422"/>
            <ac:picMk id="5" creationId="{A55B6D8C-E326-4F7D-821A-E8003AF4D416}"/>
          </ac:picMkLst>
        </pc:picChg>
        <pc:picChg chg="add mod">
          <ac:chgData name="현 창종" userId="1754a67024955d5b" providerId="LiveId" clId="{4E44495A-C033-46E0-905E-923C73821750}" dt="2018-10-04T11:57:48.087" v="392" actId="1076"/>
          <ac:picMkLst>
            <pc:docMk/>
            <pc:sldMk cId="1530182771" sldId="422"/>
            <ac:picMk id="6" creationId="{9A396354-4908-4ADF-BCFB-F744C89E7D3B}"/>
          </ac:picMkLst>
        </pc:picChg>
        <pc:cxnChg chg="add mod">
          <ac:chgData name="현 창종" userId="1754a67024955d5b" providerId="LiveId" clId="{4E44495A-C033-46E0-905E-923C73821750}" dt="2018-10-04T11:59:15.533" v="432" actId="11529"/>
          <ac:cxnSpMkLst>
            <pc:docMk/>
            <pc:sldMk cId="1530182771" sldId="422"/>
            <ac:cxnSpMk id="14" creationId="{A468803C-3F59-4D2C-8213-06AD6A27E586}"/>
          </ac:cxnSpMkLst>
        </pc:cxnChg>
        <pc:cxnChg chg="add mod">
          <ac:chgData name="현 창종" userId="1754a67024955d5b" providerId="LiveId" clId="{4E44495A-C033-46E0-905E-923C73821750}" dt="2018-10-04T11:59:19.419" v="434" actId="1076"/>
          <ac:cxnSpMkLst>
            <pc:docMk/>
            <pc:sldMk cId="1530182771" sldId="422"/>
            <ac:cxnSpMk id="16" creationId="{58F9A131-FDC4-4589-9F92-31F22BFEA817}"/>
          </ac:cxnSpMkLst>
        </pc:cxnChg>
      </pc:sldChg>
      <pc:sldChg chg="addSp delSp modSp">
        <pc:chgData name="현 창종" userId="1754a67024955d5b" providerId="LiveId" clId="{4E44495A-C033-46E0-905E-923C73821750}" dt="2018-10-05T02:44:03.488" v="3688" actId="14100"/>
        <pc:sldMkLst>
          <pc:docMk/>
          <pc:sldMk cId="306105456" sldId="423"/>
        </pc:sldMkLst>
        <pc:spChg chg="mod">
          <ac:chgData name="현 창종" userId="1754a67024955d5b" providerId="LiveId" clId="{4E44495A-C033-46E0-905E-923C73821750}" dt="2018-10-04T13:16:11.372" v="3365" actId="20577"/>
          <ac:spMkLst>
            <pc:docMk/>
            <pc:sldMk cId="306105456" sldId="423"/>
            <ac:spMk id="4" creationId="{C42C111B-6578-4AD5-B946-4DD9662D23B0}"/>
          </ac:spMkLst>
        </pc:spChg>
        <pc:spChg chg="add mod">
          <ac:chgData name="현 창종" userId="1754a67024955d5b" providerId="LiveId" clId="{4E44495A-C033-46E0-905E-923C73821750}" dt="2018-10-05T02:38:54.113" v="3671" actId="20577"/>
          <ac:spMkLst>
            <pc:docMk/>
            <pc:sldMk cId="306105456" sldId="423"/>
            <ac:spMk id="5" creationId="{A6F61902-6D82-45A2-8F15-0DEE6C9E1AA1}"/>
          </ac:spMkLst>
        </pc:spChg>
        <pc:spChg chg="add mod">
          <ac:chgData name="현 창종" userId="1754a67024955d5b" providerId="LiveId" clId="{4E44495A-C033-46E0-905E-923C73821750}" dt="2018-10-05T02:44:03.488" v="3688" actId="14100"/>
          <ac:spMkLst>
            <pc:docMk/>
            <pc:sldMk cId="306105456" sldId="423"/>
            <ac:spMk id="9" creationId="{9CAB2C94-0B13-4843-B3D4-A283E428EA4E}"/>
          </ac:spMkLst>
        </pc:spChg>
        <pc:spChg chg="add mod">
          <ac:chgData name="현 창종" userId="1754a67024955d5b" providerId="LiveId" clId="{4E44495A-C033-46E0-905E-923C73821750}" dt="2018-10-05T02:43:56.194" v="3686" actId="14100"/>
          <ac:spMkLst>
            <pc:docMk/>
            <pc:sldMk cId="306105456" sldId="423"/>
            <ac:spMk id="10" creationId="{8065B346-49B9-4AC6-9023-ED61E88567FC}"/>
          </ac:spMkLst>
        </pc:spChg>
        <pc:spChg chg="del mod">
          <ac:chgData name="현 창종" userId="1754a67024955d5b" providerId="LiveId" clId="{4E44495A-C033-46E0-905E-923C73821750}" dt="2018-10-04T13:15:41.995" v="3285" actId="478"/>
          <ac:spMkLst>
            <pc:docMk/>
            <pc:sldMk cId="306105456" sldId="423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3:19:56.612" v="3366" actId="478"/>
          <ac:picMkLst>
            <pc:docMk/>
            <pc:sldMk cId="306105456" sldId="423"/>
            <ac:picMk id="5" creationId="{96150398-F460-43D8-8939-55874105902B}"/>
          </ac:picMkLst>
        </pc:picChg>
        <pc:picChg chg="add mod">
          <ac:chgData name="현 창종" userId="1754a67024955d5b" providerId="LiveId" clId="{4E44495A-C033-46E0-905E-923C73821750}" dt="2018-10-05T02:43:37.151" v="3680" actId="1076"/>
          <ac:picMkLst>
            <pc:docMk/>
            <pc:sldMk cId="306105456" sldId="423"/>
            <ac:picMk id="6" creationId="{EACB71FE-8230-4C83-84F9-1196A58CAB77}"/>
          </ac:picMkLst>
        </pc:picChg>
        <pc:picChg chg="add mod">
          <ac:chgData name="현 창종" userId="1754a67024955d5b" providerId="LiveId" clId="{4E44495A-C033-46E0-905E-923C73821750}" dt="2018-10-05T02:43:33.015" v="3677" actId="1076"/>
          <ac:picMkLst>
            <pc:docMk/>
            <pc:sldMk cId="306105456" sldId="423"/>
            <ac:picMk id="8" creationId="{9300BA86-8C0D-48EC-8949-71848A08569D}"/>
          </ac:picMkLst>
        </pc:picChg>
      </pc:sldChg>
      <pc:sldChg chg="addSp delSp modSp add">
        <pc:chgData name="현 창종" userId="1754a67024955d5b" providerId="LiveId" clId="{4E44495A-C033-46E0-905E-923C73821750}" dt="2018-10-04T12:00:57.559" v="527" actId="5793"/>
        <pc:sldMkLst>
          <pc:docMk/>
          <pc:sldMk cId="2620219832" sldId="424"/>
        </pc:sldMkLst>
        <pc:spChg chg="mod">
          <ac:chgData name="현 창종" userId="1754a67024955d5b" providerId="LiveId" clId="{4E44495A-C033-46E0-905E-923C73821750}" dt="2018-10-04T12:00:31.584" v="506" actId="20577"/>
          <ac:spMkLst>
            <pc:docMk/>
            <pc:sldMk cId="2620219832" sldId="424"/>
            <ac:spMk id="7" creationId="{5A398FB4-8202-4C96-9BE6-E3A802CA63D2}"/>
          </ac:spMkLst>
        </pc:spChg>
        <pc:spChg chg="mod">
          <ac:chgData name="현 창종" userId="1754a67024955d5b" providerId="LiveId" clId="{4E44495A-C033-46E0-905E-923C73821750}" dt="2018-10-04T12:00:34.647" v="507" actId="20577"/>
          <ac:spMkLst>
            <pc:docMk/>
            <pc:sldMk cId="2620219832" sldId="424"/>
            <ac:spMk id="9" creationId="{82E06380-528A-4521-9FA5-7DC34BF0FFCB}"/>
          </ac:spMkLst>
        </pc:spChg>
        <pc:spChg chg="del">
          <ac:chgData name="현 창종" userId="1754a67024955d5b" providerId="LiveId" clId="{4E44495A-C033-46E0-905E-923C73821750}" dt="2018-10-04T12:00:37.825" v="508" actId="478"/>
          <ac:spMkLst>
            <pc:docMk/>
            <pc:sldMk cId="2620219832" sldId="424"/>
            <ac:spMk id="13" creationId="{49245817-5782-4919-B3ED-A0F00BA21CB6}"/>
          </ac:spMkLst>
        </pc:spChg>
        <pc:spChg chg="add mod">
          <ac:chgData name="현 창종" userId="1754a67024955d5b" providerId="LiveId" clId="{4E44495A-C033-46E0-905E-923C73821750}" dt="2018-10-04T12:00:55.776" v="519" actId="5793"/>
          <ac:spMkLst>
            <pc:docMk/>
            <pc:sldMk cId="2620219832" sldId="424"/>
            <ac:spMk id="17" creationId="{D00EDD57-3E9F-416B-9314-CE32C3CB4E6D}"/>
          </ac:spMkLst>
        </pc:spChg>
        <pc:spChg chg="add mod">
          <ac:chgData name="현 창종" userId="1754a67024955d5b" providerId="LiveId" clId="{4E44495A-C033-46E0-905E-923C73821750}" dt="2018-10-04T12:00:56.743" v="523" actId="5793"/>
          <ac:spMkLst>
            <pc:docMk/>
            <pc:sldMk cId="2620219832" sldId="424"/>
            <ac:spMk id="18" creationId="{0796178B-9CE3-4AC9-9E5E-8D374AD753EE}"/>
          </ac:spMkLst>
        </pc:spChg>
        <pc:spChg chg="add mod">
          <ac:chgData name="현 창종" userId="1754a67024955d5b" providerId="LiveId" clId="{4E44495A-C033-46E0-905E-923C73821750}" dt="2018-10-04T12:00:57.559" v="527" actId="5793"/>
          <ac:spMkLst>
            <pc:docMk/>
            <pc:sldMk cId="2620219832" sldId="424"/>
            <ac:spMk id="19" creationId="{A7529E73-2F02-4B34-9073-AFB378BFAD4F}"/>
          </ac:spMkLst>
        </pc:spChg>
        <pc:spChg chg="mod">
          <ac:chgData name="현 창종" userId="1754a67024955d5b" providerId="LiveId" clId="{4E44495A-C033-46E0-905E-923C73821750}" dt="2018-10-04T11:59:58.386" v="488" actId="5793"/>
          <ac:spMkLst>
            <pc:docMk/>
            <pc:sldMk cId="2620219832" sldId="424"/>
            <ac:spMk id="31" creationId="{207DE5D7-EA16-40BC-A396-CC7D5AB21A80}"/>
          </ac:spMkLst>
        </pc:spChg>
        <pc:picChg chg="add mod">
          <ac:chgData name="현 창종" userId="1754a67024955d5b" providerId="LiveId" clId="{4E44495A-C033-46E0-905E-923C73821750}" dt="2018-10-04T12:00:23.455" v="491" actId="1076"/>
          <ac:picMkLst>
            <pc:docMk/>
            <pc:sldMk cId="2620219832" sldId="424"/>
            <ac:picMk id="5" creationId="{BB38DFFB-E54C-420F-B9BC-22AA13B4727A}"/>
          </ac:picMkLst>
        </pc:picChg>
        <pc:picChg chg="del">
          <ac:chgData name="현 창종" userId="1754a67024955d5b" providerId="LiveId" clId="{4E44495A-C033-46E0-905E-923C73821750}" dt="2018-10-04T12:00:19.590" v="489" actId="478"/>
          <ac:picMkLst>
            <pc:docMk/>
            <pc:sldMk cId="2620219832" sldId="424"/>
            <ac:picMk id="6" creationId="{9A396354-4908-4ADF-BCFB-F744C89E7D3B}"/>
          </ac:picMkLst>
        </pc:picChg>
        <pc:cxnChg chg="mod">
          <ac:chgData name="현 창종" userId="1754a67024955d5b" providerId="LiveId" clId="{4E44495A-C033-46E0-905E-923C73821750}" dt="2018-10-04T12:00:51.035" v="515" actId="14100"/>
          <ac:cxnSpMkLst>
            <pc:docMk/>
            <pc:sldMk cId="2620219832" sldId="424"/>
            <ac:cxnSpMk id="16" creationId="{58F9A131-FDC4-4589-9F92-31F22BFEA817}"/>
          </ac:cxnSpMkLst>
        </pc:cxnChg>
      </pc:sldChg>
      <pc:sldChg chg="delSp modSp add">
        <pc:chgData name="현 창종" userId="1754a67024955d5b" providerId="LiveId" clId="{4E44495A-C033-46E0-905E-923C73821750}" dt="2018-10-04T12:11:15.578" v="1008" actId="20577"/>
        <pc:sldMkLst>
          <pc:docMk/>
          <pc:sldMk cId="1915562804" sldId="425"/>
        </pc:sldMkLst>
        <pc:spChg chg="del">
          <ac:chgData name="현 창종" userId="1754a67024955d5b" providerId="LiveId" clId="{4E44495A-C033-46E0-905E-923C73821750}" dt="2018-10-04T12:01:10.014" v="530" actId="478"/>
          <ac:spMkLst>
            <pc:docMk/>
            <pc:sldMk cId="1915562804" sldId="425"/>
            <ac:spMk id="7" creationId="{5A398FB4-8202-4C96-9BE6-E3A802CA63D2}"/>
          </ac:spMkLst>
        </pc:spChg>
        <pc:spChg chg="del">
          <ac:chgData name="현 창종" userId="1754a67024955d5b" providerId="LiveId" clId="{4E44495A-C033-46E0-905E-923C73821750}" dt="2018-10-04T12:01:10.014" v="530" actId="478"/>
          <ac:spMkLst>
            <pc:docMk/>
            <pc:sldMk cId="1915562804" sldId="425"/>
            <ac:spMk id="8" creationId="{3BC1D1E9-ED48-451B-9041-98E3E3152E48}"/>
          </ac:spMkLst>
        </pc:spChg>
        <pc:spChg chg="del">
          <ac:chgData name="현 창종" userId="1754a67024955d5b" providerId="LiveId" clId="{4E44495A-C033-46E0-905E-923C73821750}" dt="2018-10-04T12:01:10.014" v="530" actId="478"/>
          <ac:spMkLst>
            <pc:docMk/>
            <pc:sldMk cId="1915562804" sldId="425"/>
            <ac:spMk id="9" creationId="{82E06380-528A-4521-9FA5-7DC34BF0FFCB}"/>
          </ac:spMkLst>
        </pc:spChg>
        <pc:spChg chg="del">
          <ac:chgData name="현 창종" userId="1754a67024955d5b" providerId="LiveId" clId="{4E44495A-C033-46E0-905E-923C73821750}" dt="2018-10-04T12:01:10.014" v="530" actId="478"/>
          <ac:spMkLst>
            <pc:docMk/>
            <pc:sldMk cId="1915562804" sldId="425"/>
            <ac:spMk id="11" creationId="{20377CEA-22FF-4A7F-8785-F6462CD72B75}"/>
          </ac:spMkLst>
        </pc:spChg>
        <pc:spChg chg="del">
          <ac:chgData name="현 창종" userId="1754a67024955d5b" providerId="LiveId" clId="{4E44495A-C033-46E0-905E-923C73821750}" dt="2018-10-04T12:01:10.014" v="530" actId="478"/>
          <ac:spMkLst>
            <pc:docMk/>
            <pc:sldMk cId="1915562804" sldId="425"/>
            <ac:spMk id="12" creationId="{19D13CF2-14CF-40ED-AAB3-91F6C3F19F04}"/>
          </ac:spMkLst>
        </pc:spChg>
        <pc:spChg chg="del">
          <ac:chgData name="현 창종" userId="1754a67024955d5b" providerId="LiveId" clId="{4E44495A-C033-46E0-905E-923C73821750}" dt="2018-10-04T12:01:10.014" v="530" actId="478"/>
          <ac:spMkLst>
            <pc:docMk/>
            <pc:sldMk cId="1915562804" sldId="425"/>
            <ac:spMk id="17" creationId="{D00EDD57-3E9F-416B-9314-CE32C3CB4E6D}"/>
          </ac:spMkLst>
        </pc:spChg>
        <pc:spChg chg="del">
          <ac:chgData name="현 창종" userId="1754a67024955d5b" providerId="LiveId" clId="{4E44495A-C033-46E0-905E-923C73821750}" dt="2018-10-04T12:01:10.014" v="530" actId="478"/>
          <ac:spMkLst>
            <pc:docMk/>
            <pc:sldMk cId="1915562804" sldId="425"/>
            <ac:spMk id="18" creationId="{0796178B-9CE3-4AC9-9E5E-8D374AD753EE}"/>
          </ac:spMkLst>
        </pc:spChg>
        <pc:spChg chg="del">
          <ac:chgData name="현 창종" userId="1754a67024955d5b" providerId="LiveId" clId="{4E44495A-C033-46E0-905E-923C73821750}" dt="2018-10-04T12:01:10.014" v="530" actId="478"/>
          <ac:spMkLst>
            <pc:docMk/>
            <pc:sldMk cId="1915562804" sldId="425"/>
            <ac:spMk id="19" creationId="{A7529E73-2F02-4B34-9073-AFB378BFAD4F}"/>
          </ac:spMkLst>
        </pc:spChg>
        <pc:spChg chg="mod">
          <ac:chgData name="현 창종" userId="1754a67024955d5b" providerId="LiveId" clId="{4E44495A-C033-46E0-905E-923C73821750}" dt="2018-10-04T12:11:15.578" v="1008" actId="20577"/>
          <ac:spMkLst>
            <pc:docMk/>
            <pc:sldMk cId="1915562804" sldId="425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2:01:08.086" v="529" actId="478"/>
          <ac:picMkLst>
            <pc:docMk/>
            <pc:sldMk cId="1915562804" sldId="425"/>
            <ac:picMk id="5" creationId="{BB38DFFB-E54C-420F-B9BC-22AA13B4727A}"/>
          </ac:picMkLst>
        </pc:picChg>
        <pc:cxnChg chg="del mod">
          <ac:chgData name="현 창종" userId="1754a67024955d5b" providerId="LiveId" clId="{4E44495A-C033-46E0-905E-923C73821750}" dt="2018-10-04T12:01:10.014" v="530" actId="478"/>
          <ac:cxnSpMkLst>
            <pc:docMk/>
            <pc:sldMk cId="1915562804" sldId="425"/>
            <ac:cxnSpMk id="14" creationId="{A468803C-3F59-4D2C-8213-06AD6A27E586}"/>
          </ac:cxnSpMkLst>
        </pc:cxnChg>
        <pc:cxnChg chg="del mod">
          <ac:chgData name="현 창종" userId="1754a67024955d5b" providerId="LiveId" clId="{4E44495A-C033-46E0-905E-923C73821750}" dt="2018-10-04T12:01:10.014" v="530" actId="478"/>
          <ac:cxnSpMkLst>
            <pc:docMk/>
            <pc:sldMk cId="1915562804" sldId="425"/>
            <ac:cxnSpMk id="16" creationId="{58F9A131-FDC4-4589-9F92-31F22BFEA817}"/>
          </ac:cxnSpMkLst>
        </pc:cxnChg>
      </pc:sldChg>
      <pc:sldChg chg="modSp add">
        <pc:chgData name="현 창종" userId="1754a67024955d5b" providerId="LiveId" clId="{4E44495A-C033-46E0-905E-923C73821750}" dt="2018-10-04T12:19:56.760" v="1353" actId="20577"/>
        <pc:sldMkLst>
          <pc:docMk/>
          <pc:sldMk cId="1287516067" sldId="426"/>
        </pc:sldMkLst>
        <pc:spChg chg="mod">
          <ac:chgData name="현 창종" userId="1754a67024955d5b" providerId="LiveId" clId="{4E44495A-C033-46E0-905E-923C73821750}" dt="2018-10-04T12:08:39.999" v="857" actId="20577"/>
          <ac:spMkLst>
            <pc:docMk/>
            <pc:sldMk cId="1287516067" sldId="426"/>
            <ac:spMk id="4" creationId="{C42C111B-6578-4AD5-B946-4DD9662D23B0}"/>
          </ac:spMkLst>
        </pc:spChg>
        <pc:spChg chg="mod">
          <ac:chgData name="현 창종" userId="1754a67024955d5b" providerId="LiveId" clId="{4E44495A-C033-46E0-905E-923C73821750}" dt="2018-10-04T12:19:56.760" v="1353" actId="20577"/>
          <ac:spMkLst>
            <pc:docMk/>
            <pc:sldMk cId="1287516067" sldId="426"/>
            <ac:spMk id="31" creationId="{207DE5D7-EA16-40BC-A396-CC7D5AB21A80}"/>
          </ac:spMkLst>
        </pc:spChg>
      </pc:sldChg>
      <pc:sldChg chg="addSp delSp modSp add ord">
        <pc:chgData name="현 창종" userId="1754a67024955d5b" providerId="LiveId" clId="{4E44495A-C033-46E0-905E-923C73821750}" dt="2018-10-04T12:24:04.408" v="1474" actId="20577"/>
        <pc:sldMkLst>
          <pc:docMk/>
          <pc:sldMk cId="3253238706" sldId="427"/>
        </pc:sldMkLst>
        <pc:spChg chg="add mod">
          <ac:chgData name="현 창종" userId="1754a67024955d5b" providerId="LiveId" clId="{4E44495A-C033-46E0-905E-923C73821750}" dt="2018-10-04T12:21:54.751" v="1373" actId="1036"/>
          <ac:spMkLst>
            <pc:docMk/>
            <pc:sldMk cId="3253238706" sldId="427"/>
            <ac:spMk id="6" creationId="{C959E79D-F350-476D-81E9-F114EDA78E4B}"/>
          </ac:spMkLst>
        </pc:spChg>
        <pc:spChg chg="add mod">
          <ac:chgData name="현 창종" userId="1754a67024955d5b" providerId="LiveId" clId="{4E44495A-C033-46E0-905E-923C73821750}" dt="2018-10-04T12:21:59.472" v="1374" actId="571"/>
          <ac:spMkLst>
            <pc:docMk/>
            <pc:sldMk cId="3253238706" sldId="427"/>
            <ac:spMk id="8" creationId="{DD288C69-4C51-49BD-848C-772171649A2A}"/>
          </ac:spMkLst>
        </pc:spChg>
        <pc:spChg chg="add mod">
          <ac:chgData name="현 창종" userId="1754a67024955d5b" providerId="LiveId" clId="{4E44495A-C033-46E0-905E-923C73821750}" dt="2018-10-04T12:22:10.448" v="1385" actId="1037"/>
          <ac:spMkLst>
            <pc:docMk/>
            <pc:sldMk cId="3253238706" sldId="427"/>
            <ac:spMk id="9" creationId="{792AD721-7A3B-49F2-B0C2-090165681289}"/>
          </ac:spMkLst>
        </pc:spChg>
        <pc:spChg chg="add mod">
          <ac:chgData name="현 창종" userId="1754a67024955d5b" providerId="LiveId" clId="{4E44495A-C033-46E0-905E-923C73821750}" dt="2018-10-04T12:22:06.552" v="1381" actId="1036"/>
          <ac:spMkLst>
            <pc:docMk/>
            <pc:sldMk cId="3253238706" sldId="427"/>
            <ac:spMk id="10" creationId="{FE21049A-A1A3-475A-BF2B-616EC1E2A35B}"/>
          </ac:spMkLst>
        </pc:spChg>
        <pc:spChg chg="add mod">
          <ac:chgData name="현 창종" userId="1754a67024955d5b" providerId="LiveId" clId="{4E44495A-C033-46E0-905E-923C73821750}" dt="2018-10-04T12:23:50.128" v="1470" actId="20577"/>
          <ac:spMkLst>
            <pc:docMk/>
            <pc:sldMk cId="3253238706" sldId="427"/>
            <ac:spMk id="14" creationId="{F16C45F9-E259-4E48-B3D8-D12401568EF7}"/>
          </ac:spMkLst>
        </pc:spChg>
        <pc:spChg chg="add mod">
          <ac:chgData name="현 창종" userId="1754a67024955d5b" providerId="LiveId" clId="{4E44495A-C033-46E0-905E-923C73821750}" dt="2018-10-04T12:23:03.193" v="1433" actId="1076"/>
          <ac:spMkLst>
            <pc:docMk/>
            <pc:sldMk cId="3253238706" sldId="427"/>
            <ac:spMk id="17" creationId="{3E73249C-FB80-48F1-A0B4-1F49C9CAE67E}"/>
          </ac:spMkLst>
        </pc:spChg>
        <pc:spChg chg="add mod">
          <ac:chgData name="현 창종" userId="1754a67024955d5b" providerId="LiveId" clId="{4E44495A-C033-46E0-905E-923C73821750}" dt="2018-10-04T12:23:20.039" v="1458" actId="20577"/>
          <ac:spMkLst>
            <pc:docMk/>
            <pc:sldMk cId="3253238706" sldId="427"/>
            <ac:spMk id="19" creationId="{80C3E91E-58FA-4A98-A76A-00A9F4345868}"/>
          </ac:spMkLst>
        </pc:spChg>
        <pc:spChg chg="mod">
          <ac:chgData name="현 창종" userId="1754a67024955d5b" providerId="LiveId" clId="{4E44495A-C033-46E0-905E-923C73821750}" dt="2018-10-04T12:21:33.062" v="1361" actId="207"/>
          <ac:spMkLst>
            <pc:docMk/>
            <pc:sldMk cId="3253238706" sldId="427"/>
            <ac:spMk id="31" creationId="{207DE5D7-EA16-40BC-A396-CC7D5AB21A80}"/>
          </ac:spMkLst>
        </pc:spChg>
        <pc:picChg chg="add mod">
          <ac:chgData name="현 창종" userId="1754a67024955d5b" providerId="LiveId" clId="{4E44495A-C033-46E0-905E-923C73821750}" dt="2018-10-04T12:21:25.726" v="1360" actId="1076"/>
          <ac:picMkLst>
            <pc:docMk/>
            <pc:sldMk cId="3253238706" sldId="427"/>
            <ac:picMk id="5" creationId="{61A6FC4B-3377-42AA-9F8D-CADC3822D996}"/>
          </ac:picMkLst>
        </pc:picChg>
        <pc:cxnChg chg="add mod">
          <ac:chgData name="현 창종" userId="1754a67024955d5b" providerId="LiveId" clId="{4E44495A-C033-46E0-905E-923C73821750}" dt="2018-10-04T12:22:24.576" v="1387" actId="14100"/>
          <ac:cxnSpMkLst>
            <pc:docMk/>
            <pc:sldMk cId="3253238706" sldId="427"/>
            <ac:cxnSpMk id="11" creationId="{7577D7CB-4C87-465F-891D-34F2A2571E25}"/>
          </ac:cxnSpMkLst>
        </pc:cxnChg>
        <pc:cxnChg chg="add mod">
          <ac:chgData name="현 창종" userId="1754a67024955d5b" providerId="LiveId" clId="{4E44495A-C033-46E0-905E-923C73821750}" dt="2018-10-04T12:23:05.169" v="1434" actId="1076"/>
          <ac:cxnSpMkLst>
            <pc:docMk/>
            <pc:sldMk cId="3253238706" sldId="427"/>
            <ac:cxnSpMk id="15" creationId="{50D25EC8-B6BE-4AF9-A992-81B231B63E41}"/>
          </ac:cxnSpMkLst>
        </pc:cxnChg>
        <pc:cxnChg chg="add del mod">
          <ac:chgData name="현 창종" userId="1754a67024955d5b" providerId="LiveId" clId="{4E44495A-C033-46E0-905E-923C73821750}" dt="2018-10-04T12:22:51.351" v="1430" actId="478"/>
          <ac:cxnSpMkLst>
            <pc:docMk/>
            <pc:sldMk cId="3253238706" sldId="427"/>
            <ac:cxnSpMk id="16" creationId="{0BD01CE8-6EC0-41C8-9B2B-4945D9CF7500}"/>
          </ac:cxnSpMkLst>
        </pc:cxnChg>
      </pc:sldChg>
      <pc:sldChg chg="addSp modSp add">
        <pc:chgData name="현 창종" userId="1754a67024955d5b" providerId="LiveId" clId="{4E44495A-C033-46E0-905E-923C73821750}" dt="2018-10-04T12:26:56.524" v="1598" actId="1076"/>
        <pc:sldMkLst>
          <pc:docMk/>
          <pc:sldMk cId="2584383556" sldId="428"/>
        </pc:sldMkLst>
        <pc:spChg chg="add mod">
          <ac:chgData name="현 창종" userId="1754a67024955d5b" providerId="LiveId" clId="{4E44495A-C033-46E0-905E-923C73821750}" dt="2018-10-04T12:26:36.542" v="1591" actId="1076"/>
          <ac:spMkLst>
            <pc:docMk/>
            <pc:sldMk cId="2584383556" sldId="428"/>
            <ac:spMk id="2" creationId="{C8E93C85-DA64-49CE-ADDE-1F97963729AC}"/>
          </ac:spMkLst>
        </pc:spChg>
        <pc:spChg chg="add mod">
          <ac:chgData name="현 창종" userId="1754a67024955d5b" providerId="LiveId" clId="{4E44495A-C033-46E0-905E-923C73821750}" dt="2018-10-04T12:24:41.750" v="1487" actId="14100"/>
          <ac:spMkLst>
            <pc:docMk/>
            <pc:sldMk cId="2584383556" sldId="428"/>
            <ac:spMk id="6" creationId="{1571CF7C-C1F0-47FF-9734-D85173897903}"/>
          </ac:spMkLst>
        </pc:spChg>
        <pc:spChg chg="add mod">
          <ac:chgData name="현 창종" userId="1754a67024955d5b" providerId="LiveId" clId="{4E44495A-C033-46E0-905E-923C73821750}" dt="2018-10-04T12:24:45.373" v="1489" actId="14100"/>
          <ac:spMkLst>
            <pc:docMk/>
            <pc:sldMk cId="2584383556" sldId="428"/>
            <ac:spMk id="7" creationId="{E1E43A14-B76B-4F20-BBA1-8BBBC48AF169}"/>
          </ac:spMkLst>
        </pc:spChg>
        <pc:spChg chg="add mod">
          <ac:chgData name="현 창종" userId="1754a67024955d5b" providerId="LiveId" clId="{4E44495A-C033-46E0-905E-923C73821750}" dt="2018-10-04T12:24:48.327" v="1491" actId="14100"/>
          <ac:spMkLst>
            <pc:docMk/>
            <pc:sldMk cId="2584383556" sldId="428"/>
            <ac:spMk id="8" creationId="{35E0FE9D-65E8-4428-96FB-72B25DF78BAA}"/>
          </ac:spMkLst>
        </pc:spChg>
        <pc:spChg chg="add mod">
          <ac:chgData name="현 창종" userId="1754a67024955d5b" providerId="LiveId" clId="{4E44495A-C033-46E0-905E-923C73821750}" dt="2018-10-04T12:26:56.524" v="1598" actId="1076"/>
          <ac:spMkLst>
            <pc:docMk/>
            <pc:sldMk cId="2584383556" sldId="428"/>
            <ac:spMk id="10" creationId="{13AFA99F-F202-4EAE-A746-512D897D5ED3}"/>
          </ac:spMkLst>
        </pc:spChg>
        <pc:spChg chg="mod">
          <ac:chgData name="현 창종" userId="1754a67024955d5b" providerId="LiveId" clId="{4E44495A-C033-46E0-905E-923C73821750}" dt="2018-10-04T12:24:21.931" v="1478" actId="207"/>
          <ac:spMkLst>
            <pc:docMk/>
            <pc:sldMk cId="2584383556" sldId="428"/>
            <ac:spMk id="31" creationId="{207DE5D7-EA16-40BC-A396-CC7D5AB21A80}"/>
          </ac:spMkLst>
        </pc:spChg>
        <pc:picChg chg="add mod">
          <ac:chgData name="현 창종" userId="1754a67024955d5b" providerId="LiveId" clId="{4E44495A-C033-46E0-905E-923C73821750}" dt="2018-10-04T12:24:31.984" v="1482" actId="1076"/>
          <ac:picMkLst>
            <pc:docMk/>
            <pc:sldMk cId="2584383556" sldId="428"/>
            <ac:picMk id="5" creationId="{BDD1297B-1C97-4EA8-AFC8-B09EDCDE74A9}"/>
          </ac:picMkLst>
        </pc:picChg>
        <pc:cxnChg chg="add mod">
          <ac:chgData name="현 창종" userId="1754a67024955d5b" providerId="LiveId" clId="{4E44495A-C033-46E0-905E-923C73821750}" dt="2018-10-04T12:26:54.300" v="1597" actId="1076"/>
          <ac:cxnSpMkLst>
            <pc:docMk/>
            <pc:sldMk cId="2584383556" sldId="428"/>
            <ac:cxnSpMk id="11" creationId="{C3C2FE84-F972-4AD1-A121-4ACD2468E521}"/>
          </ac:cxnSpMkLst>
        </pc:cxnChg>
      </pc:sldChg>
      <pc:sldChg chg="add del">
        <pc:chgData name="현 창종" userId="1754a67024955d5b" providerId="LiveId" clId="{4E44495A-C033-46E0-905E-923C73821750}" dt="2018-10-04T12:24:01.953" v="1472" actId="2696"/>
        <pc:sldMkLst>
          <pc:docMk/>
          <pc:sldMk cId="4046022133" sldId="428"/>
        </pc:sldMkLst>
      </pc:sldChg>
      <pc:sldChg chg="add del">
        <pc:chgData name="현 창종" userId="1754a67024955d5b" providerId="LiveId" clId="{4E44495A-C033-46E0-905E-923C73821750}" dt="2018-10-04T12:27:08.187" v="1600" actId="2696"/>
        <pc:sldMkLst>
          <pc:docMk/>
          <pc:sldMk cId="2725343645" sldId="429"/>
        </pc:sldMkLst>
      </pc:sldChg>
      <pc:sldChg chg="addSp delSp modSp add">
        <pc:chgData name="현 창종" userId="1754a67024955d5b" providerId="LiveId" clId="{4E44495A-C033-46E0-905E-923C73821750}" dt="2018-10-04T12:30:42.864" v="1900" actId="1076"/>
        <pc:sldMkLst>
          <pc:docMk/>
          <pc:sldMk cId="3262176920" sldId="429"/>
        </pc:sldMkLst>
        <pc:spChg chg="add mod">
          <ac:chgData name="현 창종" userId="1754a67024955d5b" providerId="LiveId" clId="{4E44495A-C033-46E0-905E-923C73821750}" dt="2018-10-04T12:28:04.013" v="1665" actId="208"/>
          <ac:spMkLst>
            <pc:docMk/>
            <pc:sldMk cId="3262176920" sldId="429"/>
            <ac:spMk id="6" creationId="{8B9AB4EA-AF0E-4DF9-8C2B-3BE7E0FE1310}"/>
          </ac:spMkLst>
        </pc:spChg>
        <pc:spChg chg="add del mod">
          <ac:chgData name="현 창종" userId="1754a67024955d5b" providerId="LiveId" clId="{4E44495A-C033-46E0-905E-923C73821750}" dt="2018-10-04T12:28:00.121" v="1664" actId="478"/>
          <ac:spMkLst>
            <pc:docMk/>
            <pc:sldMk cId="3262176920" sldId="429"/>
            <ac:spMk id="7" creationId="{08D30CF5-C695-409E-9812-9BB638BF5B75}"/>
          </ac:spMkLst>
        </pc:spChg>
        <pc:spChg chg="add mod">
          <ac:chgData name="현 창종" userId="1754a67024955d5b" providerId="LiveId" clId="{4E44495A-C033-46E0-905E-923C73821750}" dt="2018-10-04T12:28:08.017" v="1666" actId="571"/>
          <ac:spMkLst>
            <pc:docMk/>
            <pc:sldMk cId="3262176920" sldId="429"/>
            <ac:spMk id="8" creationId="{54757AD8-04B6-414C-94A5-B931D829EC4A}"/>
          </ac:spMkLst>
        </pc:spChg>
        <pc:spChg chg="add mod">
          <ac:chgData name="현 창종" userId="1754a67024955d5b" providerId="LiveId" clId="{4E44495A-C033-46E0-905E-923C73821750}" dt="2018-10-04T12:28:11.214" v="1667" actId="571"/>
          <ac:spMkLst>
            <pc:docMk/>
            <pc:sldMk cId="3262176920" sldId="429"/>
            <ac:spMk id="9" creationId="{B1DC2DE7-E556-41C9-91FA-8E09328ACE6C}"/>
          </ac:spMkLst>
        </pc:spChg>
        <pc:spChg chg="add mod">
          <ac:chgData name="현 창종" userId="1754a67024955d5b" providerId="LiveId" clId="{4E44495A-C033-46E0-905E-923C73821750}" dt="2018-10-04T12:28:12.524" v="1669" actId="571"/>
          <ac:spMkLst>
            <pc:docMk/>
            <pc:sldMk cId="3262176920" sldId="429"/>
            <ac:spMk id="11" creationId="{64C04F87-6981-475F-9F60-A88EBD5B0E10}"/>
          </ac:spMkLst>
        </pc:spChg>
        <pc:spChg chg="add mod">
          <ac:chgData name="현 창종" userId="1754a67024955d5b" providerId="LiveId" clId="{4E44495A-C033-46E0-905E-923C73821750}" dt="2018-10-04T12:28:15.488" v="1671" actId="571"/>
          <ac:spMkLst>
            <pc:docMk/>
            <pc:sldMk cId="3262176920" sldId="429"/>
            <ac:spMk id="13" creationId="{0DFFF2A5-27F7-48BF-BAB5-7E97043FDA5D}"/>
          </ac:spMkLst>
        </pc:spChg>
        <pc:spChg chg="add mod">
          <ac:chgData name="현 창종" userId="1754a67024955d5b" providerId="LiveId" clId="{4E44495A-C033-46E0-905E-923C73821750}" dt="2018-10-04T12:28:20.918" v="1672" actId="571"/>
          <ac:spMkLst>
            <pc:docMk/>
            <pc:sldMk cId="3262176920" sldId="429"/>
            <ac:spMk id="14" creationId="{E6C612A6-A31B-42EF-8DC4-E31D50298B70}"/>
          </ac:spMkLst>
        </pc:spChg>
        <pc:spChg chg="add mod">
          <ac:chgData name="현 창종" userId="1754a67024955d5b" providerId="LiveId" clId="{4E44495A-C033-46E0-905E-923C73821750}" dt="2018-10-04T12:29:47.188" v="1842" actId="1076"/>
          <ac:spMkLst>
            <pc:docMk/>
            <pc:sldMk cId="3262176920" sldId="429"/>
            <ac:spMk id="15" creationId="{6199C71B-6643-4050-BDE0-101E16111B00}"/>
          </ac:spMkLst>
        </pc:spChg>
        <pc:spChg chg="add mod">
          <ac:chgData name="현 창종" userId="1754a67024955d5b" providerId="LiveId" clId="{4E44495A-C033-46E0-905E-923C73821750}" dt="2018-10-04T12:30:11.253" v="1852" actId="1076"/>
          <ac:spMkLst>
            <pc:docMk/>
            <pc:sldMk cId="3262176920" sldId="429"/>
            <ac:spMk id="18" creationId="{CCA54787-68AC-4185-BC1A-F477541BB0B6}"/>
          </ac:spMkLst>
        </pc:spChg>
        <pc:spChg chg="add mod">
          <ac:chgData name="현 창종" userId="1754a67024955d5b" providerId="LiveId" clId="{4E44495A-C033-46E0-905E-923C73821750}" dt="2018-10-04T12:30:42.864" v="1900" actId="1076"/>
          <ac:spMkLst>
            <pc:docMk/>
            <pc:sldMk cId="3262176920" sldId="429"/>
            <ac:spMk id="20" creationId="{477E6728-72DF-45B7-B224-DC7EE13ED0CB}"/>
          </ac:spMkLst>
        </pc:spChg>
        <pc:spChg chg="mod">
          <ac:chgData name="현 창종" userId="1754a67024955d5b" providerId="LiveId" clId="{4E44495A-C033-46E0-905E-923C73821750}" dt="2018-10-04T12:27:41.809" v="1658" actId="20577"/>
          <ac:spMkLst>
            <pc:docMk/>
            <pc:sldMk cId="3262176920" sldId="429"/>
            <ac:spMk id="31" creationId="{207DE5D7-EA16-40BC-A396-CC7D5AB21A80}"/>
          </ac:spMkLst>
        </pc:spChg>
        <pc:picChg chg="add">
          <ac:chgData name="현 창종" userId="1754a67024955d5b" providerId="LiveId" clId="{4E44495A-C033-46E0-905E-923C73821750}" dt="2018-10-04T12:27:45.148" v="1659" actId="1076"/>
          <ac:picMkLst>
            <pc:docMk/>
            <pc:sldMk cId="3262176920" sldId="429"/>
            <ac:picMk id="5" creationId="{44FEF054-8D8B-416F-8F8E-270D7C664B46}"/>
          </ac:picMkLst>
        </pc:picChg>
        <pc:picChg chg="add mod">
          <ac:chgData name="현 창종" userId="1754a67024955d5b" providerId="LiveId" clId="{4E44495A-C033-46E0-905E-923C73821750}" dt="2018-10-04T12:28:12.524" v="1669" actId="571"/>
          <ac:picMkLst>
            <pc:docMk/>
            <pc:sldMk cId="3262176920" sldId="429"/>
            <ac:picMk id="10" creationId="{2D03B0E4-E47C-4AB6-AEEB-77160D9B7319}"/>
          </ac:picMkLst>
        </pc:picChg>
        <pc:picChg chg="add mod">
          <ac:chgData name="현 창종" userId="1754a67024955d5b" providerId="LiveId" clId="{4E44495A-C033-46E0-905E-923C73821750}" dt="2018-10-04T12:28:15.488" v="1671" actId="571"/>
          <ac:picMkLst>
            <pc:docMk/>
            <pc:sldMk cId="3262176920" sldId="429"/>
            <ac:picMk id="12" creationId="{99ED7DBB-6BB9-405B-9566-40F91C6607CD}"/>
          </ac:picMkLst>
        </pc:picChg>
        <pc:cxnChg chg="add mod">
          <ac:chgData name="현 창종" userId="1754a67024955d5b" providerId="LiveId" clId="{4E44495A-C033-46E0-905E-923C73821750}" dt="2018-10-04T12:28:43.417" v="1677" actId="14100"/>
          <ac:cxnSpMkLst>
            <pc:docMk/>
            <pc:sldMk cId="3262176920" sldId="429"/>
            <ac:cxnSpMk id="16" creationId="{ECB3BA64-FFFA-4EE9-AB4F-7CF729D4DB16}"/>
          </ac:cxnSpMkLst>
        </pc:cxnChg>
        <pc:cxnChg chg="add mod">
          <ac:chgData name="현 창종" userId="1754a67024955d5b" providerId="LiveId" clId="{4E44495A-C033-46E0-905E-923C73821750}" dt="2018-10-04T12:30:13.598" v="1853" actId="571"/>
          <ac:cxnSpMkLst>
            <pc:docMk/>
            <pc:sldMk cId="3262176920" sldId="429"/>
            <ac:cxnSpMk id="19" creationId="{B9A10DF0-1F3F-4CA9-B637-F6BA332A30C4}"/>
          </ac:cxnSpMkLst>
        </pc:cxnChg>
      </pc:sldChg>
      <pc:sldChg chg="addSp delSp modSp add">
        <pc:chgData name="현 창종" userId="1754a67024955d5b" providerId="LiveId" clId="{4E44495A-C033-46E0-905E-923C73821750}" dt="2018-10-04T13:15:08.165" v="3284" actId="403"/>
        <pc:sldMkLst>
          <pc:docMk/>
          <pc:sldMk cId="304184524" sldId="430"/>
        </pc:sldMkLst>
        <pc:spChg chg="add del mod">
          <ac:chgData name="현 창종" userId="1754a67024955d5b" providerId="LiveId" clId="{4E44495A-C033-46E0-905E-923C73821750}" dt="2018-10-04T13:15:08.165" v="3284" actId="403"/>
          <ac:spMkLst>
            <pc:docMk/>
            <pc:sldMk cId="304184524" sldId="430"/>
            <ac:spMk id="7" creationId="{752A540C-777D-4D43-B1C8-8AECE228F56B}"/>
          </ac:spMkLst>
        </pc:spChg>
        <pc:spChg chg="mod">
          <ac:chgData name="현 창종" userId="1754a67024955d5b" providerId="LiveId" clId="{4E44495A-C033-46E0-905E-923C73821750}" dt="2018-10-04T13:13:33.573" v="3224" actId="1076"/>
          <ac:spMkLst>
            <pc:docMk/>
            <pc:sldMk cId="304184524" sldId="430"/>
            <ac:spMk id="31" creationId="{207DE5D7-EA16-40BC-A396-CC7D5AB21A80}"/>
          </ac:spMkLst>
        </pc:spChg>
        <pc:picChg chg="add mod">
          <ac:chgData name="현 창종" userId="1754a67024955d5b" providerId="LiveId" clId="{4E44495A-C033-46E0-905E-923C73821750}" dt="2018-10-04T13:13:35.214" v="3225" actId="1076"/>
          <ac:picMkLst>
            <pc:docMk/>
            <pc:sldMk cId="304184524" sldId="430"/>
            <ac:picMk id="5" creationId="{ACE3CFBD-6419-4DEA-A287-6DABFF1862E4}"/>
          </ac:picMkLst>
        </pc:picChg>
      </pc:sldChg>
      <pc:sldChg chg="addSp delSp modSp add ord">
        <pc:chgData name="현 창종" userId="1754a67024955d5b" providerId="LiveId" clId="{4E44495A-C033-46E0-905E-923C73821750}" dt="2018-10-04T13:05:13.699" v="2922" actId="20577"/>
        <pc:sldMkLst>
          <pc:docMk/>
          <pc:sldMk cId="481253099" sldId="431"/>
        </pc:sldMkLst>
        <pc:spChg chg="add del mod">
          <ac:chgData name="현 창종" userId="1754a67024955d5b" providerId="LiveId" clId="{4E44495A-C033-46E0-905E-923C73821750}" dt="2018-10-04T13:04:20.355" v="2810" actId="478"/>
          <ac:spMkLst>
            <pc:docMk/>
            <pc:sldMk cId="481253099" sldId="431"/>
            <ac:spMk id="8" creationId="{2D83411C-9077-4912-8668-2E999966B753}"/>
          </ac:spMkLst>
        </pc:spChg>
        <pc:spChg chg="mod">
          <ac:chgData name="현 창종" userId="1754a67024955d5b" providerId="LiveId" clId="{4E44495A-C033-46E0-905E-923C73821750}" dt="2018-10-04T13:05:13.699" v="2922" actId="20577"/>
          <ac:spMkLst>
            <pc:docMk/>
            <pc:sldMk cId="481253099" sldId="431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3:04:19.106" v="2809" actId="478"/>
          <ac:picMkLst>
            <pc:docMk/>
            <pc:sldMk cId="481253099" sldId="431"/>
            <ac:picMk id="6" creationId="{E46CBB08-5CB6-47F9-A333-694FE2515EE0}"/>
          </ac:picMkLst>
        </pc:picChg>
        <pc:picChg chg="add del mod">
          <ac:chgData name="현 창종" userId="1754a67024955d5b" providerId="LiveId" clId="{4E44495A-C033-46E0-905E-923C73821750}" dt="2018-10-04T13:04:20.833" v="2811" actId="478"/>
          <ac:picMkLst>
            <pc:docMk/>
            <pc:sldMk cId="481253099" sldId="431"/>
            <ac:picMk id="7" creationId="{534828B9-843C-4783-A985-03D95C162A72}"/>
          </ac:picMkLst>
        </pc:picChg>
      </pc:sldChg>
      <pc:sldChg chg="add">
        <pc:chgData name="현 창종" userId="1754a67024955d5b" providerId="LiveId" clId="{4E44495A-C033-46E0-905E-923C73821750}" dt="2018-10-04T13:04:09.737" v="2807" actId="20577"/>
        <pc:sldMkLst>
          <pc:docMk/>
          <pc:sldMk cId="3576209803" sldId="432"/>
        </pc:sldMkLst>
      </pc:sldChg>
      <pc:sldChg chg="addSp modSp add">
        <pc:chgData name="현 창종" userId="1754a67024955d5b" providerId="LiveId" clId="{4E44495A-C033-46E0-905E-923C73821750}" dt="2018-10-05T06:55:20.244" v="4683" actId="20577"/>
        <pc:sldMkLst>
          <pc:docMk/>
          <pc:sldMk cId="1853580271" sldId="433"/>
        </pc:sldMkLst>
        <pc:spChg chg="mod">
          <ac:chgData name="현 창종" userId="1754a67024955d5b" providerId="LiveId" clId="{4E44495A-C033-46E0-905E-923C73821750}" dt="2018-10-04T13:20:32.421" v="3380" actId="20577"/>
          <ac:spMkLst>
            <pc:docMk/>
            <pc:sldMk cId="1853580271" sldId="433"/>
            <ac:spMk id="4" creationId="{C42C111B-6578-4AD5-B946-4DD9662D23B0}"/>
          </ac:spMkLst>
        </pc:spChg>
        <pc:spChg chg="add mod">
          <ac:chgData name="현 창종" userId="1754a67024955d5b" providerId="LiveId" clId="{4E44495A-C033-46E0-905E-923C73821750}" dt="2018-10-05T06:55:20.244" v="4683" actId="20577"/>
          <ac:spMkLst>
            <pc:docMk/>
            <pc:sldMk cId="1853580271" sldId="433"/>
            <ac:spMk id="5" creationId="{957BFB50-484D-4B54-8246-CFD51E702C6A}"/>
          </ac:spMkLst>
        </pc:spChg>
      </pc:sldChg>
      <pc:sldChg chg="addSp delSp modSp add ord">
        <pc:chgData name="현 창종" userId="1754a67024955d5b" providerId="LiveId" clId="{4E44495A-C033-46E0-905E-923C73821750}" dt="2018-10-05T02:50:58.086" v="4010" actId="14100"/>
        <pc:sldMkLst>
          <pc:docMk/>
          <pc:sldMk cId="3080105640" sldId="434"/>
        </pc:sldMkLst>
        <pc:spChg chg="mod">
          <ac:chgData name="현 창종" userId="1754a67024955d5b" providerId="LiveId" clId="{4E44495A-C033-46E0-905E-923C73821750}" dt="2018-10-05T02:50:03.490" v="4000" actId="20577"/>
          <ac:spMkLst>
            <pc:docMk/>
            <pc:sldMk cId="3080105640" sldId="434"/>
            <ac:spMk id="5" creationId="{A6F61902-6D82-45A2-8F15-0DEE6C9E1AA1}"/>
          </ac:spMkLst>
        </pc:spChg>
        <pc:spChg chg="mod topLvl">
          <ac:chgData name="현 창종" userId="1754a67024955d5b" providerId="LiveId" clId="{4E44495A-C033-46E0-905E-923C73821750}" dt="2018-10-05T02:50:45.672" v="4007" actId="14100"/>
          <ac:spMkLst>
            <pc:docMk/>
            <pc:sldMk cId="3080105640" sldId="434"/>
            <ac:spMk id="9" creationId="{9CAB2C94-0B13-4843-B3D4-A283E428EA4E}"/>
          </ac:spMkLst>
        </pc:spChg>
        <pc:spChg chg="mod topLvl">
          <ac:chgData name="현 창종" userId="1754a67024955d5b" providerId="LiveId" clId="{4E44495A-C033-46E0-905E-923C73821750}" dt="2018-10-05T02:50:34.791" v="4003" actId="14100"/>
          <ac:spMkLst>
            <pc:docMk/>
            <pc:sldMk cId="3080105640" sldId="434"/>
            <ac:spMk id="10" creationId="{8065B346-49B9-4AC6-9023-ED61E88567FC}"/>
          </ac:spMkLst>
        </pc:spChg>
        <pc:grpChg chg="add del mod">
          <ac:chgData name="현 창종" userId="1754a67024955d5b" providerId="LiveId" clId="{4E44495A-C033-46E0-905E-923C73821750}" dt="2018-10-05T02:50:38.413" v="4004" actId="165"/>
          <ac:grpSpMkLst>
            <pc:docMk/>
            <pc:sldMk cId="3080105640" sldId="434"/>
            <ac:grpSpMk id="2" creationId="{53BBBCCB-42F2-4CEC-A62F-66FB06300781}"/>
          </ac:grpSpMkLst>
        </pc:grpChg>
        <pc:grpChg chg="add del mod">
          <ac:chgData name="현 창종" userId="1754a67024955d5b" providerId="LiveId" clId="{4E44495A-C033-46E0-905E-923C73821750}" dt="2018-10-05T02:50:31.299" v="4001" actId="165"/>
          <ac:grpSpMkLst>
            <pc:docMk/>
            <pc:sldMk cId="3080105640" sldId="434"/>
            <ac:grpSpMk id="7" creationId="{2858DFF4-C2BB-4714-8DE2-35E6F03853B3}"/>
          </ac:grpSpMkLst>
        </pc:grpChg>
        <pc:picChg chg="mod topLvl">
          <ac:chgData name="현 창종" userId="1754a67024955d5b" providerId="LiveId" clId="{4E44495A-C033-46E0-905E-923C73821750}" dt="2018-10-05T02:50:31.299" v="4001" actId="165"/>
          <ac:picMkLst>
            <pc:docMk/>
            <pc:sldMk cId="3080105640" sldId="434"/>
            <ac:picMk id="6" creationId="{EACB71FE-8230-4C83-84F9-1196A58CAB77}"/>
          </ac:picMkLst>
        </pc:picChg>
        <pc:picChg chg="mod topLvl">
          <ac:chgData name="현 창종" userId="1754a67024955d5b" providerId="LiveId" clId="{4E44495A-C033-46E0-905E-923C73821750}" dt="2018-10-05T02:50:38.413" v="4004" actId="165"/>
          <ac:picMkLst>
            <pc:docMk/>
            <pc:sldMk cId="3080105640" sldId="434"/>
            <ac:picMk id="8" creationId="{9300BA86-8C0D-48EC-8949-71848A08569D}"/>
          </ac:picMkLst>
        </pc:picChg>
        <pc:cxnChg chg="add mod">
          <ac:chgData name="현 창종" userId="1754a67024955d5b" providerId="LiveId" clId="{4E44495A-C033-46E0-905E-923C73821750}" dt="2018-10-05T02:50:58.086" v="4010" actId="14100"/>
          <ac:cxnSpMkLst>
            <pc:docMk/>
            <pc:sldMk cId="3080105640" sldId="434"/>
            <ac:cxnSpMk id="12" creationId="{8D77C792-B403-4F44-A7BF-66838D0DBD68}"/>
          </ac:cxnSpMkLst>
        </pc:cxnChg>
      </pc:sldChg>
      <pc:sldChg chg="addSp delSp modSp add">
        <pc:chgData name="현 창종" userId="1754a67024955d5b" providerId="LiveId" clId="{4E44495A-C033-46E0-905E-923C73821750}" dt="2018-10-05T02:49:05.098" v="3966" actId="207"/>
        <pc:sldMkLst>
          <pc:docMk/>
          <pc:sldMk cId="1667530850" sldId="435"/>
        </pc:sldMkLst>
        <pc:spChg chg="add mod">
          <ac:chgData name="현 창종" userId="1754a67024955d5b" providerId="LiveId" clId="{4E44495A-C033-46E0-905E-923C73821750}" dt="2018-10-05T02:45:31.248" v="3715" actId="20577"/>
          <ac:spMkLst>
            <pc:docMk/>
            <pc:sldMk cId="1667530850" sldId="435"/>
            <ac:spMk id="2" creationId="{C89FDBAD-0FB0-4E6B-AE4C-108F72E6C0AD}"/>
          </ac:spMkLst>
        </pc:spChg>
        <pc:spChg chg="mod">
          <ac:chgData name="현 창종" userId="1754a67024955d5b" providerId="LiveId" clId="{4E44495A-C033-46E0-905E-923C73821750}" dt="2018-10-05T02:45:00.360" v="3703" actId="20577"/>
          <ac:spMkLst>
            <pc:docMk/>
            <pc:sldMk cId="1667530850" sldId="435"/>
            <ac:spMk id="5" creationId="{A6F61902-6D82-45A2-8F15-0DEE6C9E1AA1}"/>
          </ac:spMkLst>
        </pc:spChg>
        <pc:spChg chg="add mod">
          <ac:chgData name="현 창종" userId="1754a67024955d5b" providerId="LiveId" clId="{4E44495A-C033-46E0-905E-923C73821750}" dt="2018-10-05T02:45:45.056" v="3732" actId="20577"/>
          <ac:spMkLst>
            <pc:docMk/>
            <pc:sldMk cId="1667530850" sldId="435"/>
            <ac:spMk id="7" creationId="{D5E97AED-0328-4907-9DD6-14C54F25E9BB}"/>
          </ac:spMkLst>
        </pc:spChg>
        <pc:spChg chg="del">
          <ac:chgData name="현 창종" userId="1754a67024955d5b" providerId="LiveId" clId="{4E44495A-C033-46E0-905E-923C73821750}" dt="2018-10-05T02:45:08.769" v="3704" actId="478"/>
          <ac:spMkLst>
            <pc:docMk/>
            <pc:sldMk cId="1667530850" sldId="435"/>
            <ac:spMk id="9" creationId="{9CAB2C94-0B13-4843-B3D4-A283E428EA4E}"/>
          </ac:spMkLst>
        </pc:spChg>
        <pc:spChg chg="del">
          <ac:chgData name="현 창종" userId="1754a67024955d5b" providerId="LiveId" clId="{4E44495A-C033-46E0-905E-923C73821750}" dt="2018-10-05T02:45:10.593" v="3707" actId="478"/>
          <ac:spMkLst>
            <pc:docMk/>
            <pc:sldMk cId="1667530850" sldId="435"/>
            <ac:spMk id="10" creationId="{8065B346-49B9-4AC6-9023-ED61E88567FC}"/>
          </ac:spMkLst>
        </pc:spChg>
        <pc:spChg chg="add mod">
          <ac:chgData name="현 창종" userId="1754a67024955d5b" providerId="LiveId" clId="{4E44495A-C033-46E0-905E-923C73821750}" dt="2018-10-05T02:49:00.399" v="3965" actId="207"/>
          <ac:spMkLst>
            <pc:docMk/>
            <pc:sldMk cId="1667530850" sldId="435"/>
            <ac:spMk id="11" creationId="{2BC6082A-D52C-4BD2-A036-50EFC91BF950}"/>
          </ac:spMkLst>
        </pc:spChg>
        <pc:spChg chg="add mod">
          <ac:chgData name="현 창종" userId="1754a67024955d5b" providerId="LiveId" clId="{4E44495A-C033-46E0-905E-923C73821750}" dt="2018-10-05T02:46:11.562" v="3741" actId="164"/>
          <ac:spMkLst>
            <pc:docMk/>
            <pc:sldMk cId="1667530850" sldId="435"/>
            <ac:spMk id="12" creationId="{78C6D7B9-DD83-4641-AAED-224E0A50AC90}"/>
          </ac:spMkLst>
        </pc:spChg>
        <pc:spChg chg="add mod">
          <ac:chgData name="현 창종" userId="1754a67024955d5b" providerId="LiveId" clId="{4E44495A-C033-46E0-905E-923C73821750}" dt="2018-10-05T02:49:05.098" v="3966" actId="207"/>
          <ac:spMkLst>
            <pc:docMk/>
            <pc:sldMk cId="1667530850" sldId="435"/>
            <ac:spMk id="14" creationId="{5F2C9E00-4C02-4C84-8CB9-4F09DB7070F5}"/>
          </ac:spMkLst>
        </pc:spChg>
        <pc:grpChg chg="add mod">
          <ac:chgData name="현 창종" userId="1754a67024955d5b" providerId="LiveId" clId="{4E44495A-C033-46E0-905E-923C73821750}" dt="2018-10-05T02:46:13.127" v="3742" actId="1076"/>
          <ac:grpSpMkLst>
            <pc:docMk/>
            <pc:sldMk cId="1667530850" sldId="435"/>
            <ac:grpSpMk id="13" creationId="{4E55D103-EECC-450A-821B-269A336FFE45}"/>
          </ac:grpSpMkLst>
        </pc:grpChg>
        <pc:picChg chg="del">
          <ac:chgData name="현 창종" userId="1754a67024955d5b" providerId="LiveId" clId="{4E44495A-C033-46E0-905E-923C73821750}" dt="2018-10-05T02:45:10.001" v="3706" actId="478"/>
          <ac:picMkLst>
            <pc:docMk/>
            <pc:sldMk cId="1667530850" sldId="435"/>
            <ac:picMk id="6" creationId="{EACB71FE-8230-4C83-84F9-1196A58CAB77}"/>
          </ac:picMkLst>
        </pc:picChg>
        <pc:picChg chg="del">
          <ac:chgData name="현 창종" userId="1754a67024955d5b" providerId="LiveId" clId="{4E44495A-C033-46E0-905E-923C73821750}" dt="2018-10-05T02:45:09.152" v="3705" actId="478"/>
          <ac:picMkLst>
            <pc:docMk/>
            <pc:sldMk cId="1667530850" sldId="435"/>
            <ac:picMk id="8" creationId="{9300BA86-8C0D-48EC-8949-71848A08569D}"/>
          </ac:picMkLst>
        </pc:picChg>
      </pc:sldChg>
      <pc:sldChg chg="delSp modSp add">
        <pc:chgData name="현 창종" userId="1754a67024955d5b" providerId="LiveId" clId="{4E44495A-C033-46E0-905E-923C73821750}" dt="2018-10-05T02:52:24.987" v="4100" actId="14100"/>
        <pc:sldMkLst>
          <pc:docMk/>
          <pc:sldMk cId="1622217673" sldId="436"/>
        </pc:sldMkLst>
        <pc:spChg chg="mod">
          <ac:chgData name="현 창종" userId="1754a67024955d5b" providerId="LiveId" clId="{4E44495A-C033-46E0-905E-923C73821750}" dt="2018-10-05T02:52:07.435" v="4093" actId="20577"/>
          <ac:spMkLst>
            <pc:docMk/>
            <pc:sldMk cId="1622217673" sldId="436"/>
            <ac:spMk id="5" creationId="{A6F61902-6D82-45A2-8F15-0DEE6C9E1AA1}"/>
          </ac:spMkLst>
        </pc:spChg>
        <pc:spChg chg="mod">
          <ac:chgData name="현 창종" userId="1754a67024955d5b" providerId="LiveId" clId="{4E44495A-C033-46E0-905E-923C73821750}" dt="2018-10-05T02:52:18.090" v="4095" actId="14100"/>
          <ac:spMkLst>
            <pc:docMk/>
            <pc:sldMk cId="1622217673" sldId="436"/>
            <ac:spMk id="9" creationId="{9CAB2C94-0B13-4843-B3D4-A283E428EA4E}"/>
          </ac:spMkLst>
        </pc:spChg>
        <pc:spChg chg="mod">
          <ac:chgData name="현 창종" userId="1754a67024955d5b" providerId="LiveId" clId="{4E44495A-C033-46E0-905E-923C73821750}" dt="2018-10-05T02:52:24.987" v="4100" actId="14100"/>
          <ac:spMkLst>
            <pc:docMk/>
            <pc:sldMk cId="1622217673" sldId="436"/>
            <ac:spMk id="10" creationId="{8065B346-49B9-4AC6-9023-ED61E88567FC}"/>
          </ac:spMkLst>
        </pc:spChg>
        <pc:cxnChg chg="del mod">
          <ac:chgData name="현 창종" userId="1754a67024955d5b" providerId="LiveId" clId="{4E44495A-C033-46E0-905E-923C73821750}" dt="2018-10-05T02:51:46.304" v="4020" actId="478"/>
          <ac:cxnSpMkLst>
            <pc:docMk/>
            <pc:sldMk cId="1622217673" sldId="436"/>
            <ac:cxnSpMk id="12" creationId="{8D77C792-B403-4F44-A7BF-66838D0DBD68}"/>
          </ac:cxnSpMkLst>
        </pc:cxnChg>
      </pc:sldChg>
      <pc:sldChg chg="add">
        <pc:chgData name="현 창종" userId="1754a67024955d5b" providerId="LiveId" clId="{4E44495A-C033-46E0-905E-923C73821750}" dt="2018-10-05T06:55:28.711" v="4684" actId="478"/>
        <pc:sldMkLst>
          <pc:docMk/>
          <pc:sldMk cId="1473579820" sldId="437"/>
        </pc:sldMkLst>
      </pc:sldChg>
      <pc:sldChg chg="addSp modSp add">
        <pc:chgData name="현 창종" userId="1754a67024955d5b" providerId="LiveId" clId="{4E44495A-C033-46E0-905E-923C73821750}" dt="2018-10-05T06:56:55.825" v="4749" actId="20577"/>
        <pc:sldMkLst>
          <pc:docMk/>
          <pc:sldMk cId="464158566" sldId="438"/>
        </pc:sldMkLst>
        <pc:spChg chg="mod">
          <ac:chgData name="현 창종" userId="1754a67024955d5b" providerId="LiveId" clId="{4E44495A-C033-46E0-905E-923C73821750}" dt="2018-10-05T06:56:55.825" v="4749" actId="20577"/>
          <ac:spMkLst>
            <pc:docMk/>
            <pc:sldMk cId="464158566" sldId="438"/>
            <ac:spMk id="5" creationId="{957BFB50-484D-4B54-8246-CFD51E702C6A}"/>
          </ac:spMkLst>
        </pc:spChg>
        <pc:spChg chg="add mod">
          <ac:chgData name="현 창종" userId="1754a67024955d5b" providerId="LiveId" clId="{4E44495A-C033-46E0-905E-923C73821750}" dt="2018-10-05T06:56:35.845" v="4688" actId="20577"/>
          <ac:spMkLst>
            <pc:docMk/>
            <pc:sldMk cId="464158566" sldId="438"/>
            <ac:spMk id="6" creationId="{92BE7F8F-4237-49AF-BF8C-1EBE8DBFD134}"/>
          </ac:spMkLst>
        </pc:spChg>
      </pc:sldChg>
      <pc:sldChg chg="delSp modSp add">
        <pc:chgData name="현 창종" userId="1754a67024955d5b" providerId="LiveId" clId="{4E44495A-C033-46E0-905E-923C73821750}" dt="2018-10-05T07:03:14.841" v="4905" actId="478"/>
        <pc:sldMkLst>
          <pc:docMk/>
          <pc:sldMk cId="3898998549" sldId="439"/>
        </pc:sldMkLst>
        <pc:spChg chg="mod">
          <ac:chgData name="현 창종" userId="1754a67024955d5b" providerId="LiveId" clId="{4E44495A-C033-46E0-905E-923C73821750}" dt="2018-10-05T06:58:06.118" v="4789" actId="20577"/>
          <ac:spMkLst>
            <pc:docMk/>
            <pc:sldMk cId="3898998549" sldId="439"/>
            <ac:spMk id="4" creationId="{C42C111B-6578-4AD5-B946-4DD9662D23B0}"/>
          </ac:spMkLst>
        </pc:spChg>
        <pc:spChg chg="del mod">
          <ac:chgData name="현 창종" userId="1754a67024955d5b" providerId="LiveId" clId="{4E44495A-C033-46E0-905E-923C73821750}" dt="2018-10-05T07:03:14.841" v="4905" actId="478"/>
          <ac:spMkLst>
            <pc:docMk/>
            <pc:sldMk cId="3898998549" sldId="439"/>
            <ac:spMk id="5" creationId="{957BFB50-484D-4B54-8246-CFD51E702C6A}"/>
          </ac:spMkLst>
        </pc:spChg>
        <pc:spChg chg="del">
          <ac:chgData name="현 창종" userId="1754a67024955d5b" providerId="LiveId" clId="{4E44495A-C033-46E0-905E-923C73821750}" dt="2018-10-05T06:58:27.941" v="4902" actId="478"/>
          <ac:spMkLst>
            <pc:docMk/>
            <pc:sldMk cId="3898998549" sldId="439"/>
            <ac:spMk id="6" creationId="{92BE7F8F-4237-49AF-BF8C-1EBE8DBFD134}"/>
          </ac:spMkLst>
        </pc:spChg>
      </pc:sldChg>
      <pc:sldChg chg="add">
        <pc:chgData name="현 창종" userId="1754a67024955d5b" providerId="LiveId" clId="{4E44495A-C033-46E0-905E-923C73821750}" dt="2018-10-05T07:03:12.579" v="4904" actId="478"/>
        <pc:sldMkLst>
          <pc:docMk/>
          <pc:sldMk cId="4262451372" sldId="4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3BE1057E-872F-4572-A234-913AF419E0E8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808E7770-37E5-4889-B1C4-63D341DB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9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2DC2D4C3-DB00-466D-AA64-CD5F7D93DD3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76729"/>
            <a:ext cx="5436868" cy="390967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31A93D95-6842-42CB-882D-2E337606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9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서버구현 기본 프로그램 리눅스 프로그램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416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9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6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78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9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6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4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79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28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5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43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90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90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1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6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2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2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3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1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6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3177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140017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2365630"/>
            <a:ext cx="7781544" cy="1165098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048125"/>
            <a:ext cx="9144000" cy="2286000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2014. xx. xx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  <a:p>
            <a:endParaRPr lang="en-US" dirty="0"/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Broadcasting &amp; Telecommunications Lab.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 National University of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 &amp; Technology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394198"/>
            <a:ext cx="2075688" cy="19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84" y="994727"/>
            <a:ext cx="8525339" cy="54339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 b="0"/>
            </a:lvl2pPr>
            <a:lvl3pPr marL="1143000" indent="-228600">
              <a:buFont typeface="Wingdings" panose="05000000000000000000" pitchFamily="2" charset="2"/>
              <a:buChar char="§"/>
              <a:defRPr sz="1400" b="0"/>
            </a:lvl3pPr>
            <a:lvl4pPr marL="1600200" indent="-228600">
              <a:buFont typeface="Wingdings" panose="05000000000000000000" pitchFamily="2" charset="2"/>
              <a:buChar char="§"/>
              <a:defRPr sz="1200" b="0"/>
            </a:lvl4pPr>
            <a:lvl5pPr marL="2057400" indent="-228600">
              <a:buFont typeface="Wingdings" panose="05000000000000000000" pitchFamily="2" charset="2"/>
              <a:buChar char="§"/>
              <a:defRPr sz="11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579" y="995233"/>
            <a:ext cx="4099095" cy="511813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800"/>
            </a:lvl1pPr>
            <a:lvl2pPr marL="800100" indent="-342900">
              <a:buFont typeface="Wingdings" panose="05000000000000000000" pitchFamily="2" charset="2"/>
              <a:buChar char="§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4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65" y="995233"/>
            <a:ext cx="4099095" cy="511813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200"/>
            </a:lvl4pPr>
            <a:lvl5pPr marL="2057400" indent="-22860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6545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04139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0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4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796796" y="-2104"/>
            <a:ext cx="1947672" cy="132588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-573" y="-2104"/>
            <a:ext cx="2432304" cy="1325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461234"/>
            <a:ext cx="978408" cy="51907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311980" cy="62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34" y="1005822"/>
            <a:ext cx="8300086" cy="54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604635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705-9472-4480-B67E-D88C214D01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7918475" y="6634163"/>
            <a:ext cx="1173007" cy="175399"/>
            <a:chOff x="136018" y="6514352"/>
            <a:chExt cx="1512168" cy="226114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59"/>
            <a:stretch/>
          </p:blipFill>
          <p:spPr>
            <a:xfrm>
              <a:off x="136018" y="6514352"/>
              <a:ext cx="388539" cy="22611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21"/>
            <a:stretch/>
          </p:blipFill>
          <p:spPr>
            <a:xfrm>
              <a:off x="499694" y="6534235"/>
              <a:ext cx="1148492" cy="201711"/>
            </a:xfrm>
            <a:prstGeom prst="rect">
              <a:avLst/>
            </a:prstGeom>
          </p:spPr>
        </p:pic>
      </p:grpSp>
      <p:sp>
        <p:nvSpPr>
          <p:cNvPr id="19" name="Rectangle 6"/>
          <p:cNvSpPr/>
          <p:nvPr userDrawn="1"/>
        </p:nvSpPr>
        <p:spPr bwMode="gray">
          <a:xfrm>
            <a:off x="-573" y="130484"/>
            <a:ext cx="8972550" cy="71724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78" r:id="rId5"/>
    <p:sldLayoutId id="2147483679" r:id="rId6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" panose="05000000000000000000" pitchFamily="2" charset="2"/>
        <a:buChar char="§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88240.tistory.com/44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Java</a:t>
            </a:r>
            <a:r>
              <a:rPr lang="ko-KR" altLang="en-US" sz="3600" dirty="0"/>
              <a:t> </a:t>
            </a:r>
            <a:r>
              <a:rPr lang="en-US" altLang="ko-KR" sz="3600" dirty="0"/>
              <a:t>–</a:t>
            </a:r>
            <a:r>
              <a:rPr lang="ko-KR" altLang="en-US" sz="3600" dirty="0"/>
              <a:t> </a:t>
            </a:r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071275"/>
            <a:ext cx="9144000" cy="2286000"/>
          </a:xfrm>
        </p:spPr>
        <p:txBody>
          <a:bodyPr/>
          <a:lstStyle/>
          <a:p>
            <a:r>
              <a:rPr lang="en-US" altLang="ko-KR" dirty="0"/>
              <a:t>2018. 10. 04</a:t>
            </a:r>
          </a:p>
          <a:p>
            <a:endParaRPr lang="en-US" altLang="ko-KR" dirty="0"/>
          </a:p>
          <a:p>
            <a:r>
              <a:rPr lang="ko-KR" altLang="en-US" dirty="0"/>
              <a:t>현창종</a:t>
            </a:r>
          </a:p>
        </p:txBody>
      </p:sp>
    </p:spTree>
    <p:extLst>
      <p:ext uri="{BB962C8B-B14F-4D97-AF65-F5344CB8AC3E}">
        <p14:creationId xmlns:p14="http://schemas.microsoft.com/office/powerpoint/2010/main" val="103536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Package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Package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Divide classes(.java) by directory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It can help to use same name class(.java)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Encapsulation – Modulation</a:t>
            </a:r>
          </a:p>
        </p:txBody>
      </p:sp>
    </p:spTree>
    <p:extLst>
      <p:ext uri="{BB962C8B-B14F-4D97-AF65-F5344CB8AC3E}">
        <p14:creationId xmlns:p14="http://schemas.microsoft.com/office/powerpoint/2010/main" val="48125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Package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Package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Java…?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6CBB08-5CB6-47F9-A333-694FE25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0" y="2359490"/>
            <a:ext cx="3324689" cy="3477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ACCE6-CFC6-428A-9026-34E1F5665B77}"/>
              </a:ext>
            </a:extLst>
          </p:cNvPr>
          <p:cNvSpPr txBox="1"/>
          <p:nvPr/>
        </p:nvSpPr>
        <p:spPr>
          <a:xfrm>
            <a:off x="4166986" y="2284954"/>
            <a:ext cx="4423284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Project directory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Source directory(main running)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sub directory </a:t>
            </a:r>
            <a:r>
              <a:rPr lang="en-US" altLang="ko-KR" b="1" dirty="0">
                <a:sym typeface="Wingdings" panose="05000000000000000000" pitchFamily="2" charset="2"/>
              </a:rPr>
              <a:t> need package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.java </a:t>
            </a:r>
            <a:r>
              <a:rPr lang="en-US" altLang="ko-KR" b="1" dirty="0">
                <a:sym typeface="Wingdings" panose="05000000000000000000" pitchFamily="2" charset="2"/>
              </a:rPr>
              <a:t> do not need package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0730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Package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Package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Divide classes(.java) by directory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6CBB08-5CB6-47F9-A333-694FE25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0" y="2359490"/>
            <a:ext cx="3324689" cy="3477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4828B9-843C-4783-A985-03D95C162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53" y="2234445"/>
            <a:ext cx="3553321" cy="562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3411C-9077-4912-8668-2E999966B753}"/>
              </a:ext>
            </a:extLst>
          </p:cNvPr>
          <p:cNvSpPr txBox="1"/>
          <p:nvPr/>
        </p:nvSpPr>
        <p:spPr>
          <a:xfrm>
            <a:off x="4290653" y="2769904"/>
            <a:ext cx="4423284" cy="337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CMD’s current directory </a:t>
            </a:r>
            <a:r>
              <a:rPr lang="en-US" altLang="ko-KR" b="1" dirty="0">
                <a:sym typeface="Wingdings" panose="05000000000000000000" pitchFamily="2" charset="2"/>
              </a:rPr>
              <a:t> main project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>
                <a:sym typeface="Wingdings" panose="05000000000000000000" pitchFamily="2" charset="2"/>
              </a:rPr>
              <a:t>subdirecroty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ch1 (package ch1)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a (package ch1.a)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b (package ch1.b)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ch2 (package ch2)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a (package ch2.a)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b (package ch2.b)</a:t>
            </a:r>
          </a:p>
        </p:txBody>
      </p:sp>
    </p:spTree>
    <p:extLst>
      <p:ext uri="{BB962C8B-B14F-4D97-AF65-F5344CB8AC3E}">
        <p14:creationId xmlns:p14="http://schemas.microsoft.com/office/powerpoint/2010/main" val="357620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Access Modifier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10247" y="723495"/>
            <a:ext cx="8537234" cy="420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Access Modifier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The access modifier is used by a member or a class </a:t>
            </a:r>
            <a:r>
              <a:rPr lang="en-US" altLang="ko-KR" b="1" dirty="0">
                <a:solidFill>
                  <a:srgbClr val="FF0000"/>
                </a:solidFill>
              </a:rPr>
              <a:t>to restrict access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public – can access all “public” variable, method (any class)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protected – can access only the package or other extended class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default – can access only the package</a:t>
            </a:r>
          </a:p>
          <a:p>
            <a:pPr lvl="1">
              <a:lnSpc>
                <a:spcPct val="150000"/>
              </a:lnSpc>
              <a:buClr>
                <a:srgbClr val="27CED7"/>
              </a:buClr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private – can access only class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E3CFBD-6419-4DEA-A287-6DABFF18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91" y="4991113"/>
            <a:ext cx="4901884" cy="1546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A540C-777D-4D43-B1C8-8AECE228F56B}"/>
              </a:ext>
            </a:extLst>
          </p:cNvPr>
          <p:cNvSpPr txBox="1"/>
          <p:nvPr/>
        </p:nvSpPr>
        <p:spPr>
          <a:xfrm>
            <a:off x="0" y="6454829"/>
            <a:ext cx="6780944" cy="33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sz="1200" b="1" dirty="0"/>
              <a:t>Reference: </a:t>
            </a:r>
            <a:r>
              <a:rPr lang="en-US" altLang="ko-KR" sz="1200" b="1" dirty="0">
                <a:hlinkClick r:id="rId4"/>
              </a:rPr>
              <a:t>http://88240.tistory.com/448</a:t>
            </a:r>
            <a:r>
              <a:rPr lang="en-US" altLang="ko-KR" sz="1200" b="1" dirty="0"/>
              <a:t>, https://wikidocs.net/232 </a:t>
            </a:r>
          </a:p>
        </p:txBody>
      </p:sp>
    </p:spTree>
    <p:extLst>
      <p:ext uri="{BB962C8B-B14F-4D97-AF65-F5344CB8AC3E}">
        <p14:creationId xmlns:p14="http://schemas.microsoft.com/office/powerpoint/2010/main" val="30418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61902-6D82-45A2-8F15-0DEE6C9E1AA1}"/>
              </a:ext>
            </a:extLst>
          </p:cNvPr>
          <p:cNvSpPr txBox="1"/>
          <p:nvPr/>
        </p:nvSpPr>
        <p:spPr>
          <a:xfrm>
            <a:off x="210247" y="723495"/>
            <a:ext cx="8537234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Inheritance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The child inherits something from its parents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It increases the reusability of resources and transforms or adds resources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Using key word “extends”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The child class can inherits only 1 parent class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CB71FE-8230-4C83-84F9-1196A58CA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31" y="3092025"/>
            <a:ext cx="4116084" cy="35105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00BA86-8C0D-48EC-8949-71848A08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7" y="3092025"/>
            <a:ext cx="3034284" cy="35105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CAB2C94-0B13-4843-B3D4-A283E428EA4E}"/>
              </a:ext>
            </a:extLst>
          </p:cNvPr>
          <p:cNvSpPr/>
          <p:nvPr/>
        </p:nvSpPr>
        <p:spPr>
          <a:xfrm>
            <a:off x="602428" y="3105073"/>
            <a:ext cx="720763" cy="154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65B346-49B9-4AC6-9023-ED61E88567FC}"/>
              </a:ext>
            </a:extLst>
          </p:cNvPr>
          <p:cNvSpPr/>
          <p:nvPr/>
        </p:nvSpPr>
        <p:spPr>
          <a:xfrm>
            <a:off x="4797910" y="3105073"/>
            <a:ext cx="837842" cy="154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61902-6D82-45A2-8F15-0DEE6C9E1AA1}"/>
              </a:ext>
            </a:extLst>
          </p:cNvPr>
          <p:cNvSpPr txBox="1"/>
          <p:nvPr/>
        </p:nvSpPr>
        <p:spPr>
          <a:xfrm>
            <a:off x="210247" y="723495"/>
            <a:ext cx="853723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Inheritance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Is-a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FDBAD-0FB0-4E6B-AE4C-108F72E6C0AD}"/>
              </a:ext>
            </a:extLst>
          </p:cNvPr>
          <p:cNvSpPr/>
          <p:nvPr/>
        </p:nvSpPr>
        <p:spPr>
          <a:xfrm>
            <a:off x="398033" y="2205318"/>
            <a:ext cx="2226833" cy="1968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97AED-0328-4907-9DD6-14C54F25E9BB}"/>
              </a:ext>
            </a:extLst>
          </p:cNvPr>
          <p:cNvSpPr txBox="1"/>
          <p:nvPr/>
        </p:nvSpPr>
        <p:spPr>
          <a:xfrm>
            <a:off x="398033" y="2205318"/>
            <a:ext cx="94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Animal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55D103-EECC-450A-821B-269A336FFE45}"/>
              </a:ext>
            </a:extLst>
          </p:cNvPr>
          <p:cNvGrpSpPr/>
          <p:nvPr/>
        </p:nvGrpSpPr>
        <p:grpSpPr>
          <a:xfrm>
            <a:off x="1511449" y="3349200"/>
            <a:ext cx="946673" cy="623944"/>
            <a:chOff x="1038112" y="3263139"/>
            <a:chExt cx="946673" cy="62394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BC6082A-D52C-4BD2-A036-50EFC91BF950}"/>
                </a:ext>
              </a:extLst>
            </p:cNvPr>
            <p:cNvSpPr/>
            <p:nvPr/>
          </p:nvSpPr>
          <p:spPr>
            <a:xfrm>
              <a:off x="1038112" y="3263139"/>
              <a:ext cx="946673" cy="62394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6D7B9-DD83-4641-AAED-224E0A50AC90}"/>
                </a:ext>
              </a:extLst>
            </p:cNvPr>
            <p:cNvSpPr txBox="1"/>
            <p:nvPr/>
          </p:nvSpPr>
          <p:spPr>
            <a:xfrm>
              <a:off x="1038113" y="3263140"/>
              <a:ext cx="67235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Dog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2C9E00-4C02-4C84-8CB9-4F09DB7070F5}"/>
              </a:ext>
            </a:extLst>
          </p:cNvPr>
          <p:cNvSpPr txBox="1"/>
          <p:nvPr/>
        </p:nvSpPr>
        <p:spPr>
          <a:xfrm>
            <a:off x="2759810" y="2127043"/>
            <a:ext cx="4964181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CADE4"/>
                </a:solidFill>
              </a:rPr>
              <a:t>Animal</a:t>
            </a:r>
            <a:r>
              <a:rPr lang="en-US" altLang="ko-KR" b="1" dirty="0"/>
              <a:t> dog = new </a:t>
            </a:r>
            <a:r>
              <a:rPr lang="en-US" altLang="ko-KR" b="1" dirty="0">
                <a:solidFill>
                  <a:srgbClr val="FF0000"/>
                </a:solidFill>
              </a:rPr>
              <a:t>Dog</a:t>
            </a:r>
            <a:r>
              <a:rPr lang="en-US" altLang="ko-KR" b="1" dirty="0"/>
              <a:t>(); // true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Dog</a:t>
            </a:r>
            <a:r>
              <a:rPr lang="en-US" altLang="ko-KR" b="1" dirty="0"/>
              <a:t> </a:t>
            </a:r>
            <a:r>
              <a:rPr lang="en-US" altLang="ko-KR" b="1" dirty="0" err="1"/>
              <a:t>dog</a:t>
            </a:r>
            <a:r>
              <a:rPr lang="en-US" altLang="ko-KR" b="1" dirty="0"/>
              <a:t> = new </a:t>
            </a:r>
            <a:r>
              <a:rPr lang="en-US" altLang="ko-KR" b="1" dirty="0">
                <a:solidFill>
                  <a:srgbClr val="1CADE4"/>
                </a:solidFill>
              </a:rPr>
              <a:t>Animal</a:t>
            </a:r>
            <a:r>
              <a:rPr lang="en-US" altLang="ko-KR" b="1" dirty="0"/>
              <a:t>(); // compile error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All </a:t>
            </a:r>
            <a:r>
              <a:rPr lang="en-US" altLang="ko-KR" b="1" dirty="0">
                <a:solidFill>
                  <a:srgbClr val="FF0000"/>
                </a:solidFill>
              </a:rPr>
              <a:t>Dog </a:t>
            </a:r>
            <a:r>
              <a:rPr lang="en-US" altLang="ko-KR" b="1" dirty="0"/>
              <a:t>can be </a:t>
            </a:r>
            <a:r>
              <a:rPr lang="en-US" altLang="ko-KR" b="1" dirty="0">
                <a:solidFill>
                  <a:srgbClr val="1CADE4"/>
                </a:solidFill>
              </a:rPr>
              <a:t>Animal</a:t>
            </a:r>
            <a:r>
              <a:rPr lang="en-US" altLang="ko-KR" b="1" dirty="0"/>
              <a:t>,                                   but All </a:t>
            </a:r>
            <a:r>
              <a:rPr lang="en-US" altLang="ko-KR" b="1" dirty="0">
                <a:solidFill>
                  <a:srgbClr val="1CADE4"/>
                </a:solidFill>
              </a:rPr>
              <a:t>Animal</a:t>
            </a:r>
            <a:r>
              <a:rPr lang="en-US" altLang="ko-KR" b="1" dirty="0"/>
              <a:t> cannot be </a:t>
            </a:r>
            <a:r>
              <a:rPr lang="en-US" altLang="ko-KR" b="1" dirty="0">
                <a:solidFill>
                  <a:srgbClr val="FF0000"/>
                </a:solidFill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66753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61902-6D82-45A2-8F15-0DEE6C9E1AA1}"/>
              </a:ext>
            </a:extLst>
          </p:cNvPr>
          <p:cNvSpPr txBox="1"/>
          <p:nvPr/>
        </p:nvSpPr>
        <p:spPr>
          <a:xfrm>
            <a:off x="210247" y="723495"/>
            <a:ext cx="8537234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Inheritance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Super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Call parent method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00BA86-8C0D-48EC-8949-71848A085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4" y="2805056"/>
            <a:ext cx="3034284" cy="35105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CAB2C94-0B13-4843-B3D4-A283E428EA4E}"/>
              </a:ext>
            </a:extLst>
          </p:cNvPr>
          <p:cNvSpPr/>
          <p:nvPr/>
        </p:nvSpPr>
        <p:spPr>
          <a:xfrm>
            <a:off x="527124" y="3362882"/>
            <a:ext cx="1645921" cy="56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CB71FE-8230-4C83-84F9-1196A58CA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92" y="2805056"/>
            <a:ext cx="4116084" cy="35105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65B346-49B9-4AC6-9023-ED61E88567FC}"/>
              </a:ext>
            </a:extLst>
          </p:cNvPr>
          <p:cNvSpPr/>
          <p:nvPr/>
        </p:nvSpPr>
        <p:spPr>
          <a:xfrm>
            <a:off x="4797910" y="3351752"/>
            <a:ext cx="925158" cy="17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77C792-B403-4F44-A7BF-66838D0DBD6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216075" y="3440130"/>
            <a:ext cx="2581835" cy="195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0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61902-6D82-45A2-8F15-0DEE6C9E1AA1}"/>
              </a:ext>
            </a:extLst>
          </p:cNvPr>
          <p:cNvSpPr txBox="1"/>
          <p:nvPr/>
        </p:nvSpPr>
        <p:spPr>
          <a:xfrm>
            <a:off x="210247" y="723495"/>
            <a:ext cx="8537234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Inheritance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Override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modify parent’s method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00BA86-8C0D-48EC-8949-71848A085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4" y="2805056"/>
            <a:ext cx="3034284" cy="35105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CAB2C94-0B13-4843-B3D4-A283E428EA4E}"/>
              </a:ext>
            </a:extLst>
          </p:cNvPr>
          <p:cNvSpPr/>
          <p:nvPr/>
        </p:nvSpPr>
        <p:spPr>
          <a:xfrm>
            <a:off x="527124" y="3996672"/>
            <a:ext cx="2753958" cy="586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CB71FE-8230-4C83-84F9-1196A58CA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92" y="2805056"/>
            <a:ext cx="4116084" cy="35105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65B346-49B9-4AC6-9023-ED61E88567FC}"/>
              </a:ext>
            </a:extLst>
          </p:cNvPr>
          <p:cNvSpPr/>
          <p:nvPr/>
        </p:nvSpPr>
        <p:spPr>
          <a:xfrm>
            <a:off x="4733364" y="3890729"/>
            <a:ext cx="3754420" cy="69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1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BFB50-484D-4B54-8246-CFD51E702C6A}"/>
              </a:ext>
            </a:extLst>
          </p:cNvPr>
          <p:cNvSpPr txBox="1"/>
          <p:nvPr/>
        </p:nvSpPr>
        <p:spPr>
          <a:xfrm>
            <a:off x="210247" y="723495"/>
            <a:ext cx="8537234" cy="420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Interface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If Some class implement a specific interface, that class must implement the methods of the interface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Can implement multiple interface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Keyword: make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“interface”, implement  implement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Usually used Adjectives ( Callable, Clickable…)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When is the interface used?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Forces the implementation(method).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Callback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85358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BFB50-484D-4B54-8246-CFD51E702C6A}"/>
              </a:ext>
            </a:extLst>
          </p:cNvPr>
          <p:cNvSpPr txBox="1"/>
          <p:nvPr/>
        </p:nvSpPr>
        <p:spPr>
          <a:xfrm>
            <a:off x="210247" y="723495"/>
            <a:ext cx="8537234" cy="420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Interface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If Some class implement a specific interface, that class must implement the methods of the interface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Can implement multiple interface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Keyword: make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“interface”, implement  implement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Usually used Adjectives ( Callable, Clickable…)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When is the interface used?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Forces the implementation(method).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Callback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47357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Outline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503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Call by value, Call by reference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Scope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package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Access modifier</a:t>
            </a:r>
          </a:p>
          <a:p>
            <a:pPr>
              <a:lnSpc>
                <a:spcPct val="150000"/>
              </a:lnSpc>
              <a:buClr>
                <a:srgbClr val="27CED7"/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Inheritance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interface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9311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BFB50-484D-4B54-8246-CFD51E702C6A}"/>
              </a:ext>
            </a:extLst>
          </p:cNvPr>
          <p:cNvSpPr txBox="1"/>
          <p:nvPr/>
        </p:nvSpPr>
        <p:spPr>
          <a:xfrm>
            <a:off x="210247" y="723495"/>
            <a:ext cx="8537234" cy="21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Interface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난 동물원의 사육사이다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육식동물이 들어오면 난 먹이를 던져준다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호랑이가 오면 사과를 던져준다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사자가 오면 바나나를 던져준다</a:t>
            </a:r>
            <a:r>
              <a:rPr lang="en-US" altLang="ko-KR" dirty="0"/>
              <a:t>.</a:t>
            </a:r>
            <a:r>
              <a:rPr lang="en-US" altLang="ko-KR" b="1" dirty="0">
                <a:sym typeface="Wingdings" panose="05000000000000000000" pitchFamily="2" charset="2"/>
              </a:rPr>
              <a:t>  </a:t>
            </a:r>
            <a:r>
              <a:rPr lang="ko-KR" altLang="en-US" b="1" dirty="0">
                <a:sym typeface="Wingdings" panose="05000000000000000000" pitchFamily="2" charset="2"/>
              </a:rPr>
              <a:t>구현해보자</a:t>
            </a:r>
            <a:r>
              <a:rPr lang="en-US" altLang="ko-KR" b="1" dirty="0">
                <a:sym typeface="Wingdings" panose="05000000000000000000" pitchFamily="2" charset="2"/>
              </a:rPr>
              <a:t>..!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E7F8F-4237-49AF-BF8C-1EBE8DBFD134}"/>
              </a:ext>
            </a:extLst>
          </p:cNvPr>
          <p:cNvSpPr txBox="1"/>
          <p:nvPr/>
        </p:nvSpPr>
        <p:spPr>
          <a:xfrm>
            <a:off x="0" y="6454829"/>
            <a:ext cx="6780944" cy="33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sz="1200" b="1" dirty="0"/>
              <a:t>Reference: https://wikidocs.net/217</a:t>
            </a:r>
          </a:p>
        </p:txBody>
      </p:sp>
    </p:spTree>
    <p:extLst>
      <p:ext uri="{BB962C8B-B14F-4D97-AF65-F5344CB8AC3E}">
        <p14:creationId xmlns:p14="http://schemas.microsoft.com/office/powerpoint/2010/main" val="46415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898998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Homework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BFB50-484D-4B54-8246-CFD51E702C6A}"/>
              </a:ext>
            </a:extLst>
          </p:cNvPr>
          <p:cNvSpPr txBox="1"/>
          <p:nvPr/>
        </p:nvSpPr>
        <p:spPr>
          <a:xfrm>
            <a:off x="210247" y="723495"/>
            <a:ext cx="8537234" cy="87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는 주말에 </a:t>
            </a:r>
            <a:r>
              <a:rPr lang="ko-KR" altLang="en-US" dirty="0" err="1"/>
              <a:t>공개할께용</a:t>
            </a:r>
            <a:r>
              <a:rPr lang="ko-KR" altLang="en-US" dirty="0"/>
              <a:t> </a:t>
            </a:r>
            <a:r>
              <a:rPr lang="en-US" altLang="ko-KR" dirty="0"/>
              <a:t>^0^ </a:t>
            </a:r>
            <a:r>
              <a:rPr lang="ko-KR" altLang="en-US" dirty="0"/>
              <a:t>다음주 금요일까지 </a:t>
            </a:r>
            <a:r>
              <a:rPr lang="ko-KR" altLang="en-US" dirty="0" err="1"/>
              <a:t>풀어오쎄용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45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Call by value, Call by reference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87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Call</a:t>
            </a:r>
            <a:r>
              <a:rPr lang="ko-KR" altLang="en-US" b="1" dirty="0"/>
              <a:t> </a:t>
            </a:r>
            <a:r>
              <a:rPr lang="en-US" altLang="ko-KR" b="1" dirty="0"/>
              <a:t>by</a:t>
            </a:r>
            <a:r>
              <a:rPr lang="ko-KR" altLang="en-US" b="1" dirty="0"/>
              <a:t> </a:t>
            </a:r>
            <a:r>
              <a:rPr lang="en-US" altLang="ko-KR" b="1" dirty="0"/>
              <a:t>value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값 자체를 전달 받음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396354-4908-4ADF-BCFB-F744C89E7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0" y="2198482"/>
            <a:ext cx="3200847" cy="16004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398FB4-8202-4C96-9BE6-E3A802CA63D2}"/>
              </a:ext>
            </a:extLst>
          </p:cNvPr>
          <p:cNvSpPr/>
          <p:nvPr/>
        </p:nvSpPr>
        <p:spPr>
          <a:xfrm>
            <a:off x="4184724" y="2385025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E06380-528A-4521-9FA5-7DC34BF0FFCB}"/>
              </a:ext>
            </a:extLst>
          </p:cNvPr>
          <p:cNvSpPr/>
          <p:nvPr/>
        </p:nvSpPr>
        <p:spPr>
          <a:xfrm>
            <a:off x="4184725" y="3251497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1D1E9-ED48-451B-9041-98E3E3152E48}"/>
              </a:ext>
            </a:extLst>
          </p:cNvPr>
          <p:cNvSpPr txBox="1"/>
          <p:nvPr/>
        </p:nvSpPr>
        <p:spPr>
          <a:xfrm>
            <a:off x="4238512" y="1747636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77CEA-22FF-4A7F-8785-F6462CD72B75}"/>
              </a:ext>
            </a:extLst>
          </p:cNvPr>
          <p:cNvSpPr txBox="1"/>
          <p:nvPr/>
        </p:nvSpPr>
        <p:spPr>
          <a:xfrm>
            <a:off x="6615952" y="1747636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D13CF2-14CF-40ED-AAB3-91F6C3F19F04}"/>
              </a:ext>
            </a:extLst>
          </p:cNvPr>
          <p:cNvSpPr/>
          <p:nvPr/>
        </p:nvSpPr>
        <p:spPr>
          <a:xfrm>
            <a:off x="6508375" y="2385025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245817-5782-4919-B3ED-A0F00BA21CB6}"/>
              </a:ext>
            </a:extLst>
          </p:cNvPr>
          <p:cNvSpPr/>
          <p:nvPr/>
        </p:nvSpPr>
        <p:spPr>
          <a:xfrm>
            <a:off x="6508375" y="3245641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68803C-3F59-4D2C-8213-06AD6A27E58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5314277" y="2637830"/>
            <a:ext cx="119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F9A131-FDC4-4589-9F92-31F22BFEA817}"/>
              </a:ext>
            </a:extLst>
          </p:cNvPr>
          <p:cNvCxnSpPr/>
          <p:nvPr/>
        </p:nvCxnSpPr>
        <p:spPr>
          <a:xfrm>
            <a:off x="5314277" y="3541472"/>
            <a:ext cx="119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18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Call by value, Call by reference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87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Call</a:t>
            </a:r>
            <a:r>
              <a:rPr lang="ko-KR" altLang="en-US" b="1" dirty="0"/>
              <a:t> </a:t>
            </a:r>
            <a:r>
              <a:rPr lang="en-US" altLang="ko-KR" b="1" dirty="0"/>
              <a:t>by</a:t>
            </a:r>
            <a:r>
              <a:rPr lang="ko-KR" altLang="en-US" b="1" dirty="0"/>
              <a:t> </a:t>
            </a:r>
            <a:r>
              <a:rPr lang="en-US" altLang="ko-KR" b="1" dirty="0"/>
              <a:t>reference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레퍼런스를 전달받음</a:t>
            </a:r>
            <a:endParaRPr lang="en-US" altLang="ko-KR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398FB4-8202-4C96-9BE6-E3A802CA63D2}"/>
              </a:ext>
            </a:extLst>
          </p:cNvPr>
          <p:cNvSpPr/>
          <p:nvPr/>
        </p:nvSpPr>
        <p:spPr>
          <a:xfrm>
            <a:off x="4184724" y="2385025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E06380-528A-4521-9FA5-7DC34BF0FFCB}"/>
              </a:ext>
            </a:extLst>
          </p:cNvPr>
          <p:cNvSpPr/>
          <p:nvPr/>
        </p:nvSpPr>
        <p:spPr>
          <a:xfrm>
            <a:off x="4184725" y="3251497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1D1E9-ED48-451B-9041-98E3E3152E48}"/>
              </a:ext>
            </a:extLst>
          </p:cNvPr>
          <p:cNvSpPr txBox="1"/>
          <p:nvPr/>
        </p:nvSpPr>
        <p:spPr>
          <a:xfrm>
            <a:off x="4238512" y="1747636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77CEA-22FF-4A7F-8785-F6462CD72B75}"/>
              </a:ext>
            </a:extLst>
          </p:cNvPr>
          <p:cNvSpPr txBox="1"/>
          <p:nvPr/>
        </p:nvSpPr>
        <p:spPr>
          <a:xfrm>
            <a:off x="6615952" y="1747636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D13CF2-14CF-40ED-AAB3-91F6C3F19F04}"/>
              </a:ext>
            </a:extLst>
          </p:cNvPr>
          <p:cNvSpPr/>
          <p:nvPr/>
        </p:nvSpPr>
        <p:spPr>
          <a:xfrm>
            <a:off x="6508375" y="2385025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68803C-3F59-4D2C-8213-06AD6A27E58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5314277" y="2637830"/>
            <a:ext cx="119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F9A131-FDC4-4589-9F92-31F22BFEA81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314277" y="2637830"/>
            <a:ext cx="1194098" cy="90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B38DFFB-E54C-420F-B9BC-22AA13B47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6" y="2393578"/>
            <a:ext cx="3143689" cy="140989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EDD57-3E9F-416B-9314-CE32C3CB4E6D}"/>
              </a:ext>
            </a:extLst>
          </p:cNvPr>
          <p:cNvSpPr/>
          <p:nvPr/>
        </p:nvSpPr>
        <p:spPr>
          <a:xfrm>
            <a:off x="6508374" y="2918206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…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96178B-9CE3-4AC9-9E5E-8D374AD753EE}"/>
              </a:ext>
            </a:extLst>
          </p:cNvPr>
          <p:cNvSpPr/>
          <p:nvPr/>
        </p:nvSpPr>
        <p:spPr>
          <a:xfrm>
            <a:off x="6508373" y="3416693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9E73-2F02-4B34-9073-AFB378BFAD4F}"/>
              </a:ext>
            </a:extLst>
          </p:cNvPr>
          <p:cNvSpPr/>
          <p:nvPr/>
        </p:nvSpPr>
        <p:spPr>
          <a:xfrm>
            <a:off x="6508372" y="3922302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21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Call by value, Call by reference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461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Call in Java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Primitive</a:t>
            </a:r>
            <a:r>
              <a:rPr lang="ko-KR" altLang="en-US" b="1" dirty="0"/>
              <a:t> </a:t>
            </a:r>
            <a:r>
              <a:rPr lang="en-US" altLang="ko-KR" b="1" dirty="0"/>
              <a:t>type(</a:t>
            </a:r>
            <a:r>
              <a:rPr lang="en-US" altLang="ko-KR" b="1" dirty="0" err="1"/>
              <a:t>int</a:t>
            </a:r>
            <a:r>
              <a:rPr lang="en-US" altLang="ko-KR" b="1" dirty="0"/>
              <a:t>, long, double, Boolean, char)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Call by value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Array type, object 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Call by reference</a:t>
            </a:r>
          </a:p>
          <a:p>
            <a:pPr lvl="1">
              <a:lnSpc>
                <a:spcPct val="150000"/>
              </a:lnSpc>
              <a:buClr>
                <a:srgbClr val="27CED7"/>
              </a:buClr>
            </a:pP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Equals</a:t>
            </a:r>
            <a:r>
              <a:rPr lang="en-US" altLang="ko-KR" b="1" dirty="0">
                <a:sym typeface="Wingdings" panose="05000000000000000000" pitchFamily="2" charset="2"/>
              </a:rPr>
              <a:t> vs </a:t>
            </a:r>
            <a:r>
              <a:rPr lang="en-US" altLang="ko-KR" b="1" dirty="0">
                <a:solidFill>
                  <a:srgbClr val="1297FF"/>
                </a:solidFill>
                <a:sym typeface="Wingdings" panose="05000000000000000000" pitchFamily="2" charset="2"/>
              </a:rPr>
              <a:t>==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Equals </a:t>
            </a:r>
            <a:r>
              <a:rPr lang="en-US" altLang="ko-KR" b="1" dirty="0">
                <a:sym typeface="Wingdings" panose="05000000000000000000" pitchFamily="2" charset="2"/>
              </a:rPr>
              <a:t> compare object’s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contents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297FF"/>
                </a:solidFill>
                <a:sym typeface="Wingdings" panose="05000000000000000000" pitchFamily="2" charset="2"/>
              </a:rPr>
              <a:t>== </a:t>
            </a:r>
            <a:r>
              <a:rPr lang="en-US" altLang="ko-KR" b="1" dirty="0">
                <a:sym typeface="Wingdings" panose="05000000000000000000" pitchFamily="2" charset="2"/>
              </a:rPr>
              <a:t> compare object’s </a:t>
            </a:r>
            <a:r>
              <a:rPr lang="en-US" altLang="ko-KR" b="1" dirty="0">
                <a:solidFill>
                  <a:srgbClr val="1297FF"/>
                </a:solidFill>
                <a:sym typeface="Wingdings" panose="05000000000000000000" pitchFamily="2" charset="2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91556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Variable’s Scope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Variable’s scope in java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Instance variable </a:t>
            </a:r>
            <a:r>
              <a:rPr lang="en-US" altLang="ko-KR" b="1" dirty="0">
                <a:sym typeface="Wingdings" panose="05000000000000000000" pitchFamily="2" charset="2"/>
              </a:rPr>
              <a:t> in object (not static function)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Local variable </a:t>
            </a:r>
            <a:r>
              <a:rPr lang="en-US" altLang="ko-KR" b="1" dirty="0">
                <a:sym typeface="Wingdings" panose="05000000000000000000" pitchFamily="2" charset="2"/>
              </a:rPr>
              <a:t>  in block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Global variable </a:t>
            </a:r>
            <a:r>
              <a:rPr lang="en-US" altLang="ko-KR" b="1" dirty="0">
                <a:sym typeface="Wingdings" panose="05000000000000000000" pitchFamily="2" charset="2"/>
              </a:rPr>
              <a:t> in all block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8751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Variable’s Scope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Variable’s scope in java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297FF"/>
                </a:solidFill>
              </a:rPr>
              <a:t>Instance variable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 in object (not static function)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A6FC4B-3377-42AA-9F8D-CADC3822D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6" y="2207810"/>
            <a:ext cx="2237827" cy="43072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59E79D-F350-476D-81E9-F114EDA78E4B}"/>
              </a:ext>
            </a:extLst>
          </p:cNvPr>
          <p:cNvSpPr/>
          <p:nvPr/>
        </p:nvSpPr>
        <p:spPr>
          <a:xfrm>
            <a:off x="613814" y="2497057"/>
            <a:ext cx="1214986" cy="183945"/>
          </a:xfrm>
          <a:prstGeom prst="rect">
            <a:avLst/>
          </a:prstGeom>
          <a:noFill/>
          <a:ln>
            <a:solidFill>
              <a:srgbClr val="12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288C69-4C51-49BD-848C-772171649A2A}"/>
              </a:ext>
            </a:extLst>
          </p:cNvPr>
          <p:cNvSpPr/>
          <p:nvPr/>
        </p:nvSpPr>
        <p:spPr>
          <a:xfrm>
            <a:off x="742906" y="3615852"/>
            <a:ext cx="1214986" cy="183945"/>
          </a:xfrm>
          <a:prstGeom prst="rect">
            <a:avLst/>
          </a:prstGeom>
          <a:noFill/>
          <a:ln>
            <a:solidFill>
              <a:srgbClr val="12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2AD721-7A3B-49F2-B0C2-090165681289}"/>
              </a:ext>
            </a:extLst>
          </p:cNvPr>
          <p:cNvSpPr/>
          <p:nvPr/>
        </p:nvSpPr>
        <p:spPr>
          <a:xfrm>
            <a:off x="732148" y="4920595"/>
            <a:ext cx="1214986" cy="183945"/>
          </a:xfrm>
          <a:prstGeom prst="rect">
            <a:avLst/>
          </a:prstGeom>
          <a:noFill/>
          <a:ln>
            <a:solidFill>
              <a:srgbClr val="12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21049A-A1A3-475A-BF2B-616EC1E2A35B}"/>
              </a:ext>
            </a:extLst>
          </p:cNvPr>
          <p:cNvSpPr/>
          <p:nvPr/>
        </p:nvSpPr>
        <p:spPr>
          <a:xfrm>
            <a:off x="742906" y="6040997"/>
            <a:ext cx="1214986" cy="183945"/>
          </a:xfrm>
          <a:prstGeom prst="rect">
            <a:avLst/>
          </a:prstGeom>
          <a:noFill/>
          <a:ln>
            <a:solidFill>
              <a:srgbClr val="12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577D7CB-4C87-465F-891D-34F2A2571E25}"/>
              </a:ext>
            </a:extLst>
          </p:cNvPr>
          <p:cNvCxnSpPr>
            <a:cxnSpLocks/>
          </p:cNvCxnSpPr>
          <p:nvPr/>
        </p:nvCxnSpPr>
        <p:spPr>
          <a:xfrm>
            <a:off x="1957892" y="6132969"/>
            <a:ext cx="2947595" cy="4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6C45F9-E259-4E48-B3D8-D12401568EF7}"/>
              </a:ext>
            </a:extLst>
          </p:cNvPr>
          <p:cNvSpPr txBox="1"/>
          <p:nvPr/>
        </p:nvSpPr>
        <p:spPr>
          <a:xfrm>
            <a:off x="5045337" y="5924360"/>
            <a:ext cx="3232135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b="1" dirty="0"/>
              <a:t>Cannot access static method!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D25EC8-B6BE-4AF9-A992-81B231B63E41}"/>
              </a:ext>
            </a:extLst>
          </p:cNvPr>
          <p:cNvCxnSpPr>
            <a:cxnSpLocks/>
          </p:cNvCxnSpPr>
          <p:nvPr/>
        </p:nvCxnSpPr>
        <p:spPr>
          <a:xfrm>
            <a:off x="2576888" y="3768394"/>
            <a:ext cx="170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3E73249C-FB80-48F1-A0B4-1F49C9CAE67E}"/>
              </a:ext>
            </a:extLst>
          </p:cNvPr>
          <p:cNvSpPr/>
          <p:nvPr/>
        </p:nvSpPr>
        <p:spPr>
          <a:xfrm>
            <a:off x="2130014" y="2523973"/>
            <a:ext cx="551231" cy="24634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C3E91E-58FA-4A98-A76A-00A9F4345868}"/>
              </a:ext>
            </a:extLst>
          </p:cNvPr>
          <p:cNvSpPr txBox="1"/>
          <p:nvPr/>
        </p:nvSpPr>
        <p:spPr>
          <a:xfrm>
            <a:off x="4609393" y="3450114"/>
            <a:ext cx="3232135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b="1" dirty="0"/>
              <a:t>Can access method</a:t>
            </a:r>
          </a:p>
        </p:txBody>
      </p:sp>
    </p:spTree>
    <p:extLst>
      <p:ext uri="{BB962C8B-B14F-4D97-AF65-F5344CB8AC3E}">
        <p14:creationId xmlns:p14="http://schemas.microsoft.com/office/powerpoint/2010/main" val="325323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Variable’s Scope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Variable’s scope in java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Local variable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  in block</a:t>
            </a:r>
            <a:endParaRPr lang="en-US" altLang="ko-KR" b="1" dirty="0"/>
          </a:p>
          <a:p>
            <a:pPr lvl="2">
              <a:lnSpc>
                <a:spcPct val="150000"/>
              </a:lnSpc>
              <a:buClr>
                <a:srgbClr val="27CED7"/>
              </a:buClr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D1297B-1C97-4EA8-AFC8-B09EDCDE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6" y="2207810"/>
            <a:ext cx="2237827" cy="43072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71CF7C-C1F0-47FF-9734-D85173897903}"/>
              </a:ext>
            </a:extLst>
          </p:cNvPr>
          <p:cNvSpPr/>
          <p:nvPr/>
        </p:nvSpPr>
        <p:spPr>
          <a:xfrm>
            <a:off x="712919" y="3111116"/>
            <a:ext cx="1384821" cy="395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E43A14-B76B-4F20-BBA1-8BBBC48AF169}"/>
              </a:ext>
            </a:extLst>
          </p:cNvPr>
          <p:cNvSpPr/>
          <p:nvPr/>
        </p:nvSpPr>
        <p:spPr>
          <a:xfrm>
            <a:off x="712919" y="4417231"/>
            <a:ext cx="1384821" cy="395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E0FE9D-65E8-4428-96FB-72B25DF78BAA}"/>
              </a:ext>
            </a:extLst>
          </p:cNvPr>
          <p:cNvSpPr/>
          <p:nvPr/>
        </p:nvSpPr>
        <p:spPr>
          <a:xfrm>
            <a:off x="712919" y="5723346"/>
            <a:ext cx="1384821" cy="395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C8E93C85-DA64-49CE-ADDE-1F97963729AC}"/>
              </a:ext>
            </a:extLst>
          </p:cNvPr>
          <p:cNvSpPr/>
          <p:nvPr/>
        </p:nvSpPr>
        <p:spPr>
          <a:xfrm>
            <a:off x="2097740" y="3174583"/>
            <a:ext cx="1384821" cy="2881171"/>
          </a:xfrm>
          <a:prstGeom prst="rightBrace">
            <a:avLst>
              <a:gd name="adj1" fmla="val 8333"/>
              <a:gd name="adj2" fmla="val 4962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FA99F-F202-4EAE-A746-512D897D5ED3}"/>
              </a:ext>
            </a:extLst>
          </p:cNvPr>
          <p:cNvSpPr txBox="1"/>
          <p:nvPr/>
        </p:nvSpPr>
        <p:spPr>
          <a:xfrm>
            <a:off x="3884768" y="4316194"/>
            <a:ext cx="3232135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b="1" dirty="0"/>
              <a:t>Its range is only method block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C2FE84-F972-4AD1-A121-4ACD2468E521}"/>
              </a:ext>
            </a:extLst>
          </p:cNvPr>
          <p:cNvCxnSpPr>
            <a:cxnSpLocks/>
          </p:cNvCxnSpPr>
          <p:nvPr/>
        </p:nvCxnSpPr>
        <p:spPr>
          <a:xfrm flipV="1">
            <a:off x="3379348" y="4578176"/>
            <a:ext cx="474402" cy="26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8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Variable’s Scope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Variable’s scope in java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0BF41"/>
                </a:solidFill>
              </a:rPr>
              <a:t>Global variable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 in all block (static keyword)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EF054-8D8B-416F-8F8E-270D7C664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6" y="2207810"/>
            <a:ext cx="2237827" cy="43072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9AB4EA-AF0E-4DF9-8C2B-3BE7E0FE1310}"/>
              </a:ext>
            </a:extLst>
          </p:cNvPr>
          <p:cNvSpPr/>
          <p:nvPr/>
        </p:nvSpPr>
        <p:spPr>
          <a:xfrm>
            <a:off x="648374" y="2626419"/>
            <a:ext cx="1341792" cy="224357"/>
          </a:xfrm>
          <a:prstGeom prst="rect">
            <a:avLst/>
          </a:prstGeom>
          <a:noFill/>
          <a:ln>
            <a:solidFill>
              <a:srgbClr val="70B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57AD8-04B6-414C-94A5-B931D829EC4A}"/>
              </a:ext>
            </a:extLst>
          </p:cNvPr>
          <p:cNvSpPr/>
          <p:nvPr/>
        </p:nvSpPr>
        <p:spPr>
          <a:xfrm>
            <a:off x="648374" y="3429000"/>
            <a:ext cx="1341792" cy="224357"/>
          </a:xfrm>
          <a:prstGeom prst="rect">
            <a:avLst/>
          </a:prstGeom>
          <a:noFill/>
          <a:ln>
            <a:solidFill>
              <a:srgbClr val="70B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DC2DE7-E556-41C9-91FA-8E09328ACE6C}"/>
              </a:ext>
            </a:extLst>
          </p:cNvPr>
          <p:cNvSpPr/>
          <p:nvPr/>
        </p:nvSpPr>
        <p:spPr>
          <a:xfrm>
            <a:off x="648374" y="4747693"/>
            <a:ext cx="1341792" cy="224357"/>
          </a:xfrm>
          <a:prstGeom prst="rect">
            <a:avLst/>
          </a:prstGeom>
          <a:noFill/>
          <a:ln>
            <a:solidFill>
              <a:srgbClr val="70B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C612A6-A31B-42EF-8DC4-E31D50298B70}"/>
              </a:ext>
            </a:extLst>
          </p:cNvPr>
          <p:cNvSpPr/>
          <p:nvPr/>
        </p:nvSpPr>
        <p:spPr>
          <a:xfrm>
            <a:off x="648374" y="6196888"/>
            <a:ext cx="1341792" cy="224357"/>
          </a:xfrm>
          <a:prstGeom prst="rect">
            <a:avLst/>
          </a:prstGeom>
          <a:noFill/>
          <a:ln>
            <a:solidFill>
              <a:srgbClr val="70B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9C71B-6643-4050-BDE0-101E16111B00}"/>
              </a:ext>
            </a:extLst>
          </p:cNvPr>
          <p:cNvSpPr txBox="1"/>
          <p:nvPr/>
        </p:nvSpPr>
        <p:spPr>
          <a:xfrm>
            <a:off x="3936661" y="2218212"/>
            <a:ext cx="2733721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b="1" dirty="0"/>
              <a:t>Using “</a:t>
            </a:r>
            <a:r>
              <a:rPr lang="en-US" altLang="ko-KR" b="1" dirty="0">
                <a:solidFill>
                  <a:srgbClr val="70BF41"/>
                </a:solidFill>
              </a:rPr>
              <a:t>static</a:t>
            </a:r>
            <a:r>
              <a:rPr lang="en-US" altLang="ko-KR" b="1" dirty="0"/>
              <a:t>” keyword, can make global variable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B3BA64-FFFA-4EE9-AB4F-7CF729D4DB16}"/>
              </a:ext>
            </a:extLst>
          </p:cNvPr>
          <p:cNvCxnSpPr>
            <a:cxnSpLocks/>
          </p:cNvCxnSpPr>
          <p:nvPr/>
        </p:nvCxnSpPr>
        <p:spPr>
          <a:xfrm>
            <a:off x="2028354" y="2734633"/>
            <a:ext cx="1812126" cy="0"/>
          </a:xfrm>
          <a:prstGeom prst="straightConnector1">
            <a:avLst/>
          </a:prstGeom>
          <a:ln>
            <a:solidFill>
              <a:srgbClr val="70BF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CCA54787-68AC-4185-BC1A-F477541BB0B6}"/>
              </a:ext>
            </a:extLst>
          </p:cNvPr>
          <p:cNvSpPr/>
          <p:nvPr/>
        </p:nvSpPr>
        <p:spPr>
          <a:xfrm>
            <a:off x="2161328" y="3429000"/>
            <a:ext cx="1384821" cy="2881171"/>
          </a:xfrm>
          <a:prstGeom prst="rightBrace">
            <a:avLst>
              <a:gd name="adj1" fmla="val 8333"/>
              <a:gd name="adj2" fmla="val 49627"/>
            </a:avLst>
          </a:prstGeom>
          <a:ln>
            <a:solidFill>
              <a:srgbClr val="70B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A10DF0-1F3F-4CA9-B637-F6BA332A30C4}"/>
              </a:ext>
            </a:extLst>
          </p:cNvPr>
          <p:cNvCxnSpPr>
            <a:cxnSpLocks/>
          </p:cNvCxnSpPr>
          <p:nvPr/>
        </p:nvCxnSpPr>
        <p:spPr>
          <a:xfrm>
            <a:off x="3351545" y="4859871"/>
            <a:ext cx="1812126" cy="0"/>
          </a:xfrm>
          <a:prstGeom prst="straightConnector1">
            <a:avLst/>
          </a:prstGeom>
          <a:ln>
            <a:solidFill>
              <a:srgbClr val="70BF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7E6728-72DF-45B7-B224-DC7EE13ED0CB}"/>
              </a:ext>
            </a:extLst>
          </p:cNvPr>
          <p:cNvSpPr txBox="1"/>
          <p:nvPr/>
        </p:nvSpPr>
        <p:spPr>
          <a:xfrm>
            <a:off x="5303521" y="4628269"/>
            <a:ext cx="2733721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b="1" dirty="0"/>
              <a:t>It can access all method</a:t>
            </a:r>
          </a:p>
        </p:txBody>
      </p:sp>
    </p:spTree>
    <p:extLst>
      <p:ext uri="{BB962C8B-B14F-4D97-AF65-F5344CB8AC3E}">
        <p14:creationId xmlns:p14="http://schemas.microsoft.com/office/powerpoint/2010/main" val="3262176920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55417</TotalTime>
  <Words>702</Words>
  <Application>Microsoft Office PowerPoint</Application>
  <PresentationFormat>화면 슬라이드 쇼(4:3)</PresentationFormat>
  <Paragraphs>222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Tw Cen MT</vt:lpstr>
      <vt:lpstr>Wingdings</vt:lpstr>
      <vt:lpstr>Wingdings 3</vt:lpstr>
      <vt:lpstr>New_Simple01</vt:lpstr>
      <vt:lpstr>Java – 3</vt:lpstr>
      <vt:lpstr>Outline</vt:lpstr>
      <vt:lpstr>Call by value, Call by reference</vt:lpstr>
      <vt:lpstr>Call by value, Call by reference</vt:lpstr>
      <vt:lpstr>Call by value, Call by reference</vt:lpstr>
      <vt:lpstr>Scope</vt:lpstr>
      <vt:lpstr>Scope</vt:lpstr>
      <vt:lpstr>Scope</vt:lpstr>
      <vt:lpstr>Scope</vt:lpstr>
      <vt:lpstr>Package</vt:lpstr>
      <vt:lpstr>Package</vt:lpstr>
      <vt:lpstr>Package</vt:lpstr>
      <vt:lpstr>Access Modifier</vt:lpstr>
      <vt:lpstr>Inheritance</vt:lpstr>
      <vt:lpstr>Inheritance</vt:lpstr>
      <vt:lpstr>Inheritance</vt:lpstr>
      <vt:lpstr>Inheritance</vt:lpstr>
      <vt:lpstr>Interface</vt:lpstr>
      <vt:lpstr>Interface</vt:lpstr>
      <vt:lpstr>Interface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Diversity &amp; Space-Time Coding Techniques</dc:title>
  <dc:creator>권은정</dc:creator>
  <cp:lastModifiedBy>현 창종</cp:lastModifiedBy>
  <cp:revision>1203</cp:revision>
  <cp:lastPrinted>2016-10-05T05:10:30Z</cp:lastPrinted>
  <dcterms:created xsi:type="dcterms:W3CDTF">2014-05-21T15:45:45Z</dcterms:created>
  <dcterms:modified xsi:type="dcterms:W3CDTF">2018-10-05T07:03:40Z</dcterms:modified>
</cp:coreProperties>
</file>