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2" r:id="rId2"/>
    <p:sldId id="421" r:id="rId3"/>
    <p:sldId id="442" r:id="rId4"/>
    <p:sldId id="443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창종" initials="현" lastIdx="2" clrIdx="0">
    <p:extLst>
      <p:ext uri="{19B8F6BF-5375-455C-9EA6-DF929625EA0E}">
        <p15:presenceInfo xmlns:p15="http://schemas.microsoft.com/office/powerpoint/2012/main" userId="1754a67024955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F0000"/>
    <a:srgbClr val="00FF00"/>
    <a:srgbClr val="70BF41"/>
    <a:srgbClr val="1297FF"/>
    <a:srgbClr val="117EA7"/>
    <a:srgbClr val="F39019"/>
    <a:srgbClr val="FFFFFF"/>
    <a:srgbClr val="12DAE2"/>
    <a:srgbClr val="7DD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1008" autoAdjust="0"/>
  </p:normalViewPr>
  <p:slideViewPr>
    <p:cSldViewPr snapToGrid="0">
      <p:cViewPr varScale="1">
        <p:scale>
          <a:sx n="59" d="100"/>
          <a:sy n="59" d="100"/>
        </p:scale>
        <p:origin x="166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창종" userId="1754a67024955d5b" providerId="LiveId" clId="{4E44495A-C033-46E0-905E-923C73821750}"/>
    <pc:docChg chg="undo custSel addSld delSld modSld sldOrd">
      <pc:chgData name="현 창종" userId="1754a67024955d5b" providerId="LiveId" clId="{4E44495A-C033-46E0-905E-923C73821750}" dt="2018-10-05T07:03:14.841" v="4905" actId="478"/>
      <pc:docMkLst>
        <pc:docMk/>
      </pc:docMkLst>
      <pc:sldChg chg="modSp">
        <pc:chgData name="현 창종" userId="1754a67024955d5b" providerId="LiveId" clId="{4E44495A-C033-46E0-905E-923C73821750}" dt="2018-10-04T13:21:19.203" v="3386" actId="20577"/>
        <pc:sldMkLst>
          <pc:docMk/>
          <pc:sldMk cId="1035360619" sldId="282"/>
        </pc:sldMkLst>
        <pc:spChg chg="mod">
          <ac:chgData name="현 창종" userId="1754a67024955d5b" providerId="LiveId" clId="{4E44495A-C033-46E0-905E-923C73821750}" dt="2018-10-04T10:50:44.274" v="17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4E44495A-C033-46E0-905E-923C73821750}" dt="2018-10-04T13:21:19.203" v="3386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delSp modSp">
        <pc:chgData name="현 창종" userId="1754a67024955d5b" providerId="LiveId" clId="{4E44495A-C033-46E0-905E-923C73821750}" dt="2018-10-04T13:14:04.227" v="3231" actId="20577"/>
        <pc:sldMkLst>
          <pc:docMk/>
          <pc:sldMk cId="2293112979" sldId="421"/>
        </pc:sldMkLst>
        <pc:spChg chg="mod">
          <ac:chgData name="현 창종" userId="1754a67024955d5b" providerId="LiveId" clId="{4E44495A-C033-46E0-905E-923C73821750}" dt="2018-10-04T10:50:40.883" v="16" actId="20577"/>
          <ac:spMkLst>
            <pc:docMk/>
            <pc:sldMk cId="2293112979" sldId="421"/>
            <ac:spMk id="4" creationId="{C42C111B-6578-4AD5-B946-4DD9662D23B0}"/>
          </ac:spMkLst>
        </pc:spChg>
        <pc:spChg chg="mod">
          <ac:chgData name="현 창종" userId="1754a67024955d5b" providerId="LiveId" clId="{4E44495A-C033-46E0-905E-923C73821750}" dt="2018-10-04T13:14:04.227" v="3231" actId="20577"/>
          <ac:spMkLst>
            <pc:docMk/>
            <pc:sldMk cId="2293112979" sldId="421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0:50:46.355" v="18" actId="478"/>
          <ac:picMkLst>
            <pc:docMk/>
            <pc:sldMk cId="2293112979" sldId="421"/>
            <ac:picMk id="5" creationId="{06BE7275-AE46-4A16-88D2-C918E6DA5123}"/>
          </ac:picMkLst>
        </pc:picChg>
      </pc:sldChg>
      <pc:sldChg chg="addSp delSp modSp">
        <pc:chgData name="현 창종" userId="1754a67024955d5b" providerId="LiveId" clId="{4E44495A-C033-46E0-905E-923C73821750}" dt="2018-10-04T12:06:45.252" v="837" actId="20577"/>
        <pc:sldMkLst>
          <pc:docMk/>
          <pc:sldMk cId="1530182771" sldId="422"/>
        </pc:sldMkLst>
        <pc:spChg chg="mod">
          <ac:chgData name="현 창종" userId="1754a67024955d5b" providerId="LiveId" clId="{4E44495A-C033-46E0-905E-923C73821750}" dt="2018-10-04T10:58:06.787" v="273" actId="20577"/>
          <ac:spMkLst>
            <pc:docMk/>
            <pc:sldMk cId="1530182771" sldId="422"/>
            <ac:spMk id="4" creationId="{C42C111B-6578-4AD5-B946-4DD9662D23B0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7" creationId="{5A398FB4-8202-4C96-9BE6-E3A802CA63D2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8" creationId="{3BC1D1E9-ED48-451B-9041-98E3E3152E48}"/>
          </ac:spMkLst>
        </pc:spChg>
        <pc:spChg chg="add mod">
          <ac:chgData name="현 창종" userId="1754a67024955d5b" providerId="LiveId" clId="{4E44495A-C033-46E0-905E-923C73821750}" dt="2018-10-04T11:59:05.623" v="431" actId="20577"/>
          <ac:spMkLst>
            <pc:docMk/>
            <pc:sldMk cId="1530182771" sldId="422"/>
            <ac:spMk id="9" creationId="{82E06380-528A-4521-9FA5-7DC34BF0FFCB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11" creationId="{20377CEA-22FF-4A7F-8785-F6462CD72B75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12" creationId="{19D13CF2-14CF-40ED-AAB3-91F6C3F19F04}"/>
          </ac:spMkLst>
        </pc:spChg>
        <pc:spChg chg="add mod">
          <ac:chgData name="현 창종" userId="1754a67024955d5b" providerId="LiveId" clId="{4E44495A-C033-46E0-905E-923C73821750}" dt="2018-10-04T11:59:21.158" v="435" actId="20577"/>
          <ac:spMkLst>
            <pc:docMk/>
            <pc:sldMk cId="1530182771" sldId="422"/>
            <ac:spMk id="13" creationId="{49245817-5782-4919-B3ED-A0F00BA21CB6}"/>
          </ac:spMkLst>
        </pc:spChg>
        <pc:spChg chg="mod">
          <ac:chgData name="현 창종" userId="1754a67024955d5b" providerId="LiveId" clId="{4E44495A-C033-46E0-905E-923C73821750}" dt="2018-10-04T12:06:45.252" v="837" actId="20577"/>
          <ac:spMkLst>
            <pc:docMk/>
            <pc:sldMk cId="1530182771" sldId="422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0:58:11.811" v="274" actId="478"/>
          <ac:picMkLst>
            <pc:docMk/>
            <pc:sldMk cId="1530182771" sldId="422"/>
            <ac:picMk id="5" creationId="{A55B6D8C-E326-4F7D-821A-E8003AF4D416}"/>
          </ac:picMkLst>
        </pc:picChg>
        <pc:picChg chg="add mod">
          <ac:chgData name="현 창종" userId="1754a67024955d5b" providerId="LiveId" clId="{4E44495A-C033-46E0-905E-923C73821750}" dt="2018-10-04T11:57:48.087" v="392" actId="1076"/>
          <ac:picMkLst>
            <pc:docMk/>
            <pc:sldMk cId="1530182771" sldId="422"/>
            <ac:picMk id="6" creationId="{9A396354-4908-4ADF-BCFB-F744C89E7D3B}"/>
          </ac:picMkLst>
        </pc:picChg>
        <pc:cxnChg chg="add mod">
          <ac:chgData name="현 창종" userId="1754a67024955d5b" providerId="LiveId" clId="{4E44495A-C033-46E0-905E-923C73821750}" dt="2018-10-04T11:59:15.533" v="432" actId="11529"/>
          <ac:cxnSpMkLst>
            <pc:docMk/>
            <pc:sldMk cId="1530182771" sldId="422"/>
            <ac:cxnSpMk id="14" creationId="{A468803C-3F59-4D2C-8213-06AD6A27E586}"/>
          </ac:cxnSpMkLst>
        </pc:cxnChg>
        <pc:cxnChg chg="add mod">
          <ac:chgData name="현 창종" userId="1754a67024955d5b" providerId="LiveId" clId="{4E44495A-C033-46E0-905E-923C73821750}" dt="2018-10-04T11:59:19.419" v="434" actId="1076"/>
          <ac:cxnSpMkLst>
            <pc:docMk/>
            <pc:sldMk cId="1530182771" sldId="422"/>
            <ac:cxnSpMk id="16" creationId="{58F9A131-FDC4-4589-9F92-31F22BFEA817}"/>
          </ac:cxnSpMkLst>
        </pc:cxnChg>
      </pc:sldChg>
    </pc:docChg>
  </pc:docChgLst>
  <pc:docChgLst>
    <pc:chgData name="현 창종" userId="1754a67024955d5b" providerId="LiveId" clId="{A9770F4F-4E3A-42ED-96D3-6195517043B2}"/>
    <pc:docChg chg="undo custSel addSld delSld modSld">
      <pc:chgData name="현 창종" userId="1754a67024955d5b" providerId="LiveId" clId="{A9770F4F-4E3A-42ED-96D3-6195517043B2}" dt="2018-11-11T12:50:31.105" v="457" actId="20577"/>
      <pc:docMkLst>
        <pc:docMk/>
      </pc:docMkLst>
      <pc:sldChg chg="modSp">
        <pc:chgData name="현 창종" userId="1754a67024955d5b" providerId="LiveId" clId="{A9770F4F-4E3A-42ED-96D3-6195517043B2}" dt="2018-11-11T12:26:23.015" v="5" actId="20577"/>
        <pc:sldMkLst>
          <pc:docMk/>
          <pc:sldMk cId="1035360619" sldId="282"/>
        </pc:sldMkLst>
        <pc:spChg chg="mod">
          <ac:chgData name="현 창종" userId="1754a67024955d5b" providerId="LiveId" clId="{A9770F4F-4E3A-42ED-96D3-6195517043B2}" dt="2018-11-11T12:26:23.015" v="5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del">
        <pc:chgData name="현 창종" userId="1754a67024955d5b" providerId="LiveId" clId="{A9770F4F-4E3A-42ED-96D3-6195517043B2}" dt="2018-11-11T12:37:02.264" v="280" actId="2696"/>
        <pc:sldMkLst>
          <pc:docMk/>
          <pc:sldMk cId="2807301442" sldId="420"/>
        </pc:sldMkLst>
      </pc:sldChg>
      <pc:sldChg chg="modSp">
        <pc:chgData name="현 창종" userId="1754a67024955d5b" providerId="LiveId" clId="{A9770F4F-4E3A-42ED-96D3-6195517043B2}" dt="2018-11-11T12:26:31.870" v="21" actId="20577"/>
        <pc:sldMkLst>
          <pc:docMk/>
          <pc:sldMk cId="2293112979" sldId="421"/>
        </pc:sldMkLst>
        <pc:spChg chg="mod">
          <ac:chgData name="현 창종" userId="1754a67024955d5b" providerId="LiveId" clId="{A9770F4F-4E3A-42ED-96D3-6195517043B2}" dt="2018-11-11T12:26:31.870" v="21" actId="20577"/>
          <ac:spMkLst>
            <pc:docMk/>
            <pc:sldMk cId="2293112979" sldId="421"/>
            <ac:spMk id="31" creationId="{207DE5D7-EA16-40BC-A396-CC7D5AB21A80}"/>
          </ac:spMkLst>
        </pc:spChg>
      </pc:sldChg>
      <pc:sldChg chg="delSp modSp">
        <pc:chgData name="현 창종" userId="1754a67024955d5b" providerId="LiveId" clId="{A9770F4F-4E3A-42ED-96D3-6195517043B2}" dt="2018-11-11T12:31:13.132" v="155" actId="20577"/>
        <pc:sldMkLst>
          <pc:docMk/>
          <pc:sldMk cId="1530182771" sldId="422"/>
        </pc:sldMkLst>
        <pc:spChg chg="mod">
          <ac:chgData name="현 창종" userId="1754a67024955d5b" providerId="LiveId" clId="{A9770F4F-4E3A-42ED-96D3-6195517043B2}" dt="2018-11-11T12:27:02.494" v="32" actId="20577"/>
          <ac:spMkLst>
            <pc:docMk/>
            <pc:sldMk cId="1530182771" sldId="422"/>
            <ac:spMk id="4" creationId="{C42C111B-6578-4AD5-B946-4DD9662D23B0}"/>
          </ac:spMkLst>
        </pc:spChg>
        <pc:spChg chg="del">
          <ac:chgData name="현 창종" userId="1754a67024955d5b" providerId="LiveId" clId="{A9770F4F-4E3A-42ED-96D3-6195517043B2}" dt="2018-11-11T12:27:04.071" v="34" actId="478"/>
          <ac:spMkLst>
            <pc:docMk/>
            <pc:sldMk cId="1530182771" sldId="422"/>
            <ac:spMk id="7" creationId="{5A398FB4-8202-4C96-9BE6-E3A802CA63D2}"/>
          </ac:spMkLst>
        </pc:spChg>
        <pc:spChg chg="del">
          <ac:chgData name="현 창종" userId="1754a67024955d5b" providerId="LiveId" clId="{A9770F4F-4E3A-42ED-96D3-6195517043B2}" dt="2018-11-11T12:27:09.582" v="39" actId="478"/>
          <ac:spMkLst>
            <pc:docMk/>
            <pc:sldMk cId="1530182771" sldId="422"/>
            <ac:spMk id="8" creationId="{3BC1D1E9-ED48-451B-9041-98E3E3152E48}"/>
          </ac:spMkLst>
        </pc:spChg>
        <pc:spChg chg="del">
          <ac:chgData name="현 창종" userId="1754a67024955d5b" providerId="LiveId" clId="{A9770F4F-4E3A-42ED-96D3-6195517043B2}" dt="2018-11-11T12:27:08.390" v="38" actId="478"/>
          <ac:spMkLst>
            <pc:docMk/>
            <pc:sldMk cId="1530182771" sldId="422"/>
            <ac:spMk id="9" creationId="{82E06380-528A-4521-9FA5-7DC34BF0FFCB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1" creationId="{20377CEA-22FF-4A7F-8785-F6462CD72B75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2" creationId="{19D13CF2-14CF-40ED-AAB3-91F6C3F19F04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3" creationId="{49245817-5782-4919-B3ED-A0F00BA21CB6}"/>
          </ac:spMkLst>
        </pc:spChg>
        <pc:spChg chg="mod">
          <ac:chgData name="현 창종" userId="1754a67024955d5b" providerId="LiveId" clId="{A9770F4F-4E3A-42ED-96D3-6195517043B2}" dt="2018-11-11T12:31:13.132" v="155" actId="20577"/>
          <ac:spMkLst>
            <pc:docMk/>
            <pc:sldMk cId="1530182771" sldId="422"/>
            <ac:spMk id="31" creationId="{207DE5D7-EA16-40BC-A396-CC7D5AB21A80}"/>
          </ac:spMkLst>
        </pc:spChg>
        <pc:picChg chg="del">
          <ac:chgData name="현 창종" userId="1754a67024955d5b" providerId="LiveId" clId="{A9770F4F-4E3A-42ED-96D3-6195517043B2}" dt="2018-11-11T12:27:03.861" v="33" actId="478"/>
          <ac:picMkLst>
            <pc:docMk/>
            <pc:sldMk cId="1530182771" sldId="422"/>
            <ac:picMk id="6" creationId="{9A396354-4908-4ADF-BCFB-F744C89E7D3B}"/>
          </ac:picMkLst>
        </pc:picChg>
        <pc:cxnChg chg="del mod">
          <ac:chgData name="현 창종" userId="1754a67024955d5b" providerId="LiveId" clId="{A9770F4F-4E3A-42ED-96D3-6195517043B2}" dt="2018-11-11T12:27:05.910" v="35" actId="478"/>
          <ac:cxnSpMkLst>
            <pc:docMk/>
            <pc:sldMk cId="1530182771" sldId="422"/>
            <ac:cxnSpMk id="14" creationId="{A468803C-3F59-4D2C-8213-06AD6A27E586}"/>
          </ac:cxnSpMkLst>
        </pc:cxnChg>
        <pc:cxnChg chg="del">
          <ac:chgData name="현 창종" userId="1754a67024955d5b" providerId="LiveId" clId="{A9770F4F-4E3A-42ED-96D3-6195517043B2}" dt="2018-11-11T12:27:05.910" v="35" actId="478"/>
          <ac:cxnSpMkLst>
            <pc:docMk/>
            <pc:sldMk cId="1530182771" sldId="422"/>
            <ac:cxnSpMk id="16" creationId="{58F9A131-FDC4-4589-9F92-31F22BFEA817}"/>
          </ac:cxnSpMkLst>
        </pc:cxnChg>
      </pc:sldChg>
      <pc:sldChg chg="del">
        <pc:chgData name="현 창종" userId="1754a67024955d5b" providerId="LiveId" clId="{A9770F4F-4E3A-42ED-96D3-6195517043B2}" dt="2018-11-11T12:37:02.307" v="283" actId="2696"/>
        <pc:sldMkLst>
          <pc:docMk/>
          <pc:sldMk cId="306105456" sldId="423"/>
        </pc:sldMkLst>
      </pc:sldChg>
      <pc:sldChg chg="delSp modSp del">
        <pc:chgData name="현 창종" userId="1754a67024955d5b" providerId="LiveId" clId="{A9770F4F-4E3A-42ED-96D3-6195517043B2}" dt="2018-11-11T12:37:02.174" v="273" actId="2696"/>
        <pc:sldMkLst>
          <pc:docMk/>
          <pc:sldMk cId="2620219832" sldId="424"/>
        </pc:sldMkLst>
        <pc:spChg chg="del">
          <ac:chgData name="현 창종" userId="1754a67024955d5b" providerId="LiveId" clId="{A9770F4F-4E3A-42ED-96D3-6195517043B2}" dt="2018-11-11T12:32:08.757" v="158" actId="478"/>
          <ac:spMkLst>
            <pc:docMk/>
            <pc:sldMk cId="2620219832" sldId="424"/>
            <ac:spMk id="7" creationId="{5A398FB4-8202-4C96-9BE6-E3A802CA63D2}"/>
          </ac:spMkLst>
        </pc:spChg>
        <pc:spChg chg="del">
          <ac:chgData name="현 창종" userId="1754a67024955d5b" providerId="LiveId" clId="{A9770F4F-4E3A-42ED-96D3-6195517043B2}" dt="2018-11-11T12:32:10.182" v="159" actId="478"/>
          <ac:spMkLst>
            <pc:docMk/>
            <pc:sldMk cId="2620219832" sldId="424"/>
            <ac:spMk id="8" creationId="{3BC1D1E9-ED48-451B-9041-98E3E3152E48}"/>
          </ac:spMkLst>
        </pc:spChg>
        <pc:picChg chg="del">
          <ac:chgData name="현 창종" userId="1754a67024955d5b" providerId="LiveId" clId="{A9770F4F-4E3A-42ED-96D3-6195517043B2}" dt="2018-11-11T12:32:08.445" v="157" actId="478"/>
          <ac:picMkLst>
            <pc:docMk/>
            <pc:sldMk cId="2620219832" sldId="424"/>
            <ac:picMk id="5" creationId="{BB38DFFB-E54C-420F-B9BC-22AA13B4727A}"/>
          </ac:picMkLst>
        </pc:picChg>
        <pc:cxnChg chg="mod">
          <ac:chgData name="현 창종" userId="1754a67024955d5b" providerId="LiveId" clId="{A9770F4F-4E3A-42ED-96D3-6195517043B2}" dt="2018-11-11T12:32:08.757" v="158" actId="478"/>
          <ac:cxnSpMkLst>
            <pc:docMk/>
            <pc:sldMk cId="2620219832" sldId="424"/>
            <ac:cxnSpMk id="14" creationId="{A468803C-3F59-4D2C-8213-06AD6A27E586}"/>
          </ac:cxnSpMkLst>
        </pc:cxnChg>
      </pc:sldChg>
      <pc:sldChg chg="del">
        <pc:chgData name="현 창종" userId="1754a67024955d5b" providerId="LiveId" clId="{A9770F4F-4E3A-42ED-96D3-6195517043B2}" dt="2018-11-11T12:37:02.185" v="274" actId="2696"/>
        <pc:sldMkLst>
          <pc:docMk/>
          <pc:sldMk cId="1915562804" sldId="425"/>
        </pc:sldMkLst>
      </pc:sldChg>
      <pc:sldChg chg="del">
        <pc:chgData name="현 창종" userId="1754a67024955d5b" providerId="LiveId" clId="{A9770F4F-4E3A-42ED-96D3-6195517043B2}" dt="2018-11-11T12:37:02.199" v="275" actId="2696"/>
        <pc:sldMkLst>
          <pc:docMk/>
          <pc:sldMk cId="1287516067" sldId="426"/>
        </pc:sldMkLst>
      </pc:sldChg>
      <pc:sldChg chg="del">
        <pc:chgData name="현 창종" userId="1754a67024955d5b" providerId="LiveId" clId="{A9770F4F-4E3A-42ED-96D3-6195517043B2}" dt="2018-11-11T12:37:02.212" v="276" actId="2696"/>
        <pc:sldMkLst>
          <pc:docMk/>
          <pc:sldMk cId="3253238706" sldId="427"/>
        </pc:sldMkLst>
      </pc:sldChg>
      <pc:sldChg chg="del">
        <pc:chgData name="현 창종" userId="1754a67024955d5b" providerId="LiveId" clId="{A9770F4F-4E3A-42ED-96D3-6195517043B2}" dt="2018-11-11T12:37:02.225" v="277" actId="2696"/>
        <pc:sldMkLst>
          <pc:docMk/>
          <pc:sldMk cId="2584383556" sldId="428"/>
        </pc:sldMkLst>
      </pc:sldChg>
      <pc:sldChg chg="del">
        <pc:chgData name="현 창종" userId="1754a67024955d5b" providerId="LiveId" clId="{A9770F4F-4E3A-42ED-96D3-6195517043B2}" dt="2018-11-11T12:37:02.237" v="278" actId="2696"/>
        <pc:sldMkLst>
          <pc:docMk/>
          <pc:sldMk cId="3262176920" sldId="429"/>
        </pc:sldMkLst>
      </pc:sldChg>
      <pc:sldChg chg="del">
        <pc:chgData name="현 창종" userId="1754a67024955d5b" providerId="LiveId" clId="{A9770F4F-4E3A-42ED-96D3-6195517043B2}" dt="2018-11-11T12:37:02.292" v="282" actId="2696"/>
        <pc:sldMkLst>
          <pc:docMk/>
          <pc:sldMk cId="304184524" sldId="430"/>
        </pc:sldMkLst>
      </pc:sldChg>
      <pc:sldChg chg="del">
        <pc:chgData name="현 창종" userId="1754a67024955d5b" providerId="LiveId" clId="{A9770F4F-4E3A-42ED-96D3-6195517043B2}" dt="2018-11-11T12:37:02.249" v="279" actId="2696"/>
        <pc:sldMkLst>
          <pc:docMk/>
          <pc:sldMk cId="481253099" sldId="431"/>
        </pc:sldMkLst>
      </pc:sldChg>
      <pc:sldChg chg="del">
        <pc:chgData name="현 창종" userId="1754a67024955d5b" providerId="LiveId" clId="{A9770F4F-4E3A-42ED-96D3-6195517043B2}" dt="2018-11-11T12:37:02.279" v="281" actId="2696"/>
        <pc:sldMkLst>
          <pc:docMk/>
          <pc:sldMk cId="3576209803" sldId="432"/>
        </pc:sldMkLst>
      </pc:sldChg>
      <pc:sldChg chg="del">
        <pc:chgData name="현 창종" userId="1754a67024955d5b" providerId="LiveId" clId="{A9770F4F-4E3A-42ED-96D3-6195517043B2}" dt="2018-11-11T12:37:02.345" v="287" actId="2696"/>
        <pc:sldMkLst>
          <pc:docMk/>
          <pc:sldMk cId="1853580271" sldId="433"/>
        </pc:sldMkLst>
      </pc:sldChg>
      <pc:sldChg chg="del">
        <pc:chgData name="현 창종" userId="1754a67024955d5b" providerId="LiveId" clId="{A9770F4F-4E3A-42ED-96D3-6195517043B2}" dt="2018-11-11T12:37:02.322" v="285" actId="2696"/>
        <pc:sldMkLst>
          <pc:docMk/>
          <pc:sldMk cId="3080105640" sldId="434"/>
        </pc:sldMkLst>
      </pc:sldChg>
      <pc:sldChg chg="del">
        <pc:chgData name="현 창종" userId="1754a67024955d5b" providerId="LiveId" clId="{A9770F4F-4E3A-42ED-96D3-6195517043B2}" dt="2018-11-11T12:37:02.314" v="284" actId="2696"/>
        <pc:sldMkLst>
          <pc:docMk/>
          <pc:sldMk cId="1667530850" sldId="435"/>
        </pc:sldMkLst>
      </pc:sldChg>
      <pc:sldChg chg="del">
        <pc:chgData name="현 창종" userId="1754a67024955d5b" providerId="LiveId" clId="{A9770F4F-4E3A-42ED-96D3-6195517043B2}" dt="2018-11-11T12:37:02.333" v="286" actId="2696"/>
        <pc:sldMkLst>
          <pc:docMk/>
          <pc:sldMk cId="1622217673" sldId="436"/>
        </pc:sldMkLst>
      </pc:sldChg>
      <pc:sldChg chg="del">
        <pc:chgData name="현 창종" userId="1754a67024955d5b" providerId="LiveId" clId="{A9770F4F-4E3A-42ED-96D3-6195517043B2}" dt="2018-11-11T12:37:02.356" v="288" actId="2696"/>
        <pc:sldMkLst>
          <pc:docMk/>
          <pc:sldMk cId="1473579820" sldId="437"/>
        </pc:sldMkLst>
      </pc:sldChg>
      <pc:sldChg chg="del">
        <pc:chgData name="현 창종" userId="1754a67024955d5b" providerId="LiveId" clId="{A9770F4F-4E3A-42ED-96D3-6195517043B2}" dt="2018-11-11T12:37:02.362" v="289" actId="2696"/>
        <pc:sldMkLst>
          <pc:docMk/>
          <pc:sldMk cId="464158566" sldId="438"/>
        </pc:sldMkLst>
      </pc:sldChg>
      <pc:sldChg chg="del">
        <pc:chgData name="현 창종" userId="1754a67024955d5b" providerId="LiveId" clId="{A9770F4F-4E3A-42ED-96D3-6195517043B2}" dt="2018-11-11T12:37:02.369" v="290" actId="2696"/>
        <pc:sldMkLst>
          <pc:docMk/>
          <pc:sldMk cId="3898998549" sldId="439"/>
        </pc:sldMkLst>
      </pc:sldChg>
      <pc:sldChg chg="del">
        <pc:chgData name="현 창종" userId="1754a67024955d5b" providerId="LiveId" clId="{A9770F4F-4E3A-42ED-96D3-6195517043B2}" dt="2018-11-11T12:37:02.379" v="291" actId="2696"/>
        <pc:sldMkLst>
          <pc:docMk/>
          <pc:sldMk cId="4262451372" sldId="440"/>
        </pc:sldMkLst>
      </pc:sldChg>
      <pc:sldChg chg="modSp add">
        <pc:chgData name="현 창종" userId="1754a67024955d5b" providerId="LiveId" clId="{A9770F4F-4E3A-42ED-96D3-6195517043B2}" dt="2018-11-11T12:31:17.238" v="156" actId="20577"/>
        <pc:sldMkLst>
          <pc:docMk/>
          <pc:sldMk cId="546311526" sldId="441"/>
        </pc:sldMkLst>
        <pc:spChg chg="mod">
          <ac:chgData name="현 창종" userId="1754a67024955d5b" providerId="LiveId" clId="{A9770F4F-4E3A-42ED-96D3-6195517043B2}" dt="2018-11-11T12:31:17.238" v="156" actId="20577"/>
          <ac:spMkLst>
            <pc:docMk/>
            <pc:sldMk cId="546311526" sldId="441"/>
            <ac:spMk id="31" creationId="{207DE5D7-EA16-40BC-A396-CC7D5AB21A80}"/>
          </ac:spMkLst>
        </pc:spChg>
      </pc:sldChg>
      <pc:sldChg chg="addSp delSp modSp add">
        <pc:chgData name="현 창종" userId="1754a67024955d5b" providerId="LiveId" clId="{A9770F4F-4E3A-42ED-96D3-6195517043B2}" dt="2018-11-11T12:36:27.285" v="271" actId="1076"/>
        <pc:sldMkLst>
          <pc:docMk/>
          <pc:sldMk cId="2041654119" sldId="442"/>
        </pc:sldMkLst>
        <pc:spChg chg="add mod">
          <ac:chgData name="현 창종" userId="1754a67024955d5b" providerId="LiveId" clId="{A9770F4F-4E3A-42ED-96D3-6195517043B2}" dt="2018-11-11T12:35:08.909" v="265" actId="1076"/>
          <ac:spMkLst>
            <pc:docMk/>
            <pc:sldMk cId="2041654119" sldId="442"/>
            <ac:spMk id="5" creationId="{88587EDF-1433-44D6-A118-6628C762CECF}"/>
          </ac:spMkLst>
        </pc:spChg>
        <pc:spChg chg="add mod">
          <ac:chgData name="현 창종" userId="1754a67024955d5b" providerId="LiveId" clId="{A9770F4F-4E3A-42ED-96D3-6195517043B2}" dt="2018-11-11T12:36:17.136" v="268" actId="1076"/>
          <ac:spMkLst>
            <pc:docMk/>
            <pc:sldMk cId="2041654119" sldId="442"/>
            <ac:spMk id="6" creationId="{E0462675-4071-4970-BD41-34FBED89F9C2}"/>
          </ac:spMkLst>
        </pc:spChg>
        <pc:spChg chg="add mod">
          <ac:chgData name="현 창종" userId="1754a67024955d5b" providerId="LiveId" clId="{A9770F4F-4E3A-42ED-96D3-6195517043B2}" dt="2018-11-11T12:34:51.257" v="259" actId="1076"/>
          <ac:spMkLst>
            <pc:docMk/>
            <pc:sldMk cId="2041654119" sldId="442"/>
            <ac:spMk id="7" creationId="{D1601D26-814B-4B44-BF98-6DDB84D6A1FB}"/>
          </ac:spMkLst>
        </pc:spChg>
        <pc:spChg chg="add mod">
          <ac:chgData name="현 창종" userId="1754a67024955d5b" providerId="LiveId" clId="{A9770F4F-4E3A-42ED-96D3-6195517043B2}" dt="2018-11-11T12:34:53.271" v="260" actId="1076"/>
          <ac:spMkLst>
            <pc:docMk/>
            <pc:sldMk cId="2041654119" sldId="442"/>
            <ac:spMk id="8" creationId="{8C9FD781-3667-48AD-895A-A498DA747A2B}"/>
          </ac:spMkLst>
        </pc:spChg>
        <pc:spChg chg="add mod">
          <ac:chgData name="현 창종" userId="1754a67024955d5b" providerId="LiveId" clId="{A9770F4F-4E3A-42ED-96D3-6195517043B2}" dt="2018-11-11T12:36:19.045" v="269" actId="1076"/>
          <ac:spMkLst>
            <pc:docMk/>
            <pc:sldMk cId="2041654119" sldId="442"/>
            <ac:spMk id="9" creationId="{3D6064E1-B55A-49BF-A181-D04A0105D827}"/>
          </ac:spMkLst>
        </pc:spChg>
        <pc:spChg chg="add del mod">
          <ac:chgData name="현 창종" userId="1754a67024955d5b" providerId="LiveId" clId="{A9770F4F-4E3A-42ED-96D3-6195517043B2}" dt="2018-11-11T12:33:19.070" v="219" actId="478"/>
          <ac:spMkLst>
            <pc:docMk/>
            <pc:sldMk cId="2041654119" sldId="442"/>
            <ac:spMk id="12" creationId="{BDDC4102-2E20-405C-ABCE-6C198502B2F7}"/>
          </ac:spMkLst>
        </pc:spChg>
        <pc:spChg chg="add mod">
          <ac:chgData name="현 창종" userId="1754a67024955d5b" providerId="LiveId" clId="{A9770F4F-4E3A-42ED-96D3-6195517043B2}" dt="2018-11-11T12:36:27.285" v="271" actId="1076"/>
          <ac:spMkLst>
            <pc:docMk/>
            <pc:sldMk cId="2041654119" sldId="442"/>
            <ac:spMk id="14" creationId="{BC501DC0-DE5A-43A8-BE04-5CA08B64C40B}"/>
          </ac:spMkLst>
        </pc:spChg>
        <pc:spChg chg="add mod">
          <ac:chgData name="현 창종" userId="1754a67024955d5b" providerId="LiveId" clId="{A9770F4F-4E3A-42ED-96D3-6195517043B2}" dt="2018-11-11T12:34:05.644" v="231" actId="1076"/>
          <ac:spMkLst>
            <pc:docMk/>
            <pc:sldMk cId="2041654119" sldId="442"/>
            <ac:spMk id="16" creationId="{4A8D35A6-D4E3-47CF-A4AA-F4BE96E357C6}"/>
          </ac:spMkLst>
        </pc:spChg>
        <pc:spChg chg="add mod">
          <ac:chgData name="현 창종" userId="1754a67024955d5b" providerId="LiveId" clId="{A9770F4F-4E3A-42ED-96D3-6195517043B2}" dt="2018-11-11T12:34:29.604" v="248" actId="207"/>
          <ac:spMkLst>
            <pc:docMk/>
            <pc:sldMk cId="2041654119" sldId="442"/>
            <ac:spMk id="18" creationId="{4C94D044-3A78-4815-8B0F-7BCBAF3066AF}"/>
          </ac:spMkLst>
        </pc:spChg>
        <pc:spChg chg="mod">
          <ac:chgData name="현 창종" userId="1754a67024955d5b" providerId="LiveId" clId="{A9770F4F-4E3A-42ED-96D3-6195517043B2}" dt="2018-11-11T12:32:18.474" v="161" actId="20577"/>
          <ac:spMkLst>
            <pc:docMk/>
            <pc:sldMk cId="2041654119" sldId="442"/>
            <ac:spMk id="31" creationId="{207DE5D7-EA16-40BC-A396-CC7D5AB21A80}"/>
          </ac:spMkLst>
        </pc:spChg>
        <pc:cxnChg chg="add del mod">
          <ac:chgData name="현 창종" userId="1754a67024955d5b" providerId="LiveId" clId="{A9770F4F-4E3A-42ED-96D3-6195517043B2}" dt="2018-11-11T12:34:36.373" v="250" actId="478"/>
          <ac:cxnSpMkLst>
            <pc:docMk/>
            <pc:sldMk cId="2041654119" sldId="442"/>
            <ac:cxnSpMk id="10" creationId="{F4297965-6F61-4DB6-BCC8-D9417BF5CFA3}"/>
          </ac:cxnSpMkLst>
        </pc:cxnChg>
        <pc:cxnChg chg="add del mod">
          <ac:chgData name="현 창종" userId="1754a67024955d5b" providerId="LiveId" clId="{A9770F4F-4E3A-42ED-96D3-6195517043B2}" dt="2018-11-11T12:33:53.621" v="228" actId="478"/>
          <ac:cxnSpMkLst>
            <pc:docMk/>
            <pc:sldMk cId="2041654119" sldId="442"/>
            <ac:cxnSpMk id="15" creationId="{D5973914-8EB6-444C-A01C-4CE8EF15113D}"/>
          </ac:cxnSpMkLst>
        </pc:cxnChg>
      </pc:sldChg>
      <pc:sldChg chg="delSp modSp add">
        <pc:chgData name="현 창종" userId="1754a67024955d5b" providerId="LiveId" clId="{A9770F4F-4E3A-42ED-96D3-6195517043B2}" dt="2018-11-11T12:50:31.105" v="457" actId="20577"/>
        <pc:sldMkLst>
          <pc:docMk/>
          <pc:sldMk cId="1651015946" sldId="443"/>
        </pc:sldMkLst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5" creationId="{88587EDF-1433-44D6-A118-6628C762CECF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6" creationId="{E0462675-4071-4970-BD41-34FBED89F9C2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7" creationId="{D1601D26-814B-4B44-BF98-6DDB84D6A1FB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8" creationId="{8C9FD781-3667-48AD-895A-A498DA747A2B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9" creationId="{3D6064E1-B55A-49BF-A181-D04A0105D827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14" creationId="{BC501DC0-DE5A-43A8-BE04-5CA08B64C40B}"/>
          </ac:spMkLst>
        </pc:spChg>
        <pc:spChg chg="del">
          <ac:chgData name="현 창종" userId="1754a67024955d5b" providerId="LiveId" clId="{A9770F4F-4E3A-42ED-96D3-6195517043B2}" dt="2018-11-11T12:37:07.791" v="293" actId="478"/>
          <ac:spMkLst>
            <pc:docMk/>
            <pc:sldMk cId="1651015946" sldId="443"/>
            <ac:spMk id="16" creationId="{4A8D35A6-D4E3-47CF-A4AA-F4BE96E357C6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18" creationId="{4C94D044-3A78-4815-8B0F-7BCBAF3066AF}"/>
          </ac:spMkLst>
        </pc:spChg>
        <pc:spChg chg="mod">
          <ac:chgData name="현 창종" userId="1754a67024955d5b" providerId="LiveId" clId="{A9770F4F-4E3A-42ED-96D3-6195517043B2}" dt="2018-11-11T12:50:31.105" v="457" actId="20577"/>
          <ac:spMkLst>
            <pc:docMk/>
            <pc:sldMk cId="1651015946" sldId="443"/>
            <ac:spMk id="31" creationId="{207DE5D7-EA16-40BC-A396-CC7D5AB21A80}"/>
          </ac:spMkLst>
        </pc:spChg>
      </pc:sldChg>
      <pc:sldChg chg="add del">
        <pc:chgData name="현 창종" userId="1754a67024955d5b" providerId="LiveId" clId="{A9770F4F-4E3A-42ED-96D3-6195517043B2}" dt="2018-11-11T12:37:02.156" v="272" actId="2696"/>
        <pc:sldMkLst>
          <pc:docMk/>
          <pc:sldMk cId="1886024475" sldId="443"/>
        </pc:sldMkLst>
      </pc:sldChg>
    </pc:docChg>
  </pc:docChgLst>
  <pc:docChgLst>
    <pc:chgData name="현 창종" userId="1754a67024955d5b" providerId="LiveId" clId="{6C0062C4-B1EF-4360-88F6-DA1235BE7130}"/>
    <pc:docChg chg="undo custSel addSld delSld modSld sldOrd">
      <pc:chgData name="현 창종" userId="1754a67024955d5b" providerId="LiveId" clId="{6C0062C4-B1EF-4360-88F6-DA1235BE7130}" dt="2018-09-16T08:02:48.405" v="9057" actId="20577"/>
      <pc:docMkLst>
        <pc:docMk/>
      </pc:docMkLst>
      <pc:sldChg chg="modSp">
        <pc:chgData name="현 창종" userId="1754a67024955d5b" providerId="LiveId" clId="{6C0062C4-B1EF-4360-88F6-DA1235BE7130}" dt="2018-09-16T08:02:48.405" v="9057" actId="20577"/>
        <pc:sldMkLst>
          <pc:docMk/>
          <pc:sldMk cId="1035360619" sldId="282"/>
        </pc:sldMkLst>
        <pc:spChg chg="mod">
          <ac:chgData name="현 창종" userId="1754a67024955d5b" providerId="LiveId" clId="{6C0062C4-B1EF-4360-88F6-DA1235BE7130}" dt="2018-09-16T08:02:43.225" v="9051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6C0062C4-B1EF-4360-88F6-DA1235BE7130}" dt="2018-09-16T08:02:48.405" v="9057" actId="20577"/>
          <ac:spMkLst>
            <pc:docMk/>
            <pc:sldMk cId="1035360619" sldId="28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3BE1057E-872F-4572-A234-913AF419E0E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808E7770-37E5-4889-B1C4-63D341DB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2DC2D4C3-DB00-466D-AA64-CD5F7D93DD3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76729"/>
            <a:ext cx="5436868" cy="390967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31A93D95-6842-42CB-882D-2E337606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서버구현 기본 프로그램 리눅스 프로그램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1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4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8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7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3177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140017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2365630"/>
            <a:ext cx="7781544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9144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2014. xx. xx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endParaRPr lang="en-US" dirty="0"/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394198"/>
            <a:ext cx="2075688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4" y="994727"/>
            <a:ext cx="852533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579" y="995233"/>
            <a:ext cx="4099095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65" y="995233"/>
            <a:ext cx="4099095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6545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04139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796796" y="-2104"/>
            <a:ext cx="1947672" cy="132588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-573" y="-2104"/>
            <a:ext cx="2432304" cy="132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461234"/>
            <a:ext cx="978408" cy="51907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31198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34" y="1005822"/>
            <a:ext cx="8300086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604635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918475" y="6634163"/>
            <a:ext cx="1173007" cy="175399"/>
            <a:chOff x="136018" y="6514352"/>
            <a:chExt cx="1512168" cy="226114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9"/>
            <a:stretch/>
          </p:blipFill>
          <p:spPr>
            <a:xfrm>
              <a:off x="136018" y="6514352"/>
              <a:ext cx="388539" cy="2261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21"/>
            <a:stretch/>
          </p:blipFill>
          <p:spPr>
            <a:xfrm>
              <a:off x="499694" y="6534235"/>
              <a:ext cx="1148492" cy="201711"/>
            </a:xfrm>
            <a:prstGeom prst="rect">
              <a:avLst/>
            </a:prstGeom>
          </p:spPr>
        </p:pic>
      </p:grpSp>
      <p:sp>
        <p:nvSpPr>
          <p:cNvPr id="19" name="Rectangle 6"/>
          <p:cNvSpPr/>
          <p:nvPr userDrawn="1"/>
        </p:nvSpPr>
        <p:spPr bwMode="gray">
          <a:xfrm>
            <a:off x="-573" y="130484"/>
            <a:ext cx="8972550" cy="71724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Java</a:t>
            </a:r>
            <a:r>
              <a:rPr lang="ko-KR" altLang="en-US" sz="3600" dirty="0"/>
              <a:t> </a:t>
            </a:r>
            <a:r>
              <a:rPr lang="en-US" altLang="ko-KR" sz="3600" dirty="0"/>
              <a:t>–</a:t>
            </a:r>
            <a:r>
              <a:rPr lang="ko-KR" altLang="en-US" sz="3600" dirty="0"/>
              <a:t> </a:t>
            </a:r>
            <a:r>
              <a:rPr lang="en-US" altLang="ko-KR" sz="3600" dirty="0"/>
              <a:t>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071275"/>
            <a:ext cx="9144000" cy="2286000"/>
          </a:xfrm>
        </p:spPr>
        <p:txBody>
          <a:bodyPr/>
          <a:lstStyle/>
          <a:p>
            <a:r>
              <a:rPr lang="en-US" altLang="ko-KR" dirty="0"/>
              <a:t>2018. 11. 20</a:t>
            </a:r>
          </a:p>
          <a:p>
            <a:endParaRPr lang="en-US" altLang="ko-KR" dirty="0"/>
          </a:p>
          <a:p>
            <a:r>
              <a:rPr lang="ko-KR" altLang="en-US" dirty="0"/>
              <a:t>현창종</a:t>
            </a:r>
          </a:p>
        </p:txBody>
      </p:sp>
    </p:spTree>
    <p:extLst>
      <p:ext uri="{BB962C8B-B14F-4D97-AF65-F5344CB8AC3E}">
        <p14:creationId xmlns:p14="http://schemas.microsoft.com/office/powerpoint/2010/main" val="103536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Outline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Build class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2931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D35A6-D4E3-47CF-A4AA-F4BE96E357C6}"/>
              </a:ext>
            </a:extLst>
          </p:cNvPr>
          <p:cNvSpPr/>
          <p:nvPr/>
        </p:nvSpPr>
        <p:spPr>
          <a:xfrm>
            <a:off x="534256" y="1654139"/>
            <a:ext cx="7760658" cy="4762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94D044-3A78-4815-8B0F-7BCBAF3066AF}"/>
              </a:ext>
            </a:extLst>
          </p:cNvPr>
          <p:cNvSpPr/>
          <p:nvPr/>
        </p:nvSpPr>
        <p:spPr>
          <a:xfrm>
            <a:off x="292440" y="1493693"/>
            <a:ext cx="1129553" cy="505609"/>
          </a:xfrm>
          <a:prstGeom prst="rect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BlackJack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5020E-AA35-45CC-9D4B-65E231E7E30D}"/>
              </a:ext>
            </a:extLst>
          </p:cNvPr>
          <p:cNvGrpSpPr/>
          <p:nvPr/>
        </p:nvGrpSpPr>
        <p:grpSpPr>
          <a:xfrm>
            <a:off x="1690822" y="2109882"/>
            <a:ext cx="5447525" cy="505761"/>
            <a:chOff x="990045" y="3097310"/>
            <a:chExt cx="5447525" cy="50576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462675-4071-4970-BD41-34FBED89F9C2}"/>
                </a:ext>
              </a:extLst>
            </p:cNvPr>
            <p:cNvSpPr/>
            <p:nvPr/>
          </p:nvSpPr>
          <p:spPr>
            <a:xfrm>
              <a:off x="990045" y="3097462"/>
              <a:ext cx="1129553" cy="50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Dealer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601D26-814B-4B44-BF98-6DDB84D6A1FB}"/>
                </a:ext>
              </a:extLst>
            </p:cNvPr>
            <p:cNvSpPr/>
            <p:nvPr/>
          </p:nvSpPr>
          <p:spPr>
            <a:xfrm>
              <a:off x="5308017" y="3097310"/>
              <a:ext cx="1129553" cy="50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501DC0-DE5A-43A8-BE04-5CA08B64C40B}"/>
                </a:ext>
              </a:extLst>
            </p:cNvPr>
            <p:cNvSpPr/>
            <p:nvPr/>
          </p:nvSpPr>
          <p:spPr>
            <a:xfrm>
              <a:off x="3149031" y="3097310"/>
              <a:ext cx="1129553" cy="50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Table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084150C-A3B7-4872-A288-F0E0E96BE062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 flipV="1">
              <a:off x="2119598" y="3350115"/>
              <a:ext cx="1029433" cy="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3231AD-4C11-40C3-A8DE-5365CF586261}"/>
                </a:ext>
              </a:extLst>
            </p:cNvPr>
            <p:cNvCxnSpPr>
              <a:cxnSpLocks/>
              <a:stCxn id="7" idx="1"/>
              <a:endCxn id="14" idx="3"/>
            </p:cNvCxnSpPr>
            <p:nvPr/>
          </p:nvCxnSpPr>
          <p:spPr>
            <a:xfrm flipH="1">
              <a:off x="4278584" y="3350115"/>
              <a:ext cx="1029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7AC6E81-E421-4B3E-B393-100377544DB7}"/>
              </a:ext>
            </a:extLst>
          </p:cNvPr>
          <p:cNvSpPr txBox="1"/>
          <p:nvPr/>
        </p:nvSpPr>
        <p:spPr>
          <a:xfrm>
            <a:off x="5076479" y="1892492"/>
            <a:ext cx="1968975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CED7"/>
              </a:buClr>
            </a:pPr>
            <a:r>
              <a:rPr lang="en-US" altLang="ko-KR" dirty="0"/>
              <a:t>enter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94F20-9D7C-434C-9BBF-C2E4926B87FA}"/>
              </a:ext>
            </a:extLst>
          </p:cNvPr>
          <p:cNvSpPr txBox="1"/>
          <p:nvPr/>
        </p:nvSpPr>
        <p:spPr>
          <a:xfrm>
            <a:off x="857216" y="3017065"/>
            <a:ext cx="7277421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패나 눠주고 게임 초기화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각 </a:t>
            </a:r>
            <a:r>
              <a:rPr lang="en-US" altLang="ko-KR" dirty="0">
                <a:sym typeface="Wingdings" panose="05000000000000000000" pitchFamily="2" charset="2"/>
              </a:rPr>
              <a:t>User</a:t>
            </a:r>
            <a:r>
              <a:rPr lang="ko-KR" altLang="en-US" dirty="0">
                <a:sym typeface="Wingdings" panose="05000000000000000000" pitchFamily="2" charset="2"/>
              </a:rPr>
              <a:t>에 차례에 그 유저의 패와 딜러의 패를 보여줌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각각 </a:t>
            </a:r>
            <a:r>
              <a:rPr lang="en-US" altLang="ko-KR" dirty="0">
                <a:sym typeface="Wingdings" panose="05000000000000000000" pitchFamily="2" charset="2"/>
              </a:rPr>
              <a:t>User</a:t>
            </a:r>
            <a:r>
              <a:rPr lang="ko-KR" altLang="en-US" dirty="0">
                <a:sym typeface="Wingdings" panose="05000000000000000000" pitchFamily="2" charset="2"/>
              </a:rPr>
              <a:t>의 차례에서 </a:t>
            </a:r>
            <a:r>
              <a:rPr lang="en-US" altLang="ko-KR" dirty="0">
                <a:sym typeface="Wingdings" panose="05000000000000000000" pitchFamily="2" charset="2"/>
              </a:rPr>
              <a:t>hit, stand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Stand</a:t>
            </a:r>
            <a:r>
              <a:rPr lang="ko-KR" altLang="en-US" dirty="0">
                <a:sym typeface="Wingdings" panose="05000000000000000000" pitchFamily="2" charset="2"/>
              </a:rPr>
              <a:t> 선택 </a:t>
            </a:r>
            <a:r>
              <a:rPr lang="en-US" altLang="ko-KR" dirty="0">
                <a:sym typeface="Wingdings" panose="05000000000000000000" pitchFamily="2" charset="2"/>
              </a:rPr>
              <a:t>or Burst </a:t>
            </a:r>
            <a:r>
              <a:rPr lang="ko-KR" altLang="en-US" dirty="0">
                <a:sym typeface="Wingdings" panose="05000000000000000000" pitchFamily="2" charset="2"/>
              </a:rPr>
              <a:t>시 차례 종료 </a:t>
            </a:r>
            <a:r>
              <a:rPr lang="en-US" altLang="ko-KR" dirty="0">
                <a:sym typeface="Wingdings" panose="05000000000000000000" pitchFamily="2" charset="2"/>
              </a:rPr>
              <a:t>(Burst  </a:t>
            </a:r>
            <a:r>
              <a:rPr lang="ko-KR" altLang="en-US" dirty="0">
                <a:sym typeface="Wingdings" panose="05000000000000000000" pitchFamily="2" charset="2"/>
              </a:rPr>
              <a:t>패배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모든 유저의 차례가 끝나면</a:t>
            </a:r>
            <a:r>
              <a:rPr lang="en-US" altLang="ko-KR" dirty="0">
                <a:sym typeface="Wingdings" panose="05000000000000000000" pitchFamily="2" charset="2"/>
              </a:rPr>
              <a:t>, Dealer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hit or stand  16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Dealer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stand or burst</a:t>
            </a:r>
            <a:r>
              <a:rPr lang="ko-KR" altLang="en-US" dirty="0">
                <a:sym typeface="Wingdings" panose="05000000000000000000" pitchFamily="2" charset="2"/>
              </a:rPr>
              <a:t>시 정산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이기면 배팅금액의 </a:t>
            </a:r>
            <a:r>
              <a:rPr lang="en-US" altLang="ko-KR" dirty="0">
                <a:sym typeface="Wingdings" panose="05000000000000000000" pitchFamily="2" charset="2"/>
              </a:rPr>
              <a:t>1.5</a:t>
            </a:r>
            <a:r>
              <a:rPr lang="ko-KR" altLang="en-US" dirty="0">
                <a:sym typeface="Wingdings" panose="05000000000000000000" pitchFamily="2" charset="2"/>
              </a:rPr>
              <a:t>배 획득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6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Assignment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Review Inheritance &amp; Implement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Study Thread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BlackJack</a:t>
            </a:r>
            <a:r>
              <a:rPr lang="en-US" altLang="ko-KR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6510159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55553</TotalTime>
  <Words>112</Words>
  <Application>Microsoft Office PowerPoint</Application>
  <PresentationFormat>화면 슬라이드 쇼(4:3)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Tw Cen MT</vt:lpstr>
      <vt:lpstr>Wingdings</vt:lpstr>
      <vt:lpstr>Wingdings 3</vt:lpstr>
      <vt:lpstr>New_Simple01</vt:lpstr>
      <vt:lpstr>Java – 5</vt:lpstr>
      <vt:lpstr>Outline</vt:lpstr>
      <vt:lpstr>BlackJack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Diversity &amp; Space-Time Coding Techniques</dc:title>
  <dc:creator>권은정</dc:creator>
  <cp:lastModifiedBy>dksshddl</cp:lastModifiedBy>
  <cp:revision>1210</cp:revision>
  <cp:lastPrinted>2016-10-05T05:10:30Z</cp:lastPrinted>
  <dcterms:created xsi:type="dcterms:W3CDTF">2014-05-21T15:45:45Z</dcterms:created>
  <dcterms:modified xsi:type="dcterms:W3CDTF">2018-11-19T08:11:49Z</dcterms:modified>
</cp:coreProperties>
</file>