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4" r:id="rId8"/>
    <p:sldId id="265" r:id="rId9"/>
    <p:sldId id="268" r:id="rId10"/>
    <p:sldId id="269" r:id="rId11"/>
    <p:sldId id="266" r:id="rId12"/>
    <p:sldId id="267" r:id="rId13"/>
    <p:sldId id="26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B0A0-3C31-4A26-A47B-78FEBCA9399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E8F1-0CE8-473B-9709-BE6C9281C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3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B0A0-3C31-4A26-A47B-78FEBCA9399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E8F1-0CE8-473B-9709-BE6C9281C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94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B0A0-3C31-4A26-A47B-78FEBCA9399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E8F1-0CE8-473B-9709-BE6C9281C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8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B0A0-3C31-4A26-A47B-78FEBCA9399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E8F1-0CE8-473B-9709-BE6C9281C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73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B0A0-3C31-4A26-A47B-78FEBCA9399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E8F1-0CE8-473B-9709-BE6C9281C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44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B0A0-3C31-4A26-A47B-78FEBCA9399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E8F1-0CE8-473B-9709-BE6C9281C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60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B0A0-3C31-4A26-A47B-78FEBCA9399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E8F1-0CE8-473B-9709-BE6C9281C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42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B0A0-3C31-4A26-A47B-78FEBCA9399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E8F1-0CE8-473B-9709-BE6C9281C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29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B0A0-3C31-4A26-A47B-78FEBCA9399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E8F1-0CE8-473B-9709-BE6C9281C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53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B0A0-3C31-4A26-A47B-78FEBCA9399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E8F1-0CE8-473B-9709-BE6C9281C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35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B0A0-3C31-4A26-A47B-78FEBCA9399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E8F1-0CE8-473B-9709-BE6C9281C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90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4B0A0-3C31-4A26-A47B-78FEBCA9399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5E8F1-0CE8-473B-9709-BE6C9281C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20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US/docs/Learn/Getting_started_with_the_web/JavaScript_basics" TargetMode="External"/><Relationship Id="rId2" Type="http://schemas.openxmlformats.org/officeDocument/2006/relationships/hyperlink" Target="https://threejs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9846" y="5418306"/>
            <a:ext cx="6183549" cy="1029410"/>
          </a:xfrm>
        </p:spPr>
        <p:txBody>
          <a:bodyPr/>
          <a:lstStyle/>
          <a:p>
            <a:r>
              <a:rPr lang="en-US" altLang="ko-KR" dirty="0" smtClean="0"/>
              <a:t>JAVASCRIPT </a:t>
            </a:r>
            <a:r>
              <a:rPr lang="ko-KR" altLang="en-US" dirty="0" smtClean="0"/>
              <a:t>기초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67344" y="5705813"/>
            <a:ext cx="1524000" cy="454396"/>
          </a:xfrm>
        </p:spPr>
        <p:txBody>
          <a:bodyPr/>
          <a:lstStyle/>
          <a:p>
            <a:r>
              <a:rPr lang="ko-KR" altLang="en-US" dirty="0" smtClean="0"/>
              <a:t>김선민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30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3414" y="755928"/>
            <a:ext cx="937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Inner Function(Closures) -2-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13" y="1586924"/>
            <a:ext cx="7044419" cy="441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1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13" y="1586924"/>
            <a:ext cx="6828289" cy="49967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3414" y="755928"/>
            <a:ext cx="937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Inner Function(Closures) -3-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76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14" y="1774679"/>
            <a:ext cx="5649238" cy="35620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029" y="1774678"/>
            <a:ext cx="5115526" cy="34623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3414" y="755928"/>
            <a:ext cx="937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Inner Function(Closures) -4-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36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6112" y="1391055"/>
            <a:ext cx="11225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참고 사이트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chemeClr val="bg1"/>
                </a:solidFill>
                <a:hlinkClick r:id="rId2"/>
              </a:rPr>
              <a:t>Three.js : https://threejs.org/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endParaRPr lang="en-US" altLang="ko-KR" dirty="0"/>
          </a:p>
          <a:p>
            <a:r>
              <a:rPr lang="en-US" altLang="ko-KR" dirty="0" smtClean="0"/>
              <a:t>MDN : </a:t>
            </a:r>
            <a:r>
              <a:rPr lang="en-US" altLang="ko-KR" dirty="0" smtClean="0">
                <a:hlinkClick r:id="rId3"/>
              </a:rPr>
              <a:t>https://developer.mozilla.org/enUS/docs/Learn/Getting_started_with_the_web/JavaScript_basics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067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7397" y="1607960"/>
            <a:ext cx="11011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Browser</a:t>
            </a:r>
            <a:r>
              <a:rPr lang="ko-KR" altLang="en-US" sz="2400" dirty="0"/>
              <a:t>가</a:t>
            </a:r>
            <a:r>
              <a:rPr lang="ko-KR" altLang="en-US" sz="2400" dirty="0" smtClean="0"/>
              <a:t> 사용하는 연산과 통신이 가능한 동적인 프로그래밍 언어입니다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즉</a:t>
            </a:r>
            <a:r>
              <a:rPr lang="en-US" altLang="ko-KR" sz="2400" dirty="0" smtClean="0"/>
              <a:t>, HTML </a:t>
            </a:r>
            <a:r>
              <a:rPr lang="ko-KR" altLang="en-US" sz="2400" dirty="0" smtClean="0"/>
              <a:t>파일을 하나의 문서가 아닌 </a:t>
            </a:r>
            <a:r>
              <a:rPr lang="ko-KR" altLang="en-US" sz="2400" dirty="0" err="1" smtClean="0"/>
              <a:t>애니매이션으로</a:t>
            </a:r>
            <a:r>
              <a:rPr lang="ko-KR" altLang="en-US" sz="2400" dirty="0" smtClean="0"/>
              <a:t> 만들 수 있고</a:t>
            </a:r>
            <a:r>
              <a:rPr lang="en-US" altLang="ko-KR" sz="2400" dirty="0" smtClean="0"/>
              <a:t>,</a:t>
            </a:r>
          </a:p>
          <a:p>
            <a:r>
              <a:rPr lang="en-US" altLang="ko-KR" sz="2400" dirty="0" smtClean="0"/>
              <a:t> </a:t>
            </a:r>
            <a:r>
              <a:rPr lang="ko-KR" altLang="en-US" sz="2400" dirty="0" smtClean="0"/>
              <a:t>사용자로부터 요청을 받아서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그에 맞는 행동을 할 수도 있습니다</a:t>
            </a:r>
            <a:r>
              <a:rPr lang="en-US" altLang="ko-KR" sz="2400" dirty="0"/>
              <a:t>.</a:t>
            </a:r>
            <a:endParaRPr lang="en-US" altLang="ko-KR" sz="24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834150" y="5653436"/>
            <a:ext cx="1459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https://</a:t>
            </a:r>
            <a:r>
              <a:rPr lang="en-US" altLang="ko-KR" b="1" dirty="0" smtClean="0">
                <a:solidFill>
                  <a:schemeClr val="bg1"/>
                </a:solidFill>
              </a:rPr>
              <a:t>thre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397" y="625937"/>
            <a:ext cx="28360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 err="1" smtClean="0"/>
              <a:t>Javascript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7235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1209" y="583659"/>
            <a:ext cx="5690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DATA TYPE</a:t>
            </a:r>
            <a:endParaRPr lang="ko-KR" altLang="en-US" sz="4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09" y="2047273"/>
            <a:ext cx="3485155" cy="39413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089" y="2047273"/>
            <a:ext cx="4773559" cy="39413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543" y="2047273"/>
            <a:ext cx="3373249" cy="175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9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1480" y="739303"/>
            <a:ext cx="937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OPERATORS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80" y="1777883"/>
            <a:ext cx="3811079" cy="38997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587" y="1777883"/>
            <a:ext cx="3457783" cy="390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3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1480" y="739303"/>
            <a:ext cx="937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IF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81" y="1570300"/>
            <a:ext cx="3752578" cy="27523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541" y="1570299"/>
            <a:ext cx="3212299" cy="31655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5322" y="1570299"/>
            <a:ext cx="3847038" cy="29268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480" y="4735821"/>
            <a:ext cx="3752579" cy="102266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8540" y="4735821"/>
            <a:ext cx="3212299" cy="110128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5320" y="4735821"/>
            <a:ext cx="3847038" cy="11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7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1480" y="739303"/>
            <a:ext cx="937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FOR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3" y="1857547"/>
            <a:ext cx="3763500" cy="43482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831" y="1857547"/>
            <a:ext cx="3033636" cy="8025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5593" y="2901140"/>
            <a:ext cx="3038874" cy="337496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5907" y="1857548"/>
            <a:ext cx="4610250" cy="18416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3476" y="3893729"/>
            <a:ext cx="3614139" cy="238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9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1480" y="739303"/>
            <a:ext cx="937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while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79" y="1902315"/>
            <a:ext cx="5923206" cy="397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3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1480" y="739303"/>
            <a:ext cx="937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Function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1822045"/>
            <a:ext cx="4997211" cy="26252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265" y="1822045"/>
            <a:ext cx="5771239" cy="262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1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3414" y="755928"/>
            <a:ext cx="937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Inner Function(Closures) -1-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13" y="1917641"/>
            <a:ext cx="8692092" cy="426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5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81</Words>
  <Application>Microsoft Office PowerPoint</Application>
  <PresentationFormat>와이드스크린</PresentationFormat>
  <Paragraphs>22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JAVASCRIPT 기초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기초</dc:title>
  <dc:creator>김 선민</dc:creator>
  <cp:lastModifiedBy>김 선민</cp:lastModifiedBy>
  <cp:revision>34</cp:revision>
  <dcterms:created xsi:type="dcterms:W3CDTF">2019-04-07T13:46:06Z</dcterms:created>
  <dcterms:modified xsi:type="dcterms:W3CDTF">2019-04-15T16:24:22Z</dcterms:modified>
</cp:coreProperties>
</file>