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3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4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8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3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4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2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3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5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0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B0A0-3C31-4A26-A47B-78FEBCA93992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0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Learn/Getting_started_with_the_web/JavaScript_basics" TargetMode="External"/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9846" y="5418306"/>
            <a:ext cx="6183549" cy="1029410"/>
          </a:xfrm>
        </p:spPr>
        <p:txBody>
          <a:bodyPr/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67344" y="5705813"/>
            <a:ext cx="1524000" cy="454396"/>
          </a:xfrm>
        </p:spPr>
        <p:txBody>
          <a:bodyPr/>
          <a:lstStyle/>
          <a:p>
            <a:r>
              <a:rPr lang="ko-KR" altLang="en-US" dirty="0" smtClean="0"/>
              <a:t>김선민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3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7397" y="1607960"/>
            <a:ext cx="1101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Browser</a:t>
            </a:r>
            <a:r>
              <a:rPr lang="ko-KR" altLang="en-US" sz="2400" dirty="0"/>
              <a:t>가</a:t>
            </a:r>
            <a:r>
              <a:rPr lang="ko-KR" altLang="en-US" sz="2400" dirty="0" smtClean="0"/>
              <a:t> 사용하는 연산과 통신이 가능한 동적인 프로그래밍 언어입니다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HTML </a:t>
            </a:r>
            <a:r>
              <a:rPr lang="ko-KR" altLang="en-US" sz="2400" dirty="0" smtClean="0"/>
              <a:t>파일을 하나의 문서가 아닌 </a:t>
            </a:r>
            <a:r>
              <a:rPr lang="ko-KR" altLang="en-US" sz="2400" dirty="0" err="1" smtClean="0"/>
              <a:t>애니매이션으로</a:t>
            </a:r>
            <a:r>
              <a:rPr lang="ko-KR" altLang="en-US" sz="2400" dirty="0" smtClean="0"/>
              <a:t> 만들 수 있고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 smtClean="0"/>
              <a:t> </a:t>
            </a:r>
            <a:r>
              <a:rPr lang="ko-KR" altLang="en-US" sz="2400" dirty="0" smtClean="0"/>
              <a:t>사용자로부터 요청을 받아서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그에 맞는 행동을 할 수도 있습니다</a:t>
            </a:r>
            <a:r>
              <a:rPr lang="en-US" altLang="ko-KR" sz="2400" dirty="0"/>
              <a:t>.</a:t>
            </a:r>
            <a:endParaRPr lang="en-US" altLang="ko-KR" sz="2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834150" y="5653436"/>
            <a:ext cx="1459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https://</a:t>
            </a:r>
            <a:r>
              <a:rPr lang="en-US" altLang="ko-KR" b="1" dirty="0" smtClean="0">
                <a:solidFill>
                  <a:schemeClr val="bg1"/>
                </a:solidFill>
              </a:rPr>
              <a:t>thre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397" y="625937"/>
            <a:ext cx="28360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err="1" smtClean="0"/>
              <a:t>Javascript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723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1209" y="583659"/>
            <a:ext cx="569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DATA TYPE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9" y="2047273"/>
            <a:ext cx="3485155" cy="39413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89" y="2047273"/>
            <a:ext cx="4773559" cy="39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80" y="739303"/>
            <a:ext cx="937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OPERATORS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0" y="1777883"/>
            <a:ext cx="3811079" cy="38997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587" y="1777883"/>
            <a:ext cx="3457783" cy="39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80" y="739303"/>
            <a:ext cx="937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IF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1" y="1570300"/>
            <a:ext cx="3752578" cy="163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541" y="1570299"/>
            <a:ext cx="3212299" cy="16301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322" y="1570299"/>
            <a:ext cx="3847038" cy="16301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80" y="3573346"/>
            <a:ext cx="3752579" cy="10226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541" y="3573346"/>
            <a:ext cx="3212299" cy="11012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5322" y="3573346"/>
            <a:ext cx="3847038" cy="11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80" y="739303"/>
            <a:ext cx="937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FOR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70" y="1857548"/>
            <a:ext cx="3233349" cy="1758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831" y="1857548"/>
            <a:ext cx="3033636" cy="4866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831" y="2344188"/>
            <a:ext cx="3038874" cy="2286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907" y="1857548"/>
            <a:ext cx="4610250" cy="13727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789" y="3336777"/>
            <a:ext cx="3614139" cy="204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80" y="739303"/>
            <a:ext cx="937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FOR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70" y="1857548"/>
            <a:ext cx="3233349" cy="1758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831" y="1857548"/>
            <a:ext cx="3033636" cy="4866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831" y="2344188"/>
            <a:ext cx="3038874" cy="2286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907" y="1857548"/>
            <a:ext cx="4610250" cy="13727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789" y="3336777"/>
            <a:ext cx="3614139" cy="20490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859" y="4803457"/>
            <a:ext cx="21717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80" y="739303"/>
            <a:ext cx="937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while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79" y="1902315"/>
            <a:ext cx="4035211" cy="27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112" y="1391055"/>
            <a:ext cx="11225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 사이트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bg1"/>
                </a:solidFill>
                <a:hlinkClick r:id="rId2"/>
              </a:rPr>
              <a:t>Three.js : https://threejs.org/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endParaRPr lang="en-US" altLang="ko-KR" dirty="0"/>
          </a:p>
          <a:p>
            <a:r>
              <a:rPr lang="en-US" altLang="ko-KR" dirty="0" smtClean="0"/>
              <a:t>MDN : </a:t>
            </a:r>
            <a:r>
              <a:rPr lang="en-US" altLang="ko-KR" dirty="0" smtClean="0">
                <a:hlinkClick r:id="rId3"/>
              </a:rPr>
              <a:t>https://developer.mozilla.org/enUS/docs/Learn/Getting_started_with_the_web/JavaScript_basics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6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61</Words>
  <Application>Microsoft Office PowerPoint</Application>
  <PresentationFormat>와이드스크린</PresentationFormat>
  <Paragraphs>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JAVASCRIPT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기초</dc:title>
  <dc:creator>김 선민</dc:creator>
  <cp:lastModifiedBy>김 선민</cp:lastModifiedBy>
  <cp:revision>20</cp:revision>
  <dcterms:created xsi:type="dcterms:W3CDTF">2019-04-07T13:46:06Z</dcterms:created>
  <dcterms:modified xsi:type="dcterms:W3CDTF">2019-04-09T16:12:06Z</dcterms:modified>
</cp:coreProperties>
</file>