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B43"/>
    <a:srgbClr val="ECD078"/>
    <a:srgbClr val="542437"/>
    <a:srgbClr val="53777A"/>
    <a:srgbClr val="C02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3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3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3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2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9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2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8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2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6250-749D-4E1F-B9AC-31351F910622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D399C-F1E6-4862-A435-2B9AFCD671DB}"/>
              </a:ext>
            </a:extLst>
          </p:cNvPr>
          <p:cNvSpPr txBox="1"/>
          <p:nvPr/>
        </p:nvSpPr>
        <p:spPr>
          <a:xfrm>
            <a:off x="390617" y="372862"/>
            <a:ext cx="8691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클래스객체와 인스턴스객체</a:t>
            </a:r>
          </a:p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메모리 실행 우선순위</a:t>
            </a:r>
          </a:p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인스턴스란</a:t>
            </a:r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인스턴스화란</a:t>
            </a:r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참조형</a:t>
            </a:r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(Reference)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데이터타입</a:t>
            </a:r>
          </a:p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스태틱이란</a:t>
            </a:r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인스턴스의 사례 마비노기와 와우</a:t>
            </a:r>
          </a:p>
        </p:txBody>
      </p:sp>
    </p:spTree>
    <p:extLst>
      <p:ext uri="{BB962C8B-B14F-4D97-AF65-F5344CB8AC3E}">
        <p14:creationId xmlns:p14="http://schemas.microsoft.com/office/powerpoint/2010/main" val="41684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13E90B-3A48-49A0-A309-07D5A065BFA0}"/>
              </a:ext>
            </a:extLst>
          </p:cNvPr>
          <p:cNvSpPr txBox="1"/>
          <p:nvPr/>
        </p:nvSpPr>
        <p:spPr>
          <a:xfrm>
            <a:off x="390617" y="372862"/>
            <a:ext cx="8691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객체와 인스턴스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871CF2-15E0-493F-8B74-6755487B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6" y="1184476"/>
            <a:ext cx="4790285" cy="24731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5E8822-505A-4119-B888-B45B99EAA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26" y="3957360"/>
            <a:ext cx="1419225" cy="25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32852-DD42-4E2E-BB69-3105651A196F}"/>
              </a:ext>
            </a:extLst>
          </p:cNvPr>
          <p:cNvSpPr txBox="1"/>
          <p:nvPr/>
        </p:nvSpPr>
        <p:spPr>
          <a:xfrm>
            <a:off x="2086251" y="3855114"/>
            <a:ext cx="5521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객체를 참조하기위한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참조변수 </a:t>
            </a:r>
            <a:r>
              <a:rPr lang="en-US" altLang="ko-KR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ec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선언</a:t>
            </a:r>
            <a:endParaRPr lang="ko-KR" altLang="en-US" sz="2400">
              <a:solidFill>
                <a:srgbClr val="92D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39CD73-8A70-452E-AE7C-E7BE46B0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26" y="4419025"/>
            <a:ext cx="2228850" cy="28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A74C64-F202-4A1B-ADC8-37612566549D}"/>
              </a:ext>
            </a:extLst>
          </p:cNvPr>
          <p:cNvSpPr txBox="1"/>
          <p:nvPr/>
        </p:nvSpPr>
        <p:spPr>
          <a:xfrm>
            <a:off x="2895876" y="4331067"/>
            <a:ext cx="5671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객체를 생성하고</a:t>
            </a:r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객체의 주소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</a:t>
            </a:r>
            <a:endParaRPr lang="en-US" altLang="ko-KR" sz="240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참조변수에 저장</a:t>
            </a:r>
            <a:endParaRPr lang="ko-KR" altLang="en-US" sz="2400">
              <a:solidFill>
                <a:srgbClr val="92D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84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5C1B42-0DBD-47D0-BD01-005957C126A0}"/>
              </a:ext>
            </a:extLst>
          </p:cNvPr>
          <p:cNvSpPr txBox="1"/>
          <p:nvPr/>
        </p:nvSpPr>
        <p:spPr>
          <a:xfrm>
            <a:off x="390617" y="372862"/>
            <a:ext cx="8691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객체와 인스턴스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511510-89E5-4C97-A879-B8C5CD2B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7" y="1228864"/>
            <a:ext cx="4783380" cy="2200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C1720B-4F4C-4096-9A16-5BEBA871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27" y="4448280"/>
            <a:ext cx="990600" cy="285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E5C78D-ABCE-4655-8271-1ACA9E2ABA0F}"/>
              </a:ext>
            </a:extLst>
          </p:cNvPr>
          <p:cNvSpPr txBox="1"/>
          <p:nvPr/>
        </p:nvSpPr>
        <p:spPr>
          <a:xfrm>
            <a:off x="1657627" y="4360322"/>
            <a:ext cx="161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클래스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232A41-0032-4531-AC74-77788C3BF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27" y="4821987"/>
            <a:ext cx="361950" cy="30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FA522F-6F65-4C01-B77E-6A1B2855B890}"/>
              </a:ext>
            </a:extLst>
          </p:cNvPr>
          <p:cNvSpPr txBox="1"/>
          <p:nvPr/>
        </p:nvSpPr>
        <p:spPr>
          <a:xfrm>
            <a:off x="1028976" y="4743554"/>
            <a:ext cx="720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ExamClass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데이터타입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갖는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참조변수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54045-579A-4775-B060-4CC528EED468}"/>
              </a:ext>
            </a:extLst>
          </p:cNvPr>
          <p:cNvSpPr txBox="1"/>
          <p:nvPr/>
        </p:nvSpPr>
        <p:spPr>
          <a:xfrm>
            <a:off x="1028976" y="5180818"/>
            <a:ext cx="720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ec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는 </a:t>
            </a:r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ExamClass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클래스의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인스턴스</a:t>
            </a:r>
            <a:r>
              <a:rPr lang="en-US" altLang="ko-KR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</a:t>
            </a:r>
            <a:r>
              <a:rPr lang="en-US" altLang="ko-KR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>
              <a:solidFill>
                <a:srgbClr val="92D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9D26F-755A-453F-93E8-3222DFEE6A2F}"/>
              </a:ext>
            </a:extLst>
          </p:cNvPr>
          <p:cNvSpPr txBox="1"/>
          <p:nvPr/>
        </p:nvSpPr>
        <p:spPr>
          <a:xfrm>
            <a:off x="2457726" y="5683921"/>
            <a:ext cx="501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ExamClass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</a:t>
            </a:r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인스턴스 생성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A79EBE1-FE09-4145-BA27-13E8F6CF6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27" y="5755897"/>
            <a:ext cx="1790700" cy="323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1E015C-A8A4-4A39-B384-666A93AD8E32}"/>
              </a:ext>
            </a:extLst>
          </p:cNvPr>
          <p:cNvSpPr txBox="1"/>
          <p:nvPr/>
        </p:nvSpPr>
        <p:spPr>
          <a:xfrm>
            <a:off x="1162327" y="3643976"/>
            <a:ext cx="720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객체와 인스턴스는 같은의미이다</a:t>
            </a:r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!!!</a:t>
            </a:r>
            <a:endParaRPr lang="ko-KR" altLang="en-US" sz="240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6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4A605-D7A3-489E-989E-B06FB14A8840}"/>
              </a:ext>
            </a:extLst>
          </p:cNvPr>
          <p:cNvSpPr txBox="1"/>
          <p:nvPr/>
        </p:nvSpPr>
        <p:spPr>
          <a:xfrm>
            <a:off x="390617" y="372862"/>
            <a:ext cx="8691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객체와 인스턴스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C1729B-87AF-453C-9172-B1473904C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87" y="1196126"/>
            <a:ext cx="7361058" cy="4308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AA84B-A9AB-4A6C-9C43-52ACA0C2D25E}"/>
              </a:ext>
            </a:extLst>
          </p:cNvPr>
          <p:cNvSpPr txBox="1"/>
          <p:nvPr/>
        </p:nvSpPr>
        <p:spPr>
          <a:xfrm>
            <a:off x="971688" y="5610623"/>
            <a:ext cx="7200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구조가 복잡해지더라도 </a:t>
            </a:r>
            <a:endParaRPr lang="en-US" altLang="ko-KR" sz="240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참조변수는 객체의 주소만 저장한다</a:t>
            </a:r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내용 저장</a:t>
            </a:r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(X)</a:t>
            </a:r>
            <a:endParaRPr lang="ko-KR" altLang="en-US" sz="240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2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7486BC-F0BB-4EFC-8DDC-1627309B4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9" y="2027900"/>
            <a:ext cx="4657725" cy="4133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9CEEE4-23E7-4611-A7D2-363A3382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966" y="2027900"/>
            <a:ext cx="2924175" cy="1781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7A405E-5B54-4F92-9B76-30E930D37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69" y="314511"/>
            <a:ext cx="51720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smtClean="0">
            <a:solidFill>
              <a:schemeClr val="bg1"/>
            </a:solidFill>
            <a:latin typeface="-윤고딕330" panose="02030504000101010101" pitchFamily="18" charset="-127"/>
            <a:ea typeface="-윤고딕330" panose="02030504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</TotalTime>
  <Words>91</Words>
  <Application>Microsoft Office PowerPoint</Application>
  <PresentationFormat>화면 슬라이드 쇼(4:3)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-윤고딕330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영준 강</dc:creator>
  <cp:lastModifiedBy>영준 강</cp:lastModifiedBy>
  <cp:revision>10</cp:revision>
  <dcterms:created xsi:type="dcterms:W3CDTF">2019-03-02T11:48:08Z</dcterms:created>
  <dcterms:modified xsi:type="dcterms:W3CDTF">2019-03-05T07:49:59Z</dcterms:modified>
</cp:coreProperties>
</file>