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74" r:id="rId10"/>
    <p:sldId id="269" r:id="rId11"/>
    <p:sldId id="270" r:id="rId12"/>
    <p:sldId id="27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ECC"/>
    <a:srgbClr val="F6F6F6"/>
    <a:srgbClr val="ECF3E3"/>
    <a:srgbClr val="BEDB89"/>
    <a:srgbClr val="EDEDED"/>
    <a:srgbClr val="53777A"/>
    <a:srgbClr val="542437"/>
    <a:srgbClr val="D95B43"/>
    <a:srgbClr val="ECD078"/>
    <a:srgbClr val="C0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D39A59-8AAF-4942-BFA8-D0168CB3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980126"/>
            <a:ext cx="4219575" cy="134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779BC3-2EB9-422D-B339-FDD01B04837C}"/>
              </a:ext>
            </a:extLst>
          </p:cNvPr>
          <p:cNvSpPr txBox="1"/>
          <p:nvPr/>
        </p:nvSpPr>
        <p:spPr>
          <a:xfrm>
            <a:off x="461639" y="426128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테이블 정보 조회하기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F71FEC-5D8C-4CBD-ABE0-9983A217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2921470"/>
            <a:ext cx="7670307" cy="1015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4B679E-1DCC-4AAA-AAFF-422C801F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9" y="4296724"/>
            <a:ext cx="3581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1CAEC-4CA5-49B3-B555-0DAE97BFBF68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DB </a:t>
            </a:r>
            <a:r>
              <a:rPr lang="ko-KR" altLang="en-US" sz="3000"/>
              <a:t>삭제</a:t>
            </a:r>
            <a:r>
              <a:rPr lang="en-US" altLang="ko-KR" sz="3000"/>
              <a:t>(delete) - testboard</a:t>
            </a:r>
          </a:p>
          <a:p>
            <a:endParaRPr lang="ko-KR" altLang="en-US" sz="3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7532C0-A329-4CBB-A8EC-A69850E0B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1071100"/>
            <a:ext cx="5350279" cy="13258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1CCF1C-27AA-443E-BD63-3B4A4CE5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2563565"/>
            <a:ext cx="625792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CD0768-050D-4A59-843E-77537FEA5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51" y="3429000"/>
            <a:ext cx="6362700" cy="1285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BA7E98-F796-4385-9D08-A7C2EC4CE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50" y="4780209"/>
            <a:ext cx="5586061" cy="13720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1DED51-7456-49BB-82D9-374F366DCD51}"/>
              </a:ext>
            </a:extLst>
          </p:cNvPr>
          <p:cNvSpPr/>
          <p:nvPr/>
        </p:nvSpPr>
        <p:spPr>
          <a:xfrm>
            <a:off x="2037056" y="2542284"/>
            <a:ext cx="4682508" cy="40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C5E31-CCB1-4CF5-B7E8-2FE880EEAB14}"/>
              </a:ext>
            </a:extLst>
          </p:cNvPr>
          <p:cNvSpPr/>
          <p:nvPr/>
        </p:nvSpPr>
        <p:spPr>
          <a:xfrm>
            <a:off x="795524" y="2958563"/>
            <a:ext cx="2649012" cy="40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E485F9-9422-4243-AD4B-7C7B13709EE8}"/>
              </a:ext>
            </a:extLst>
          </p:cNvPr>
          <p:cNvSpPr/>
          <p:nvPr/>
        </p:nvSpPr>
        <p:spPr>
          <a:xfrm>
            <a:off x="409250" y="3428998"/>
            <a:ext cx="63627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91CFA4-01CA-4280-BB29-3FFB0E21FF3F}"/>
              </a:ext>
            </a:extLst>
          </p:cNvPr>
          <p:cNvSpPr/>
          <p:nvPr/>
        </p:nvSpPr>
        <p:spPr>
          <a:xfrm>
            <a:off x="409250" y="4823278"/>
            <a:ext cx="5586061" cy="132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3B572-82E5-42CC-93E7-B0726B4D0C42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DB </a:t>
            </a:r>
            <a:r>
              <a:rPr lang="ko-KR" altLang="en-US" sz="3000"/>
              <a:t>삭제</a:t>
            </a:r>
            <a:r>
              <a:rPr lang="en-US" altLang="ko-KR" sz="3000"/>
              <a:t>(delete) - testboard</a:t>
            </a:r>
          </a:p>
          <a:p>
            <a:endParaRPr lang="ko-KR" altLang="en-US" sz="3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E36F9A-80E5-416D-8C31-13A869D7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7" y="1371198"/>
            <a:ext cx="6781800" cy="504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D7060A-BFAC-4F4C-9FCE-26913B35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7" y="2187929"/>
            <a:ext cx="5984750" cy="11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1CAEC-4CA5-49B3-B555-0DAE97BFBF68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commit / rollback</a:t>
            </a:r>
          </a:p>
          <a:p>
            <a:endParaRPr lang="ko-KR" altLang="en-US" sz="3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9BFA1D-DC2B-464E-AB11-8717A9CB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371198"/>
            <a:ext cx="2476500" cy="1352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FA99C6-D906-4E34-9593-A0F312AC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4415180"/>
            <a:ext cx="6196613" cy="1503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A238D-EBDB-4019-B1A9-A2967EF0F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004675"/>
            <a:ext cx="6114065" cy="11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6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A415BA-C94F-4FE6-94AF-F8818C20E854}"/>
              </a:ext>
            </a:extLst>
          </p:cNvPr>
          <p:cNvSpPr txBox="1"/>
          <p:nvPr/>
        </p:nvSpPr>
        <p:spPr>
          <a:xfrm>
            <a:off x="461639" y="426128"/>
            <a:ext cx="8522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ER Master</a:t>
            </a:r>
          </a:p>
          <a:p>
            <a:r>
              <a:rPr lang="ko-KR" altLang="en-US" sz="3000"/>
              <a:t>다운로드 주소</a:t>
            </a:r>
            <a:endParaRPr lang="en-US" altLang="ko-KR" sz="3000"/>
          </a:p>
          <a:p>
            <a:r>
              <a:rPr lang="en-US" altLang="ko-KR" sz="2800"/>
              <a:t>https://justinkwony.github.io/ermaster-nhit/update-site/</a:t>
            </a:r>
            <a:endParaRPr lang="ko-KR" altLang="en-US" sz="2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1C5B9D-0774-4644-BE31-738BF3E2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3" y="2104567"/>
            <a:ext cx="5753331" cy="4581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9238CD-7C8B-4E1C-8BF2-31DD209D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71" y="2104567"/>
            <a:ext cx="781050" cy="117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11BCAE-C85E-430B-A2C9-461AD4134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50" y="2104567"/>
            <a:ext cx="739270" cy="8960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481E51-D730-4709-AC96-9E5E65471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727" y="3429000"/>
            <a:ext cx="4562475" cy="264795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44191-ADF9-42B0-A2C0-13ABDF137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73" y="2420197"/>
            <a:ext cx="5753331" cy="3950005"/>
          </a:xfrm>
          <a:prstGeom prst="rect">
            <a:avLst/>
          </a:prstGeom>
          <a:ln w="22225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39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A91F0A-E717-4EBF-852C-06CC5224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10956"/>
            <a:ext cx="8763000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16174-D9BA-43E9-9F1E-6798E94E3080}"/>
              </a:ext>
            </a:extLst>
          </p:cNvPr>
          <p:cNvSpPr txBox="1"/>
          <p:nvPr/>
        </p:nvSpPr>
        <p:spPr>
          <a:xfrm>
            <a:off x="461639" y="355535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테이블스페이스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1BD2A2-778A-4595-A772-BE57E689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121194"/>
            <a:ext cx="7867650" cy="828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7274D-402B-4D96-813C-F1BB91DC86D6}"/>
              </a:ext>
            </a:extLst>
          </p:cNvPr>
          <p:cNvSpPr txBox="1"/>
          <p:nvPr/>
        </p:nvSpPr>
        <p:spPr>
          <a:xfrm>
            <a:off x="461639" y="2567196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계정 만들기 </a:t>
            </a:r>
            <a:r>
              <a:rPr lang="en-US" altLang="ko-KR" sz="3000"/>
              <a:t>&amp; </a:t>
            </a:r>
            <a:r>
              <a:rPr lang="ko-KR" altLang="en-US" sz="3000"/>
              <a:t>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5070B-D0C2-438A-AE15-B7DB33EF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176005"/>
            <a:ext cx="4457700" cy="44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D2F1AC-DB6A-403C-B0C3-AE54CE657097}"/>
              </a:ext>
            </a:extLst>
          </p:cNvPr>
          <p:cNvSpPr txBox="1"/>
          <p:nvPr/>
        </p:nvSpPr>
        <p:spPr>
          <a:xfrm>
            <a:off x="461639" y="4503867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관리자</a:t>
            </a:r>
            <a:r>
              <a:rPr lang="en-US" altLang="ko-KR" sz="3000"/>
              <a:t>(DBA)</a:t>
            </a:r>
            <a:r>
              <a:rPr lang="ko-KR" altLang="en-US" sz="3000"/>
              <a:t> 권한 부여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DCD270-6014-4621-927A-1FCCAE2DE352}"/>
              </a:ext>
            </a:extLst>
          </p:cNvPr>
          <p:cNvSpPr/>
          <p:nvPr/>
        </p:nvSpPr>
        <p:spPr>
          <a:xfrm>
            <a:off x="816746" y="1843802"/>
            <a:ext cx="3307579" cy="45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18AC1-FC5B-40DA-A43F-5E984868A710}"/>
              </a:ext>
            </a:extLst>
          </p:cNvPr>
          <p:cNvSpPr/>
          <p:nvPr/>
        </p:nvSpPr>
        <p:spPr>
          <a:xfrm>
            <a:off x="6942338" y="1463531"/>
            <a:ext cx="1384918" cy="45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1D075-C2D7-40D8-AD41-05563D96E5B4}"/>
              </a:ext>
            </a:extLst>
          </p:cNvPr>
          <p:cNvSpPr/>
          <p:nvPr/>
        </p:nvSpPr>
        <p:spPr>
          <a:xfrm>
            <a:off x="5930283" y="1023002"/>
            <a:ext cx="1509203" cy="44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A48A06-3AB4-4E3E-90AB-0703B3061ECC}"/>
              </a:ext>
            </a:extLst>
          </p:cNvPr>
          <p:cNvSpPr/>
          <p:nvPr/>
        </p:nvSpPr>
        <p:spPr>
          <a:xfrm>
            <a:off x="816744" y="1392110"/>
            <a:ext cx="2130642" cy="45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C8870-C632-4E82-8798-4B4BC8286054}"/>
              </a:ext>
            </a:extLst>
          </p:cNvPr>
          <p:cNvSpPr/>
          <p:nvPr/>
        </p:nvSpPr>
        <p:spPr>
          <a:xfrm>
            <a:off x="4572000" y="3121194"/>
            <a:ext cx="2556769" cy="44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E886A4-3450-4391-937F-A1255C553B23}"/>
              </a:ext>
            </a:extLst>
          </p:cNvPr>
          <p:cNvSpPr/>
          <p:nvPr/>
        </p:nvSpPr>
        <p:spPr>
          <a:xfrm>
            <a:off x="461639" y="5183150"/>
            <a:ext cx="1837678" cy="44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42841-6D0A-4866-B71A-829301596BF9}"/>
              </a:ext>
            </a:extLst>
          </p:cNvPr>
          <p:cNvSpPr txBox="1"/>
          <p:nvPr/>
        </p:nvSpPr>
        <p:spPr>
          <a:xfrm>
            <a:off x="461639" y="355535"/>
            <a:ext cx="85225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테이블스페이스 만들기</a:t>
            </a:r>
            <a:r>
              <a:rPr lang="en-US" altLang="ko-KR" sz="3000"/>
              <a:t>(testboard)</a:t>
            </a:r>
          </a:p>
          <a:p>
            <a:r>
              <a:rPr lang="ko-KR" altLang="en-US" sz="2800"/>
              <a:t>구성</a:t>
            </a:r>
            <a:r>
              <a:rPr lang="en-US" altLang="ko-KR" sz="2800"/>
              <a:t>			: num(</a:t>
            </a:r>
            <a:r>
              <a:rPr lang="ko-KR" altLang="en-US" sz="2800"/>
              <a:t>기본키</a:t>
            </a:r>
            <a:r>
              <a:rPr lang="en-US" altLang="ko-KR" sz="2800"/>
              <a:t>, </a:t>
            </a:r>
            <a:r>
              <a:rPr lang="ko-KR" altLang="en-US" sz="2800"/>
              <a:t>시퀀스 적용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이름</a:t>
            </a:r>
            <a:r>
              <a:rPr lang="en-US" altLang="ko-KR" sz="2800"/>
              <a:t>			: name(</a:t>
            </a:r>
            <a:r>
              <a:rPr lang="ko-KR" altLang="en-US" sz="2800"/>
              <a:t>유니크</a:t>
            </a:r>
            <a:r>
              <a:rPr lang="en-US" altLang="ko-KR" sz="2800"/>
              <a:t>, </a:t>
            </a:r>
            <a:r>
              <a:rPr lang="ko-KR" altLang="en-US" sz="2800"/>
              <a:t>공백 불가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수량</a:t>
            </a:r>
            <a:r>
              <a:rPr lang="en-US" altLang="ko-KR" sz="2800"/>
              <a:t>			: qty(</a:t>
            </a:r>
            <a:r>
              <a:rPr lang="ko-KR" altLang="en-US" sz="2800"/>
              <a:t>기본 </a:t>
            </a:r>
            <a:r>
              <a:rPr lang="en-US" altLang="ko-KR" sz="2800"/>
              <a:t>0)</a:t>
            </a:r>
          </a:p>
          <a:p>
            <a:r>
              <a:rPr lang="ko-KR" altLang="en-US" sz="2800"/>
              <a:t>입력일</a:t>
            </a:r>
            <a:r>
              <a:rPr lang="en-US" altLang="ko-KR" sz="2800"/>
              <a:t>		: date(sysdate, yyyymmdd </a:t>
            </a:r>
            <a:r>
              <a:rPr lang="ko-KR" altLang="en-US" sz="2800"/>
              <a:t>포맷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입력시간</a:t>
            </a:r>
            <a:r>
              <a:rPr lang="en-US" altLang="ko-KR" sz="2800"/>
              <a:t>	: time(sysdate, 24</a:t>
            </a:r>
            <a:r>
              <a:rPr lang="ko-KR" altLang="en-US" sz="2800"/>
              <a:t>시간</a:t>
            </a:r>
            <a:r>
              <a:rPr lang="en-US" altLang="ko-KR" sz="2800"/>
              <a:t>, hhmmss</a:t>
            </a:r>
            <a:r>
              <a:rPr lang="ko-KR" altLang="en-US" sz="2800"/>
              <a:t> 포맷</a:t>
            </a:r>
            <a:r>
              <a:rPr lang="en-US" altLang="ko-KR" sz="2800"/>
              <a:t>)</a:t>
            </a:r>
          </a:p>
          <a:p>
            <a:endParaRPr lang="ko-KR" altLang="en-US" sz="3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936D3-F847-436B-B5BD-894B17F8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153746"/>
            <a:ext cx="7562850" cy="3267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09771-BA9B-4285-9936-6E29AC20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5954096"/>
            <a:ext cx="4000500" cy="466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141D07-E7D4-4245-9774-242A50EAB377}"/>
              </a:ext>
            </a:extLst>
          </p:cNvPr>
          <p:cNvSpPr/>
          <p:nvPr/>
        </p:nvSpPr>
        <p:spPr>
          <a:xfrm>
            <a:off x="3417903" y="3153746"/>
            <a:ext cx="1713391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12DCD5-C85D-4C6B-B185-C75D7041674E}"/>
              </a:ext>
            </a:extLst>
          </p:cNvPr>
          <p:cNvSpPr/>
          <p:nvPr/>
        </p:nvSpPr>
        <p:spPr>
          <a:xfrm>
            <a:off x="2396740" y="3525633"/>
            <a:ext cx="2024340" cy="46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F9ED0-9871-4FBE-8949-E2D9DC49C11C}"/>
              </a:ext>
            </a:extLst>
          </p:cNvPr>
          <p:cNvSpPr/>
          <p:nvPr/>
        </p:nvSpPr>
        <p:spPr>
          <a:xfrm>
            <a:off x="4572000" y="3525633"/>
            <a:ext cx="2024340" cy="46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76149-C9B6-4EFD-846A-83B0A41808B2}"/>
              </a:ext>
            </a:extLst>
          </p:cNvPr>
          <p:cNvSpPr/>
          <p:nvPr/>
        </p:nvSpPr>
        <p:spPr>
          <a:xfrm>
            <a:off x="6489577" y="3994950"/>
            <a:ext cx="1145219" cy="39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70ACB4-653E-482F-B324-055ED3DBCD44}"/>
              </a:ext>
            </a:extLst>
          </p:cNvPr>
          <p:cNvSpPr/>
          <p:nvPr/>
        </p:nvSpPr>
        <p:spPr>
          <a:xfrm>
            <a:off x="4713581" y="4385570"/>
            <a:ext cx="1775996" cy="40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7F8FA-FBA5-4465-A2E4-5175AD9FD18A}"/>
              </a:ext>
            </a:extLst>
          </p:cNvPr>
          <p:cNvSpPr/>
          <p:nvPr/>
        </p:nvSpPr>
        <p:spPr>
          <a:xfrm>
            <a:off x="2574523" y="4787283"/>
            <a:ext cx="1278385" cy="40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3BDFEF-2BEC-4D4D-AC51-5590116492B1}"/>
              </a:ext>
            </a:extLst>
          </p:cNvPr>
          <p:cNvSpPr/>
          <p:nvPr/>
        </p:nvSpPr>
        <p:spPr>
          <a:xfrm>
            <a:off x="2574522" y="5191363"/>
            <a:ext cx="1278385" cy="40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C2E52A-34A4-4979-A914-97FA14F0BBF8}"/>
              </a:ext>
            </a:extLst>
          </p:cNvPr>
          <p:cNvSpPr/>
          <p:nvPr/>
        </p:nvSpPr>
        <p:spPr>
          <a:xfrm>
            <a:off x="4352925" y="5954097"/>
            <a:ext cx="3841164" cy="40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BB0D5-A84F-41B8-AAA9-9DAB2E45F2A5}"/>
              </a:ext>
            </a:extLst>
          </p:cNvPr>
          <p:cNvSpPr txBox="1"/>
          <p:nvPr/>
        </p:nvSpPr>
        <p:spPr>
          <a:xfrm>
            <a:off x="461639" y="355535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테이블 확인</a:t>
            </a:r>
            <a:r>
              <a:rPr lang="en-US" altLang="ko-KR" sz="3000"/>
              <a:t>(</a:t>
            </a:r>
            <a:r>
              <a:rPr lang="ko-KR" altLang="en-US" sz="3000"/>
              <a:t>조회</a:t>
            </a:r>
            <a:r>
              <a:rPr lang="en-US" altLang="ko-KR" sz="3000"/>
              <a:t>)</a:t>
            </a:r>
            <a:endParaRPr lang="ko-KR" altLang="en-US" sz="3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9B83CD-A259-4327-97CD-A2E243BF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11326"/>
            <a:ext cx="3343275" cy="409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6D3D4D-90F9-49B0-9C79-2F5BF283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69" y="1111326"/>
            <a:ext cx="4623317" cy="1995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11ED8-F3AF-454F-BF31-F6331E39B4FB}"/>
              </a:ext>
            </a:extLst>
          </p:cNvPr>
          <p:cNvSpPr txBox="1"/>
          <p:nvPr/>
        </p:nvSpPr>
        <p:spPr>
          <a:xfrm>
            <a:off x="310718" y="3551497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시퀀스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21A5A-14D5-40C1-A13E-B2BB3C81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9" y="4381823"/>
            <a:ext cx="4629150" cy="828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0BCE29-E590-4BA5-A814-3154124D6718}"/>
              </a:ext>
            </a:extLst>
          </p:cNvPr>
          <p:cNvSpPr/>
          <p:nvPr/>
        </p:nvSpPr>
        <p:spPr>
          <a:xfrm>
            <a:off x="2370337" y="4424272"/>
            <a:ext cx="1713391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07C95F-A3F1-4CD3-9A5E-72A9FC62E7BA}"/>
              </a:ext>
            </a:extLst>
          </p:cNvPr>
          <p:cNvSpPr/>
          <p:nvPr/>
        </p:nvSpPr>
        <p:spPr>
          <a:xfrm>
            <a:off x="1062823" y="4796160"/>
            <a:ext cx="659445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EDC3F6-71A8-40B7-82BA-79D65AE4A204}"/>
              </a:ext>
            </a:extLst>
          </p:cNvPr>
          <p:cNvSpPr/>
          <p:nvPr/>
        </p:nvSpPr>
        <p:spPr>
          <a:xfrm>
            <a:off x="1896076" y="4796160"/>
            <a:ext cx="1619481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163A2-2445-40DA-A364-BBBDF4569AC4}"/>
              </a:ext>
            </a:extLst>
          </p:cNvPr>
          <p:cNvSpPr/>
          <p:nvPr/>
        </p:nvSpPr>
        <p:spPr>
          <a:xfrm>
            <a:off x="3689366" y="4796160"/>
            <a:ext cx="1122332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E1ED2-3ACD-4439-8ED9-147CE59A6A8A}"/>
              </a:ext>
            </a:extLst>
          </p:cNvPr>
          <p:cNvSpPr txBox="1"/>
          <p:nvPr/>
        </p:nvSpPr>
        <p:spPr>
          <a:xfrm>
            <a:off x="461639" y="355535"/>
            <a:ext cx="852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시퀀스 확인 및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DD7848-27D6-4B1D-817C-22719926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140226"/>
            <a:ext cx="8829675" cy="1257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FAF7D6-8F34-468D-8E3C-33A10F2E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3" y="2975314"/>
            <a:ext cx="1911469" cy="7266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54C27F-68FF-449E-A6BA-81007C60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511" y="2990849"/>
            <a:ext cx="2501109" cy="950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F21870-CAB2-4078-9305-24B9EAA52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60" y="2975313"/>
            <a:ext cx="3334576" cy="12572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379085-2AF8-4934-8546-B99C80785ECF}"/>
              </a:ext>
            </a:extLst>
          </p:cNvPr>
          <p:cNvSpPr/>
          <p:nvPr/>
        </p:nvSpPr>
        <p:spPr>
          <a:xfrm>
            <a:off x="639978" y="1990127"/>
            <a:ext cx="6240216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EFA16E-F7A4-4A26-BF26-C3E109B8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095698"/>
            <a:ext cx="5781675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18095-D30A-428B-A3D0-C5A848384674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DB </a:t>
            </a:r>
            <a:r>
              <a:rPr lang="ko-KR" altLang="en-US" sz="3000"/>
              <a:t>입력</a:t>
            </a:r>
            <a:r>
              <a:rPr lang="en-US" altLang="ko-KR" sz="3000"/>
              <a:t>(insert) - testboard</a:t>
            </a:r>
          </a:p>
          <a:p>
            <a:endParaRPr lang="ko-KR" altLang="en-US" sz="3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10930B-8DDA-422A-BFD3-AD402B3641E9}"/>
              </a:ext>
            </a:extLst>
          </p:cNvPr>
          <p:cNvSpPr/>
          <p:nvPr/>
        </p:nvSpPr>
        <p:spPr>
          <a:xfrm>
            <a:off x="896643" y="1175045"/>
            <a:ext cx="4891598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2A7E73-0129-4871-85B9-7DE30A597BCD}"/>
              </a:ext>
            </a:extLst>
          </p:cNvPr>
          <p:cNvSpPr/>
          <p:nvPr/>
        </p:nvSpPr>
        <p:spPr>
          <a:xfrm>
            <a:off x="4065971" y="1981673"/>
            <a:ext cx="1180731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CF749C-62C1-4873-962A-0D9F91777041}"/>
              </a:ext>
            </a:extLst>
          </p:cNvPr>
          <p:cNvSpPr/>
          <p:nvPr/>
        </p:nvSpPr>
        <p:spPr>
          <a:xfrm>
            <a:off x="896643" y="2372295"/>
            <a:ext cx="5069151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47C23-73C8-4191-B0A7-D6A7937E9F63}"/>
              </a:ext>
            </a:extLst>
          </p:cNvPr>
          <p:cNvSpPr/>
          <p:nvPr/>
        </p:nvSpPr>
        <p:spPr>
          <a:xfrm>
            <a:off x="896643" y="3605659"/>
            <a:ext cx="2885244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01163A-EB56-4D4F-A92B-585186BE66A1}"/>
              </a:ext>
            </a:extLst>
          </p:cNvPr>
          <p:cNvSpPr/>
          <p:nvPr/>
        </p:nvSpPr>
        <p:spPr>
          <a:xfrm>
            <a:off x="896643" y="4020780"/>
            <a:ext cx="1296141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355859-6880-4772-9F29-E4C060A1D166}"/>
              </a:ext>
            </a:extLst>
          </p:cNvPr>
          <p:cNvSpPr/>
          <p:nvPr/>
        </p:nvSpPr>
        <p:spPr>
          <a:xfrm>
            <a:off x="3986073" y="3977547"/>
            <a:ext cx="1802167" cy="3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3BD33-FC5E-4287-8E58-56F33AD6E0FC}"/>
              </a:ext>
            </a:extLst>
          </p:cNvPr>
          <p:cNvSpPr txBox="1"/>
          <p:nvPr/>
        </p:nvSpPr>
        <p:spPr>
          <a:xfrm>
            <a:off x="461639" y="5025188"/>
            <a:ext cx="8522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tb_num : </a:t>
            </a:r>
            <a:r>
              <a:rPr lang="ko-KR" altLang="en-US" sz="3000"/>
              <a:t>시퀀스</a:t>
            </a:r>
            <a:endParaRPr lang="en-US" altLang="ko-KR" sz="3000"/>
          </a:p>
          <a:p>
            <a:r>
              <a:rPr lang="en-US" altLang="ko-KR" sz="3000"/>
              <a:t>tb_date : </a:t>
            </a:r>
            <a:r>
              <a:rPr lang="ko-KR" altLang="en-US" sz="3000"/>
              <a:t>시스템 시각</a:t>
            </a:r>
            <a:r>
              <a:rPr lang="en-US" altLang="ko-KR" sz="3000"/>
              <a:t>, yyyymmdd</a:t>
            </a:r>
          </a:p>
          <a:p>
            <a:r>
              <a:rPr lang="en-US" altLang="ko-KR" sz="3000"/>
              <a:t>tb_time : </a:t>
            </a:r>
            <a:r>
              <a:rPr lang="ko-KR" altLang="en-US" sz="3000"/>
              <a:t>시스템 시각</a:t>
            </a:r>
            <a:r>
              <a:rPr lang="en-US" altLang="ko-KR" sz="3000"/>
              <a:t>, 24</a:t>
            </a:r>
            <a:r>
              <a:rPr lang="ko-KR" altLang="en-US" sz="3000"/>
              <a:t>시간</a:t>
            </a:r>
            <a:r>
              <a:rPr lang="en-US" altLang="ko-KR" sz="3000"/>
              <a:t>, hhmmss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231601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F0738-E8E1-47DE-8442-5D94A38DD81C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DB </a:t>
            </a:r>
            <a:r>
              <a:rPr lang="ko-KR" altLang="en-US" sz="3000"/>
              <a:t>조회</a:t>
            </a:r>
            <a:r>
              <a:rPr lang="en-US" altLang="ko-KR" sz="3000"/>
              <a:t>(select) - testboard</a:t>
            </a:r>
          </a:p>
          <a:p>
            <a:endParaRPr lang="ko-KR" altLang="en-US" sz="3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EB2761-424C-4FE1-B9A3-D7E7821E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75935"/>
            <a:ext cx="4752975" cy="390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4DA367-992A-4333-8942-C44F34E0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0" y="1682997"/>
            <a:ext cx="4600575" cy="10966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B30DCD-1A9E-4FB9-921E-49982160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9" y="3057319"/>
            <a:ext cx="4600575" cy="857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1537E8-75CC-4658-B109-30380EC04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54" y="4078355"/>
            <a:ext cx="4570660" cy="852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BB959F-2207-437B-95FD-BBC39484A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39" y="5094975"/>
            <a:ext cx="6092441" cy="1483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7225EB-0D38-4585-960A-16B27A4A5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614" y="3076369"/>
            <a:ext cx="3790950" cy="1676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6063FD-325D-42DA-BA69-A2B0CCFEC859}"/>
              </a:ext>
            </a:extLst>
          </p:cNvPr>
          <p:cNvSpPr/>
          <p:nvPr/>
        </p:nvSpPr>
        <p:spPr>
          <a:xfrm>
            <a:off x="572240" y="1644982"/>
            <a:ext cx="4600574" cy="113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EFDFB2-CB69-4EA9-A60B-802D45E26B14}"/>
              </a:ext>
            </a:extLst>
          </p:cNvPr>
          <p:cNvSpPr/>
          <p:nvPr/>
        </p:nvSpPr>
        <p:spPr>
          <a:xfrm>
            <a:off x="807867" y="3429000"/>
            <a:ext cx="4254345" cy="48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C02C63-98DE-4D45-B028-34E95AC533A5}"/>
              </a:ext>
            </a:extLst>
          </p:cNvPr>
          <p:cNvSpPr/>
          <p:nvPr/>
        </p:nvSpPr>
        <p:spPr>
          <a:xfrm>
            <a:off x="461639" y="4013990"/>
            <a:ext cx="4570660" cy="91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C30CB1-56D1-4E95-8C6F-2825FFCEAC54}"/>
              </a:ext>
            </a:extLst>
          </p:cNvPr>
          <p:cNvSpPr/>
          <p:nvPr/>
        </p:nvSpPr>
        <p:spPr>
          <a:xfrm>
            <a:off x="5214614" y="3914569"/>
            <a:ext cx="3769588" cy="91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561F8-A00B-4BCB-87EF-1E1A1D3CE5AE}"/>
              </a:ext>
            </a:extLst>
          </p:cNvPr>
          <p:cNvSpPr/>
          <p:nvPr/>
        </p:nvSpPr>
        <p:spPr>
          <a:xfrm>
            <a:off x="491554" y="5094975"/>
            <a:ext cx="6062526" cy="148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1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85E078-24E3-4994-B939-CF7D8B8B4E80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DB </a:t>
            </a:r>
            <a:r>
              <a:rPr lang="ko-KR" altLang="en-US" sz="3000"/>
              <a:t>수정</a:t>
            </a:r>
            <a:r>
              <a:rPr lang="en-US" altLang="ko-KR" sz="3000"/>
              <a:t>(update) - testboard</a:t>
            </a:r>
          </a:p>
          <a:p>
            <a:endParaRPr lang="ko-KR" altLang="en-US" sz="3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43F18-1141-48EB-A45F-F600F79B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79852"/>
            <a:ext cx="4048125" cy="1266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7F2B3A-A28B-40DA-B7CE-9D9AB16D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8" y="2866181"/>
            <a:ext cx="6095353" cy="15105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DC6F5C-10B8-4F9B-90DA-3AC5FEB909EA}"/>
              </a:ext>
            </a:extLst>
          </p:cNvPr>
          <p:cNvSpPr/>
          <p:nvPr/>
        </p:nvSpPr>
        <p:spPr>
          <a:xfrm>
            <a:off x="2095079" y="1189131"/>
            <a:ext cx="1677881" cy="39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5C4F6-957A-4E9D-A386-E08E048F9948}"/>
              </a:ext>
            </a:extLst>
          </p:cNvPr>
          <p:cNvSpPr/>
          <p:nvPr/>
        </p:nvSpPr>
        <p:spPr>
          <a:xfrm>
            <a:off x="3772960" y="1189131"/>
            <a:ext cx="639240" cy="39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5B324F-D8E1-4167-B50F-F1A36CE80DCD}"/>
              </a:ext>
            </a:extLst>
          </p:cNvPr>
          <p:cNvSpPr/>
          <p:nvPr/>
        </p:nvSpPr>
        <p:spPr>
          <a:xfrm>
            <a:off x="825482" y="1636322"/>
            <a:ext cx="3586719" cy="39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9D73D9-3D94-48F1-AE0C-E0E41472BD88}"/>
              </a:ext>
            </a:extLst>
          </p:cNvPr>
          <p:cNvSpPr/>
          <p:nvPr/>
        </p:nvSpPr>
        <p:spPr>
          <a:xfrm>
            <a:off x="825481" y="2041499"/>
            <a:ext cx="3586719" cy="39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C54E08-A3A6-43CE-8863-10006A16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50" y="2893314"/>
            <a:ext cx="6092441" cy="14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1CAEC-4CA5-49B3-B555-0DAE97BFBF68}"/>
              </a:ext>
            </a:extLst>
          </p:cNvPr>
          <p:cNvSpPr txBox="1"/>
          <p:nvPr/>
        </p:nvSpPr>
        <p:spPr>
          <a:xfrm>
            <a:off x="461639" y="355535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commit / rollback</a:t>
            </a:r>
          </a:p>
          <a:p>
            <a:endParaRPr lang="ko-KR" altLang="en-US" sz="3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9BFA1D-DC2B-464E-AB11-8717A9CB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371198"/>
            <a:ext cx="2476500" cy="13525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EB607BC-EEC8-408D-A057-CB3CB762C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568" y="1371198"/>
            <a:ext cx="5786634" cy="42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7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113</Words>
  <Application>Microsoft Office PowerPoint</Application>
  <PresentationFormat>화면 슬라이드 쇼(4:3)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15</cp:revision>
  <dcterms:created xsi:type="dcterms:W3CDTF">2019-03-02T11:48:08Z</dcterms:created>
  <dcterms:modified xsi:type="dcterms:W3CDTF">2019-03-11T15:06:15Z</dcterms:modified>
</cp:coreProperties>
</file>