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3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4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8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3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44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0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2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9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3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35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0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B0A0-3C31-4A26-A47B-78FEBCA93992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0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US/docs/Learn/Getting_started_with_the_web/JavaScript_basics" TargetMode="External"/><Relationship Id="rId2" Type="http://schemas.openxmlformats.org/officeDocument/2006/relationships/hyperlink" Target="https://three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9846" y="5418306"/>
            <a:ext cx="6183549" cy="1029410"/>
          </a:xfrm>
        </p:spPr>
        <p:txBody>
          <a:bodyPr/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67344" y="5705813"/>
            <a:ext cx="1524000" cy="454396"/>
          </a:xfrm>
        </p:spPr>
        <p:txBody>
          <a:bodyPr/>
          <a:lstStyle/>
          <a:p>
            <a:r>
              <a:rPr lang="ko-KR" altLang="en-US" dirty="0" smtClean="0"/>
              <a:t>김선민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3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7397" y="1607960"/>
            <a:ext cx="1101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Browser</a:t>
            </a:r>
            <a:r>
              <a:rPr lang="ko-KR" altLang="en-US" sz="2400" dirty="0"/>
              <a:t>가</a:t>
            </a:r>
            <a:r>
              <a:rPr lang="ko-KR" altLang="en-US" sz="2400" dirty="0" smtClean="0"/>
              <a:t> 사용하는 연산과 통신이 가능한 동적인 프로그래밍 언어입니다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 HTML </a:t>
            </a:r>
            <a:r>
              <a:rPr lang="ko-KR" altLang="en-US" sz="2400" dirty="0" smtClean="0"/>
              <a:t>파일을 하나의 문서가 아닌 </a:t>
            </a:r>
            <a:r>
              <a:rPr lang="ko-KR" altLang="en-US" sz="2400" dirty="0" err="1" smtClean="0"/>
              <a:t>애니매이션으로</a:t>
            </a:r>
            <a:r>
              <a:rPr lang="ko-KR" altLang="en-US" sz="2400" dirty="0" smtClean="0"/>
              <a:t> 만들 수 있고</a:t>
            </a:r>
            <a:r>
              <a:rPr lang="en-US" altLang="ko-KR" sz="2400" dirty="0" smtClean="0"/>
              <a:t>,</a:t>
            </a:r>
          </a:p>
          <a:p>
            <a:r>
              <a:rPr lang="en-US" altLang="ko-KR" sz="2400" dirty="0" smtClean="0"/>
              <a:t> </a:t>
            </a:r>
            <a:r>
              <a:rPr lang="ko-KR" altLang="en-US" sz="2400" dirty="0" smtClean="0"/>
              <a:t>사용자로부터 요청을 받아서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그에 맞는 행동을 할 수도 있습니다</a:t>
            </a:r>
            <a:r>
              <a:rPr lang="en-US" altLang="ko-KR" sz="2400" dirty="0"/>
              <a:t>.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727" y="3479672"/>
            <a:ext cx="3249038" cy="22554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34150" y="5653436"/>
            <a:ext cx="2296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hlinkClick r:id="rId3"/>
              </a:rPr>
              <a:t>https://threejs.org/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158" y="3479672"/>
            <a:ext cx="3424134" cy="226788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07397" y="625937"/>
            <a:ext cx="34679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 smtClean="0"/>
              <a:t>JAVASCRIPT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723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1209" y="583659"/>
            <a:ext cx="5690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DATA TYPE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671209" y="1585609"/>
            <a:ext cx="9883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JAVASCRIPT</a:t>
            </a:r>
            <a:r>
              <a:rPr lang="ko-KR" altLang="en-US" sz="2400" dirty="0" smtClean="0"/>
              <a:t>는 총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가지의 </a:t>
            </a:r>
            <a:r>
              <a:rPr lang="en-US" altLang="ko-KR" sz="2400" dirty="0" smtClean="0"/>
              <a:t>DATA TYPE</a:t>
            </a:r>
            <a:r>
              <a:rPr lang="ko-KR" altLang="en-US" sz="2400" dirty="0" smtClean="0"/>
              <a:t>을 갖습니다</a:t>
            </a:r>
            <a:r>
              <a:rPr lang="en-US" altLang="ko-KR" sz="2400" dirty="0" smtClean="0"/>
              <a:t>. </a:t>
            </a:r>
          </a:p>
          <a:p>
            <a:r>
              <a:rPr lang="en-US" altLang="ko-KR" sz="2400" dirty="0" smtClean="0"/>
              <a:t>(JAVA</a:t>
            </a:r>
            <a:r>
              <a:rPr lang="ko-KR" altLang="en-US" sz="2400" dirty="0" smtClean="0"/>
              <a:t>보다 적어요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ㅎㅎ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GOOD)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5488"/>
              </p:ext>
            </p:extLst>
          </p:nvPr>
        </p:nvGraphicFramePr>
        <p:xfrm>
          <a:off x="671209" y="2587559"/>
          <a:ext cx="9883302" cy="309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217">
                  <a:extLst>
                    <a:ext uri="{9D8B030D-6E8A-4147-A177-3AD203B41FA5}">
                      <a16:colId xmlns:a16="http://schemas.microsoft.com/office/drawing/2014/main" val="3131958307"/>
                    </a:ext>
                  </a:extLst>
                </a:gridCol>
                <a:gridCol w="6712085">
                  <a:extLst>
                    <a:ext uri="{9D8B030D-6E8A-4147-A177-3AD203B41FA5}">
                      <a16:colId xmlns:a16="http://schemas.microsoft.com/office/drawing/2014/main" val="2423687005"/>
                    </a:ext>
                  </a:extLst>
                </a:gridCol>
              </a:tblGrid>
              <a:tr h="459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089930"/>
                  </a:ext>
                </a:extLst>
              </a:tr>
              <a:tr h="459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myVariable</a:t>
                      </a:r>
                      <a:r>
                        <a:rPr lang="en-US" altLang="ko-KR" baseline="0" dirty="0" smtClean="0"/>
                        <a:t> = ‘sun’;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620860"/>
                  </a:ext>
                </a:extLst>
              </a:tr>
              <a:tr h="459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myVariable</a:t>
                      </a:r>
                      <a:r>
                        <a:rPr lang="en-US" altLang="ko-KR" baseline="0" dirty="0" smtClean="0"/>
                        <a:t> = 1+1.2+0.5;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466495"/>
                  </a:ext>
                </a:extLst>
              </a:tr>
              <a:tr h="459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myVariable</a:t>
                      </a:r>
                      <a:r>
                        <a:rPr lang="en-US" altLang="ko-KR" baseline="0" dirty="0" smtClean="0"/>
                        <a:t> = 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083612"/>
                  </a:ext>
                </a:extLst>
              </a:tr>
              <a:tr h="459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myVariable</a:t>
                      </a:r>
                      <a:r>
                        <a:rPr lang="en-US" altLang="ko-KR" baseline="0" dirty="0" smtClean="0"/>
                        <a:t> = [1,’sun’,’min’,1.6];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088613"/>
                  </a:ext>
                </a:extLst>
              </a:tr>
              <a:tr h="793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myVariable</a:t>
                      </a:r>
                      <a:r>
                        <a:rPr lang="en-US" altLang="ko-KR" baseline="0" dirty="0" smtClean="0"/>
                        <a:t> = </a:t>
                      </a:r>
                    </a:p>
                    <a:p>
                      <a:pPr latinLnBrk="1"/>
                      <a:r>
                        <a:rPr lang="en-US" altLang="ko-KR" baseline="0" dirty="0" err="1" smtClean="0"/>
                        <a:t>document.querySelector</a:t>
                      </a:r>
                      <a:r>
                        <a:rPr lang="en-US" altLang="ko-KR" baseline="0" dirty="0" smtClean="0"/>
                        <a:t>(‘input’);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76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1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80" y="739303"/>
            <a:ext cx="937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OPERATORS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51628"/>
              </p:ext>
            </p:extLst>
          </p:nvPr>
        </p:nvGraphicFramePr>
        <p:xfrm>
          <a:off x="661480" y="1570300"/>
          <a:ext cx="10758792" cy="509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6264">
                  <a:extLst>
                    <a:ext uri="{9D8B030D-6E8A-4147-A177-3AD203B41FA5}">
                      <a16:colId xmlns:a16="http://schemas.microsoft.com/office/drawing/2014/main" val="1680917605"/>
                    </a:ext>
                  </a:extLst>
                </a:gridCol>
                <a:gridCol w="3586264">
                  <a:extLst>
                    <a:ext uri="{9D8B030D-6E8A-4147-A177-3AD203B41FA5}">
                      <a16:colId xmlns:a16="http://schemas.microsoft.com/office/drawing/2014/main" val="1622566775"/>
                    </a:ext>
                  </a:extLst>
                </a:gridCol>
                <a:gridCol w="3586264">
                  <a:extLst>
                    <a:ext uri="{9D8B030D-6E8A-4147-A177-3AD203B41FA5}">
                      <a16:colId xmlns:a16="http://schemas.microsoft.com/office/drawing/2014/main" val="4258525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6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Addition(</a:t>
                      </a:r>
                      <a:r>
                        <a:rPr lang="ko-KR" altLang="en-US" sz="2000" dirty="0" smtClean="0"/>
                        <a:t>더하기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Number</a:t>
                      </a:r>
                      <a:r>
                        <a:rPr lang="ko-KR" altLang="en-US" sz="2000" dirty="0" smtClean="0"/>
                        <a:t>는 더하고</a:t>
                      </a:r>
                      <a:r>
                        <a:rPr lang="en-US" altLang="ko-KR" sz="2000" dirty="0" smtClean="0"/>
                        <a:t>, String</a:t>
                      </a:r>
                      <a:r>
                        <a:rPr lang="ko-KR" altLang="en-US" sz="2000" dirty="0" smtClean="0"/>
                        <a:t>은 </a:t>
                      </a:r>
                      <a:r>
                        <a:rPr lang="ko-KR" altLang="en-US" sz="2000" dirty="0" err="1" smtClean="0"/>
                        <a:t>붙힘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6+9;  ‘hello’+’ world’; 6+’d’;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8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Subtraction(</a:t>
                      </a:r>
                      <a:r>
                        <a:rPr lang="ko-KR" altLang="en-US" sz="2000" dirty="0" err="1" smtClean="0"/>
                        <a:t>뺴기</a:t>
                      </a:r>
                      <a:r>
                        <a:rPr lang="en-US" altLang="ko-KR" sz="2000" dirty="0" smtClean="0"/>
                        <a:t>),</a:t>
                      </a:r>
                      <a:r>
                        <a:rPr lang="en-US" altLang="ko-KR" sz="20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sz="2000" baseline="0" dirty="0" smtClean="0"/>
                        <a:t>Multiplication(</a:t>
                      </a:r>
                      <a:r>
                        <a:rPr lang="ko-KR" altLang="en-US" sz="2000" baseline="0" dirty="0" smtClean="0"/>
                        <a:t>곱하기</a:t>
                      </a:r>
                      <a:r>
                        <a:rPr lang="en-US" altLang="ko-KR" sz="2000" baseline="0" dirty="0" smtClean="0"/>
                        <a:t>), </a:t>
                      </a:r>
                    </a:p>
                    <a:p>
                      <a:pPr algn="ctr" latinLnBrk="1"/>
                      <a:r>
                        <a:rPr lang="en-US" altLang="ko-KR" sz="2000" baseline="0" dirty="0" smtClean="0"/>
                        <a:t>Division(</a:t>
                      </a:r>
                      <a:r>
                        <a:rPr lang="ko-KR" altLang="en-US" sz="2000" baseline="0" dirty="0" smtClean="0"/>
                        <a:t>나누기</a:t>
                      </a:r>
                      <a:r>
                        <a:rPr lang="en-US" altLang="ko-KR" sz="2000" baseline="0" dirty="0" smtClean="0"/>
                        <a:t>), </a:t>
                      </a:r>
                      <a:r>
                        <a:rPr lang="en-US" altLang="ko-KR" sz="2000" baseline="0" dirty="0" err="1" smtClean="0"/>
                        <a:t>etc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Number</a:t>
                      </a:r>
                      <a:r>
                        <a:rPr lang="ko-KR" altLang="en-US" sz="2000" dirty="0" smtClean="0"/>
                        <a:t>들 끼리 사칙연산을 수행함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1-1;   9*2;   9/3;   2%3;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Assignment(</a:t>
                      </a:r>
                      <a:r>
                        <a:rPr lang="ko-KR" altLang="en-US" sz="2000" dirty="0" smtClean="0"/>
                        <a:t>대입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오른쪽의 값을 왼쪽에 대입함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var</a:t>
                      </a:r>
                      <a:r>
                        <a:rPr lang="en-US" altLang="ko-KR" sz="2000" baseline="0" dirty="0" smtClean="0"/>
                        <a:t> a = 5;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1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Equality(</a:t>
                      </a:r>
                      <a:r>
                        <a:rPr lang="ko-KR" altLang="en-US" sz="2000" dirty="0" smtClean="0"/>
                        <a:t>같음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== : </a:t>
                      </a:r>
                      <a:r>
                        <a:rPr lang="ko-KR" altLang="en-US" sz="2000" dirty="0" smtClean="0"/>
                        <a:t>데이터 타입이 다르더라도</a:t>
                      </a:r>
                      <a:r>
                        <a:rPr lang="ko-KR" altLang="en-US" sz="2000" baseline="0" dirty="0" smtClean="0"/>
                        <a:t> </a:t>
                      </a:r>
                      <a:r>
                        <a:rPr lang="ko-KR" altLang="en-US" sz="2000" baseline="0" dirty="0" err="1" smtClean="0"/>
                        <a:t>값이같으면</a:t>
                      </a:r>
                      <a:r>
                        <a:rPr lang="ko-KR" altLang="en-US" sz="2000" baseline="0" dirty="0" smtClean="0"/>
                        <a:t> </a:t>
                      </a:r>
                      <a:r>
                        <a:rPr lang="en-US" altLang="ko-KR" sz="2000" baseline="0" dirty="0" smtClean="0"/>
                        <a:t>true</a:t>
                      </a:r>
                    </a:p>
                    <a:p>
                      <a:pPr latinLnBrk="1"/>
                      <a:endParaRPr lang="en-US" altLang="ko-KR" sz="2000" baseline="0" dirty="0" smtClean="0"/>
                    </a:p>
                    <a:p>
                      <a:pPr latinLnBrk="1"/>
                      <a:r>
                        <a:rPr lang="en-US" altLang="ko-KR" sz="2000" baseline="0" dirty="0" smtClean="0"/>
                        <a:t>=== : </a:t>
                      </a:r>
                      <a:r>
                        <a:rPr lang="ko-KR" altLang="en-US" sz="2000" baseline="0" dirty="0" smtClean="0"/>
                        <a:t>값이 같더라도</a:t>
                      </a:r>
                      <a:r>
                        <a:rPr lang="en-US" altLang="ko-KR" sz="2000" baseline="0" dirty="0" smtClean="0"/>
                        <a:t>, </a:t>
                      </a:r>
                      <a:r>
                        <a:rPr lang="ko-KR" altLang="en-US" sz="2000" baseline="0" dirty="0" smtClean="0"/>
                        <a:t>데이터 타입이 다르면 </a:t>
                      </a:r>
                      <a:r>
                        <a:rPr lang="en-US" altLang="ko-KR" sz="2000" baseline="0" dirty="0" smtClean="0"/>
                        <a:t>false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r>
                        <a:rPr lang="en-US" altLang="ko-KR" sz="2000" baseline="0" dirty="0" smtClean="0"/>
                        <a:t> == ‘1’;  -&gt; true</a:t>
                      </a:r>
                    </a:p>
                    <a:p>
                      <a:pPr latinLnBrk="1"/>
                      <a:r>
                        <a:rPr lang="en-US" altLang="ko-KR" sz="2000" baseline="0" dirty="0" smtClean="0"/>
                        <a:t>1 === ‘1’;  -&gt;false</a:t>
                      </a:r>
                    </a:p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87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Not, does-not-equal(</a:t>
                      </a:r>
                      <a:r>
                        <a:rPr lang="ko-KR" altLang="en-US" sz="2000" dirty="0" smtClean="0"/>
                        <a:t>부정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!, true</a:t>
                      </a:r>
                      <a:r>
                        <a:rPr lang="ko-KR" altLang="en-US" sz="2000" dirty="0" smtClean="0"/>
                        <a:t>와 </a:t>
                      </a:r>
                      <a:r>
                        <a:rPr lang="en-US" altLang="ko-KR" sz="2000" dirty="0" smtClean="0"/>
                        <a:t>false</a:t>
                      </a:r>
                      <a:r>
                        <a:rPr lang="ko-KR" altLang="en-US" sz="2000" dirty="0" smtClean="0"/>
                        <a:t>를 </a:t>
                      </a:r>
                      <a:r>
                        <a:rPr lang="ko-KR" altLang="en-US" sz="2000" dirty="0" err="1" smtClean="0"/>
                        <a:t>바꿔줌</a:t>
                      </a:r>
                      <a:r>
                        <a:rPr lang="en-US" altLang="ko-KR" sz="20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2000" dirty="0" smtClean="0"/>
                        <a:t>!=, </a:t>
                      </a:r>
                      <a:r>
                        <a:rPr lang="ko-KR" altLang="en-US" sz="2000" dirty="0" smtClean="0"/>
                        <a:t>값만 다르면 </a:t>
                      </a:r>
                      <a:r>
                        <a:rPr lang="en-US" altLang="ko-KR" sz="2000" dirty="0" smtClean="0"/>
                        <a:t>true</a:t>
                      </a:r>
                    </a:p>
                    <a:p>
                      <a:pPr latinLnBrk="1"/>
                      <a:r>
                        <a:rPr lang="en-US" altLang="ko-KR" sz="2000" dirty="0" smtClean="0"/>
                        <a:t>!== </a:t>
                      </a:r>
                      <a:r>
                        <a:rPr lang="ko-KR" altLang="en-US" sz="2000" dirty="0" smtClean="0"/>
                        <a:t>타입이 다르면 </a:t>
                      </a:r>
                      <a:r>
                        <a:rPr lang="en-US" altLang="ko-KR" sz="2000" dirty="0" smtClean="0"/>
                        <a:t>true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r>
                        <a:rPr lang="en-US" altLang="ko-KR" sz="2000" baseline="0" dirty="0" smtClean="0"/>
                        <a:t> != ‘1’;  -&gt; false</a:t>
                      </a:r>
                    </a:p>
                    <a:p>
                      <a:pPr latinLnBrk="1"/>
                      <a:r>
                        <a:rPr lang="en-US" altLang="ko-KR" sz="2000" baseline="0" dirty="0" smtClean="0"/>
                        <a:t>1 !== ‘1’;  -&gt;true</a:t>
                      </a:r>
                    </a:p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1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112" y="1391055"/>
            <a:ext cx="11225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 사이트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bg1"/>
                </a:solidFill>
                <a:hlinkClick r:id="rId2"/>
              </a:rPr>
              <a:t>Three.js : https://threejs.org/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endParaRPr lang="en-US" altLang="ko-KR" dirty="0"/>
          </a:p>
          <a:p>
            <a:r>
              <a:rPr lang="en-US" altLang="ko-KR" dirty="0" smtClean="0"/>
              <a:t>MDN : </a:t>
            </a:r>
            <a:r>
              <a:rPr lang="en-US" altLang="ko-KR" dirty="0" smtClean="0">
                <a:hlinkClick r:id="rId3"/>
              </a:rPr>
              <a:t>https://developer.mozilla.org/enUS/docs/Learn/Getting_started_with_the_web/JavaScript_basics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6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253</Words>
  <Application>Microsoft Office PowerPoint</Application>
  <PresentationFormat>와이드스크린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JAVASCRIPT 기초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기초</dc:title>
  <dc:creator>김 선민</dc:creator>
  <cp:lastModifiedBy>김 선민</cp:lastModifiedBy>
  <cp:revision>13</cp:revision>
  <dcterms:created xsi:type="dcterms:W3CDTF">2019-04-07T13:46:06Z</dcterms:created>
  <dcterms:modified xsi:type="dcterms:W3CDTF">2019-04-07T15:08:36Z</dcterms:modified>
</cp:coreProperties>
</file>