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735763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542437"/>
    <a:srgbClr val="C02942"/>
    <a:srgbClr val="D95B43"/>
    <a:srgbClr val="ECD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>
        <p:scale>
          <a:sx n="125" d="100"/>
          <a:sy n="125" d="100"/>
        </p:scale>
        <p:origin x="390" y="-1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182" y="8380311"/>
            <a:ext cx="5725399" cy="17827413"/>
          </a:xfrm>
        </p:spPr>
        <p:txBody>
          <a:bodyPr anchor="b"/>
          <a:lstStyle>
            <a:lvl1pPr algn="ctr">
              <a:defRPr sz="44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971" y="26895217"/>
            <a:ext cx="5051822" cy="12363023"/>
          </a:xfrm>
        </p:spPr>
        <p:txBody>
          <a:bodyPr/>
          <a:lstStyle>
            <a:lvl1pPr marL="0" indent="0" algn="ctr">
              <a:buNone/>
              <a:defRPr sz="1768"/>
            </a:lvl1pPr>
            <a:lvl2pPr marL="336774" indent="0" algn="ctr">
              <a:buNone/>
              <a:defRPr sz="1473"/>
            </a:lvl2pPr>
            <a:lvl3pPr marL="673547" indent="0" algn="ctr">
              <a:buNone/>
              <a:defRPr sz="1326"/>
            </a:lvl3pPr>
            <a:lvl4pPr marL="1010321" indent="0" algn="ctr">
              <a:buNone/>
              <a:defRPr sz="1179"/>
            </a:lvl4pPr>
            <a:lvl5pPr marL="1347094" indent="0" algn="ctr">
              <a:buNone/>
              <a:defRPr sz="1179"/>
            </a:lvl5pPr>
            <a:lvl6pPr marL="1683868" indent="0" algn="ctr">
              <a:buNone/>
              <a:defRPr sz="1179"/>
            </a:lvl6pPr>
            <a:lvl7pPr marL="2020641" indent="0" algn="ctr">
              <a:buNone/>
              <a:defRPr sz="1179"/>
            </a:lvl7pPr>
            <a:lvl8pPr marL="2357415" indent="0" algn="ctr">
              <a:buNone/>
              <a:defRPr sz="1179"/>
            </a:lvl8pPr>
            <a:lvl9pPr marL="2694188" indent="0" algn="ctr">
              <a:buNone/>
              <a:defRPr sz="117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0281" y="2726267"/>
            <a:ext cx="1452399" cy="433950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084" y="2726267"/>
            <a:ext cx="4273000" cy="433950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76" y="12766055"/>
            <a:ext cx="5809596" cy="21300436"/>
          </a:xfrm>
        </p:spPr>
        <p:txBody>
          <a:bodyPr anchor="b"/>
          <a:lstStyle>
            <a:lvl1pPr>
              <a:defRPr sz="44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576" y="34268002"/>
            <a:ext cx="5809596" cy="11201396"/>
          </a:xfrm>
        </p:spPr>
        <p:txBody>
          <a:bodyPr/>
          <a:lstStyle>
            <a:lvl1pPr marL="0" indent="0">
              <a:buNone/>
              <a:defRPr sz="1768">
                <a:solidFill>
                  <a:schemeClr val="tx1"/>
                </a:solidFill>
              </a:defRPr>
            </a:lvl1pPr>
            <a:lvl2pPr marL="336774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084" y="13631334"/>
            <a:ext cx="2862699" cy="32489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980" y="13631334"/>
            <a:ext cx="2862699" cy="32489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61" y="2726278"/>
            <a:ext cx="5809596" cy="9897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962" y="12552684"/>
            <a:ext cx="2849543" cy="6151876"/>
          </a:xfrm>
        </p:spPr>
        <p:txBody>
          <a:bodyPr anchor="b"/>
          <a:lstStyle>
            <a:lvl1pPr marL="0" indent="0">
              <a:buNone/>
              <a:defRPr sz="1768" b="1"/>
            </a:lvl1pPr>
            <a:lvl2pPr marL="336774" indent="0">
              <a:buNone/>
              <a:defRPr sz="1473" b="1"/>
            </a:lvl2pPr>
            <a:lvl3pPr marL="673547" indent="0">
              <a:buNone/>
              <a:defRPr sz="1326" b="1"/>
            </a:lvl3pPr>
            <a:lvl4pPr marL="1010321" indent="0">
              <a:buNone/>
              <a:defRPr sz="1179" b="1"/>
            </a:lvl4pPr>
            <a:lvl5pPr marL="1347094" indent="0">
              <a:buNone/>
              <a:defRPr sz="1179" b="1"/>
            </a:lvl5pPr>
            <a:lvl6pPr marL="1683868" indent="0">
              <a:buNone/>
              <a:defRPr sz="1179" b="1"/>
            </a:lvl6pPr>
            <a:lvl7pPr marL="2020641" indent="0">
              <a:buNone/>
              <a:defRPr sz="1179" b="1"/>
            </a:lvl7pPr>
            <a:lvl8pPr marL="2357415" indent="0">
              <a:buNone/>
              <a:defRPr sz="1179" b="1"/>
            </a:lvl8pPr>
            <a:lvl9pPr marL="2694188" indent="0">
              <a:buNone/>
              <a:defRPr sz="117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2" y="18704560"/>
            <a:ext cx="2849543" cy="27511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9980" y="12552684"/>
            <a:ext cx="2863577" cy="6151876"/>
          </a:xfrm>
        </p:spPr>
        <p:txBody>
          <a:bodyPr anchor="b"/>
          <a:lstStyle>
            <a:lvl1pPr marL="0" indent="0">
              <a:buNone/>
              <a:defRPr sz="1768" b="1"/>
            </a:lvl1pPr>
            <a:lvl2pPr marL="336774" indent="0">
              <a:buNone/>
              <a:defRPr sz="1473" b="1"/>
            </a:lvl2pPr>
            <a:lvl3pPr marL="673547" indent="0">
              <a:buNone/>
              <a:defRPr sz="1326" b="1"/>
            </a:lvl3pPr>
            <a:lvl4pPr marL="1010321" indent="0">
              <a:buNone/>
              <a:defRPr sz="1179" b="1"/>
            </a:lvl4pPr>
            <a:lvl5pPr marL="1347094" indent="0">
              <a:buNone/>
              <a:defRPr sz="1179" b="1"/>
            </a:lvl5pPr>
            <a:lvl6pPr marL="1683868" indent="0">
              <a:buNone/>
              <a:defRPr sz="1179" b="1"/>
            </a:lvl6pPr>
            <a:lvl7pPr marL="2020641" indent="0">
              <a:buNone/>
              <a:defRPr sz="1179" b="1"/>
            </a:lvl7pPr>
            <a:lvl8pPr marL="2357415" indent="0">
              <a:buNone/>
              <a:defRPr sz="1179" b="1"/>
            </a:lvl8pPr>
            <a:lvl9pPr marL="2694188" indent="0">
              <a:buNone/>
              <a:defRPr sz="117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9980" y="18704560"/>
            <a:ext cx="2863577" cy="27511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7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61" y="3413760"/>
            <a:ext cx="2172459" cy="11948160"/>
          </a:xfrm>
        </p:spPr>
        <p:txBody>
          <a:bodyPr anchor="b"/>
          <a:lstStyle>
            <a:lvl1pPr>
              <a:defRPr sz="23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577" y="7372785"/>
            <a:ext cx="3409980" cy="36389733"/>
          </a:xfrm>
        </p:spPr>
        <p:txBody>
          <a:bodyPr/>
          <a:lstStyle>
            <a:lvl1pPr>
              <a:defRPr sz="2357"/>
            </a:lvl1pPr>
            <a:lvl2pPr>
              <a:defRPr sz="2062"/>
            </a:lvl2pPr>
            <a:lvl3pPr>
              <a:defRPr sz="1768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961" y="15361920"/>
            <a:ext cx="2172459" cy="28459857"/>
          </a:xfrm>
        </p:spPr>
        <p:txBody>
          <a:bodyPr/>
          <a:lstStyle>
            <a:lvl1pPr marL="0" indent="0">
              <a:buNone/>
              <a:defRPr sz="1179"/>
            </a:lvl1pPr>
            <a:lvl2pPr marL="336774" indent="0">
              <a:buNone/>
              <a:defRPr sz="1031"/>
            </a:lvl2pPr>
            <a:lvl3pPr marL="673547" indent="0">
              <a:buNone/>
              <a:defRPr sz="884"/>
            </a:lvl3pPr>
            <a:lvl4pPr marL="1010321" indent="0">
              <a:buNone/>
              <a:defRPr sz="737"/>
            </a:lvl4pPr>
            <a:lvl5pPr marL="1347094" indent="0">
              <a:buNone/>
              <a:defRPr sz="737"/>
            </a:lvl5pPr>
            <a:lvl6pPr marL="1683868" indent="0">
              <a:buNone/>
              <a:defRPr sz="737"/>
            </a:lvl6pPr>
            <a:lvl7pPr marL="2020641" indent="0">
              <a:buNone/>
              <a:defRPr sz="737"/>
            </a:lvl7pPr>
            <a:lvl8pPr marL="2357415" indent="0">
              <a:buNone/>
              <a:defRPr sz="737"/>
            </a:lvl8pPr>
            <a:lvl9pPr marL="2694188" indent="0">
              <a:buNone/>
              <a:defRPr sz="7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1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61" y="3413760"/>
            <a:ext cx="2172459" cy="11948160"/>
          </a:xfrm>
        </p:spPr>
        <p:txBody>
          <a:bodyPr anchor="b"/>
          <a:lstStyle>
            <a:lvl1pPr>
              <a:defRPr sz="23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3577" y="7372785"/>
            <a:ext cx="3409980" cy="36389733"/>
          </a:xfrm>
        </p:spPr>
        <p:txBody>
          <a:bodyPr anchor="t"/>
          <a:lstStyle>
            <a:lvl1pPr marL="0" indent="0">
              <a:buNone/>
              <a:defRPr sz="2357"/>
            </a:lvl1pPr>
            <a:lvl2pPr marL="336774" indent="0">
              <a:buNone/>
              <a:defRPr sz="2062"/>
            </a:lvl2pPr>
            <a:lvl3pPr marL="673547" indent="0">
              <a:buNone/>
              <a:defRPr sz="1768"/>
            </a:lvl3pPr>
            <a:lvl4pPr marL="1010321" indent="0">
              <a:buNone/>
              <a:defRPr sz="1473"/>
            </a:lvl4pPr>
            <a:lvl5pPr marL="1347094" indent="0">
              <a:buNone/>
              <a:defRPr sz="1473"/>
            </a:lvl5pPr>
            <a:lvl6pPr marL="1683868" indent="0">
              <a:buNone/>
              <a:defRPr sz="1473"/>
            </a:lvl6pPr>
            <a:lvl7pPr marL="2020641" indent="0">
              <a:buNone/>
              <a:defRPr sz="1473"/>
            </a:lvl7pPr>
            <a:lvl8pPr marL="2357415" indent="0">
              <a:buNone/>
              <a:defRPr sz="1473"/>
            </a:lvl8pPr>
            <a:lvl9pPr marL="2694188" indent="0">
              <a:buNone/>
              <a:defRPr sz="147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961" y="15361920"/>
            <a:ext cx="2172459" cy="28459857"/>
          </a:xfrm>
        </p:spPr>
        <p:txBody>
          <a:bodyPr/>
          <a:lstStyle>
            <a:lvl1pPr marL="0" indent="0">
              <a:buNone/>
              <a:defRPr sz="1179"/>
            </a:lvl1pPr>
            <a:lvl2pPr marL="336774" indent="0">
              <a:buNone/>
              <a:defRPr sz="1031"/>
            </a:lvl2pPr>
            <a:lvl3pPr marL="673547" indent="0">
              <a:buNone/>
              <a:defRPr sz="884"/>
            </a:lvl3pPr>
            <a:lvl4pPr marL="1010321" indent="0">
              <a:buNone/>
              <a:defRPr sz="737"/>
            </a:lvl4pPr>
            <a:lvl5pPr marL="1347094" indent="0">
              <a:buNone/>
              <a:defRPr sz="737"/>
            </a:lvl5pPr>
            <a:lvl6pPr marL="1683868" indent="0">
              <a:buNone/>
              <a:defRPr sz="737"/>
            </a:lvl6pPr>
            <a:lvl7pPr marL="2020641" indent="0">
              <a:buNone/>
              <a:defRPr sz="737"/>
            </a:lvl7pPr>
            <a:lvl8pPr marL="2357415" indent="0">
              <a:buNone/>
              <a:defRPr sz="737"/>
            </a:lvl8pPr>
            <a:lvl9pPr marL="2694188" indent="0">
              <a:buNone/>
              <a:defRPr sz="7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084" y="2726278"/>
            <a:ext cx="5809596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84" y="13631334"/>
            <a:ext cx="5809596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3084" y="47460758"/>
            <a:ext cx="1515547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1222" y="47460758"/>
            <a:ext cx="22733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7132" y="47460758"/>
            <a:ext cx="1515547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4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3547" rtl="0" eaLnBrk="1" latinLnBrk="1" hangingPunct="1">
        <a:lnSpc>
          <a:spcPct val="90000"/>
        </a:lnSpc>
        <a:spcBef>
          <a:spcPct val="0"/>
        </a:spcBef>
        <a:buNone/>
        <a:defRPr sz="32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87" indent="-168387" algn="l" defTabSz="673547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5160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2pPr>
      <a:lvl3pPr marL="841934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707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515481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852254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189028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525801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862575" indent="-168387" algn="l" defTabSz="673547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fileupload/us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9B03D0-18B1-4B69-9DEC-EE15494A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4" y="0"/>
            <a:ext cx="6141294" cy="5120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30F08-139A-44E2-975C-7D73E30A17D3}"/>
              </a:ext>
            </a:extLst>
          </p:cNvPr>
          <p:cNvSpPr txBox="1"/>
          <p:nvPr/>
        </p:nvSpPr>
        <p:spPr>
          <a:xfrm>
            <a:off x="2387600" y="49637950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http://commons.apache.org/proper/commons-fileupload/using.html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15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6</cp:revision>
  <dcterms:created xsi:type="dcterms:W3CDTF">2019-03-02T11:48:08Z</dcterms:created>
  <dcterms:modified xsi:type="dcterms:W3CDTF">2019-04-09T23:26:17Z</dcterms:modified>
</cp:coreProperties>
</file>