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7" r:id="rId3"/>
    <p:sldId id="269" r:id="rId4"/>
    <p:sldId id="266" r:id="rId5"/>
    <p:sldId id="270" r:id="rId6"/>
    <p:sldId id="271" r:id="rId7"/>
    <p:sldId id="273" r:id="rId8"/>
    <p:sldId id="260" r:id="rId9"/>
    <p:sldId id="261" r:id="rId10"/>
    <p:sldId id="262" r:id="rId11"/>
    <p:sldId id="263" r:id="rId12"/>
    <p:sldId id="265" r:id="rId13"/>
    <p:sldId id="256" r:id="rId14"/>
    <p:sldId id="257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542437"/>
    <a:srgbClr val="C02942"/>
    <a:srgbClr val="D95B43"/>
    <a:srgbClr val="ECD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43F989-12EA-4039-857E-51768C08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2" y="297180"/>
            <a:ext cx="4524512" cy="26484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91E87B-05DA-4C15-B232-4D1C51D5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2" y="3324497"/>
            <a:ext cx="5271886" cy="264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35025-1D6C-4E09-A044-FCF9EB300483}"/>
              </a:ext>
            </a:extLst>
          </p:cNvPr>
          <p:cNvSpPr txBox="1"/>
          <p:nvPr/>
        </p:nvSpPr>
        <p:spPr>
          <a:xfrm>
            <a:off x="5434149" y="404949"/>
            <a:ext cx="342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30" panose="02030504000101010101" pitchFamily="18" charset="-127"/>
                <a:ea typeface="-윤고딕330" panose="02030504000101010101" pitchFamily="18" charset="-127"/>
              </a:rPr>
              <a:t>File I/O</a:t>
            </a:r>
          </a:p>
          <a:p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98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904DC7-F6D0-4734-A62D-27100DA9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512717"/>
            <a:ext cx="5924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7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DA5167-D9E2-4CC0-8296-09293075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35143"/>
            <a:ext cx="5962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B2A78E-AA06-44DA-9457-5A6BA93F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81075"/>
            <a:ext cx="59912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4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C2EAC6-6264-486A-84CB-03626910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315101"/>
            <a:ext cx="738290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638C52-3E00-459A-B145-F6F128DD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254837"/>
            <a:ext cx="738290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1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98E6D3-2C39-447F-927E-A589EB0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489012"/>
            <a:ext cx="7382905" cy="23530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ED42880-497D-4842-8D14-B94CC8A1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7" y="3143719"/>
            <a:ext cx="738290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D4049E0-F692-4A38-9A09-39D772AF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532534"/>
            <a:ext cx="738290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08723A-8F8C-4182-B973-214A89E7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44656"/>
            <a:ext cx="77819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7AC30F-51AD-4D84-B9C6-CC7FD365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400050"/>
            <a:ext cx="85534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6B85A7-9C07-4467-9566-BCA38873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89709"/>
            <a:ext cx="5924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7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30D143-A4C1-44E2-BB55-3AD66F10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00" y="215537"/>
            <a:ext cx="7353000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8EE89E2-A40E-4D50-88D5-367BDE36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104900"/>
            <a:ext cx="7134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72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324142-4350-425D-B92C-BA06C4CA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91192"/>
            <a:ext cx="78009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8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2F0328-A39D-4CFA-909E-C5A30AE7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57162"/>
            <a:ext cx="599122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4</Words>
  <Application>Microsoft Office PowerPoint</Application>
  <PresentationFormat>화면 슬라이드 쇼(4:3)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6</cp:revision>
  <dcterms:created xsi:type="dcterms:W3CDTF">2019-03-02T11:48:08Z</dcterms:created>
  <dcterms:modified xsi:type="dcterms:W3CDTF">2019-04-09T23:26:14Z</dcterms:modified>
</cp:coreProperties>
</file>