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04f5f30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04f5f30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04f5f300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04f5f300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04f5f30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04f5f30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seweb.ucsd.edu/~jmcauley/" TargetMode="External"/><Relationship Id="rId4" Type="http://schemas.openxmlformats.org/officeDocument/2006/relationships/hyperlink" Target="http://snap.stanford.edu/data/amazon/productGraph/categoryFiles/reviews_Toys_and_Games_5.json.gz" TargetMode="External"/><Relationship Id="rId5" Type="http://schemas.openxmlformats.org/officeDocument/2006/relationships/hyperlink" Target="http://snap.stanford.edu/data/amazon/productGraph/categoryFiles/reviews_Toys_and_Games_5.json.gz" TargetMode="External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Mining Final Project Pitch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5"/>
            <a:ext cx="82242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5: Emma Kramer (speaking), Chuhan Peng, Yujie Fu, Zhoulin Zhuo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37142" l="9272" r="5895" t="15096"/>
          <a:stretch/>
        </p:blipFill>
        <p:spPr>
          <a:xfrm>
            <a:off x="987388" y="535426"/>
            <a:ext cx="1677701" cy="1417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888" y="535425"/>
            <a:ext cx="1366875" cy="14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4287" y="535425"/>
            <a:ext cx="1551414" cy="14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3538" y="429375"/>
            <a:ext cx="1183066" cy="15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Description of Data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6869100" cy="22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240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The data is from Amazon product data created by </a:t>
            </a:r>
            <a:r>
              <a:rPr lang="en" sz="1200">
                <a:highlight>
                  <a:srgbClr val="FEFEFD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/>
              </a:rPr>
              <a:t>Julian McAuley</a:t>
            </a:r>
            <a:r>
              <a:rPr lang="en" sz="1200">
                <a:highlight>
                  <a:srgbClr val="FEFEFD"/>
                </a:highlight>
                <a:latin typeface="Verdana"/>
                <a:ea typeface="Verdana"/>
                <a:cs typeface="Verdana"/>
                <a:sym typeface="Verdana"/>
              </a:rPr>
              <a:t>, UCSD</a:t>
            </a:r>
            <a:endParaRPr sz="1200">
              <a:highlight>
                <a:srgbClr val="FEFEF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en" sz="1200" u="sng">
                <a:highlight>
                  <a:srgbClr val="FEFEFD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http://snap.stanford.edu/data/amazon/productGraph/categoryFiles/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highlight>
                  <a:srgbClr val="FEFEFD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reviews_Toys_and_Games_5.json.gz</a:t>
            </a:r>
            <a:endParaRPr sz="1200">
              <a:highlight>
                <a:srgbClr val="FEFEF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304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The dataset contains Amazon product reviews, including 142.8 million reviews from May 1996 - July 2014</a:t>
            </a:r>
            <a:endParaRPr sz="1200">
              <a:highlight>
                <a:srgbClr val="FEFEF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highlight>
                  <a:srgbClr val="FEFEFD"/>
                </a:highlight>
                <a:latin typeface="Verdana"/>
                <a:ea typeface="Verdana"/>
                <a:cs typeface="Verdana"/>
                <a:sym typeface="Verdana"/>
              </a:rPr>
              <a:t>The data we used is a sample of reviews of toys and games sold on Amazon</a:t>
            </a:r>
            <a:endParaRPr sz="1200">
              <a:highlight>
                <a:srgbClr val="FEFEF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highlight>
                  <a:srgbClr val="FEFEFD"/>
                </a:highlight>
                <a:latin typeface="Verdana"/>
                <a:ea typeface="Verdana"/>
                <a:cs typeface="Verdana"/>
                <a:sym typeface="Verdana"/>
              </a:rPr>
              <a:t>We specifically looked at reviews for the game Cards Against Humanity</a:t>
            </a:r>
            <a:endParaRPr sz="1200">
              <a:highlight>
                <a:srgbClr val="FEFEF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en" sz="1200">
                <a:highlight>
                  <a:srgbClr val="FEFEFD"/>
                </a:highlight>
                <a:latin typeface="Verdana"/>
                <a:ea typeface="Verdana"/>
                <a:cs typeface="Verdana"/>
                <a:sym typeface="Verdana"/>
              </a:rPr>
              <a:t>309 reviews total</a:t>
            </a:r>
            <a:endParaRPr sz="1200">
              <a:highlight>
                <a:srgbClr val="FEFEF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en" sz="1200">
                <a:highlight>
                  <a:srgbClr val="FEFEFD"/>
                </a:highlight>
                <a:latin typeface="Verdana"/>
                <a:ea typeface="Verdana"/>
                <a:cs typeface="Verdana"/>
                <a:sym typeface="Verdana"/>
              </a:rPr>
              <a:t>Timeframe: 2013-2014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6">
            <a:alphaModFix/>
          </a:blip>
          <a:srcRect b="8506" l="14833" r="11442" t="8506"/>
          <a:stretch/>
        </p:blipFill>
        <p:spPr>
          <a:xfrm>
            <a:off x="6766350" y="826025"/>
            <a:ext cx="2299126" cy="2337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334350" y="3525825"/>
            <a:ext cx="84753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highlight>
                  <a:srgbClr val="FEFEFD"/>
                </a:highlight>
                <a:latin typeface="Verdana"/>
                <a:ea typeface="Verdana"/>
                <a:cs typeface="Verdana"/>
                <a:sym typeface="Verdana"/>
              </a:rPr>
              <a:t>Possible Shortcomings</a:t>
            </a:r>
            <a:endParaRPr sz="1300">
              <a:solidFill>
                <a:schemeClr val="accent3"/>
              </a:solidFill>
              <a:highlight>
                <a:srgbClr val="FEFEF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304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There is a possible selection bias in this dataset because only certain people decide to leave product reviews</a:t>
            </a:r>
            <a:endParaRPr sz="120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30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Usually people only leave a review if they are very satisfied or very unsatisfied with the product</a:t>
            </a:r>
            <a:endParaRPr sz="120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800663" y="502025"/>
            <a:ext cx="22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Overall Product Ratings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Objective of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key themes/ topics being discussed in the product reviews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the company understand customers’ preferences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topic keywords are “fun”, “friends”, “family”, “laugh”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lang="en"/>
              <a:t>keywords</a:t>
            </a:r>
            <a:r>
              <a:rPr lang="en"/>
              <a:t> in product description to encourage the customers to buy the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Determine if the product reviews are mostly </a:t>
            </a:r>
            <a:r>
              <a:rPr lang="en"/>
              <a:t>positive</a:t>
            </a:r>
            <a:r>
              <a:rPr lang="en"/>
              <a:t> or negative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the sentiment</a:t>
            </a:r>
            <a:r>
              <a:rPr lang="en"/>
              <a:t> of customers, so that businesses can improve customer satisfaction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Text Mining Methods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384975"/>
            <a:ext cx="4412400" cy="31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Text Data Pre-Processing</a:t>
            </a:r>
            <a:endParaRPr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Normalization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Tokenization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Vectorization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Get rid of unimportant features (stop words)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Convert text into matrix - Bag of Words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Text Classification</a:t>
            </a:r>
            <a:endParaRPr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 selection</a:t>
            </a:r>
            <a:endParaRPr sz="1500"/>
          </a:p>
        </p:txBody>
      </p:sp>
      <p:sp>
        <p:nvSpPr>
          <p:cNvPr id="86" name="Google Shape;86;p16"/>
          <p:cNvSpPr txBox="1"/>
          <p:nvPr/>
        </p:nvSpPr>
        <p:spPr>
          <a:xfrm>
            <a:off x="4724100" y="1384975"/>
            <a:ext cx="4293900" cy="3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Topic Modeling</a:t>
            </a:r>
            <a:endParaRPr sz="18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Visualize the “distance” between topics with different lambda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Divided all reviews into 8 topics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List Top-10 Most Salient Terms for each topic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Sentiment Analysis</a:t>
            </a:r>
            <a:endParaRPr sz="18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Afinn, Vader Lexicons (Unsupervised)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SVM (Supervised)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