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0" r:id="rId7"/>
    <p:sldId id="261" r:id="rId8"/>
    <p:sldId id="264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944D6-FFC4-4430-BC01-1DAE5F5D8F4A}" v="6" dt="2024-10-26T13:57:33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4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anka Vikram" userId="6d25d1f37a2f5769" providerId="LiveId" clId="{C26944D6-FFC4-4430-BC01-1DAE5F5D8F4A}"/>
    <pc:docChg chg="undo custSel delSld modSld sldOrd">
      <pc:chgData name="Prianka Vikram" userId="6d25d1f37a2f5769" providerId="LiveId" clId="{C26944D6-FFC4-4430-BC01-1DAE5F5D8F4A}" dt="2024-10-26T13:59:38.893" v="607" actId="1076"/>
      <pc:docMkLst>
        <pc:docMk/>
      </pc:docMkLst>
      <pc:sldChg chg="modSp mod">
        <pc:chgData name="Prianka Vikram" userId="6d25d1f37a2f5769" providerId="LiveId" clId="{C26944D6-FFC4-4430-BC01-1DAE5F5D8F4A}" dt="2024-10-26T13:42:06.208" v="0" actId="1076"/>
        <pc:sldMkLst>
          <pc:docMk/>
          <pc:sldMk cId="0" sldId="256"/>
        </pc:sldMkLst>
        <pc:spChg chg="mod">
          <ac:chgData name="Prianka Vikram" userId="6d25d1f37a2f5769" providerId="LiveId" clId="{C26944D6-FFC4-4430-BC01-1DAE5F5D8F4A}" dt="2024-10-26T13:42:06.208" v="0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Prianka Vikram" userId="6d25d1f37a2f5769" providerId="LiveId" clId="{C26944D6-FFC4-4430-BC01-1DAE5F5D8F4A}" dt="2024-10-26T13:42:55.881" v="6" actId="1036"/>
        <pc:sldMkLst>
          <pc:docMk/>
          <pc:sldMk cId="0" sldId="257"/>
        </pc:sldMkLst>
        <pc:spChg chg="mod">
          <ac:chgData name="Prianka Vikram" userId="6d25d1f37a2f5769" providerId="LiveId" clId="{C26944D6-FFC4-4430-BC01-1DAE5F5D8F4A}" dt="2024-10-26T13:42:32.669" v="1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ianka Vikram" userId="6d25d1f37a2f5769" providerId="LiveId" clId="{C26944D6-FFC4-4430-BC01-1DAE5F5D8F4A}" dt="2024-10-26T13:42:55.881" v="6" actId="1036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Prianka Vikram" userId="6d25d1f37a2f5769" providerId="LiveId" clId="{C26944D6-FFC4-4430-BC01-1DAE5F5D8F4A}" dt="2024-10-26T13:58:39.391" v="564" actId="2696"/>
        <pc:sldMkLst>
          <pc:docMk/>
          <pc:sldMk cId="0" sldId="258"/>
        </pc:sldMkLst>
      </pc:sldChg>
      <pc:sldChg chg="modSp mod ord">
        <pc:chgData name="Prianka Vikram" userId="6d25d1f37a2f5769" providerId="LiveId" clId="{C26944D6-FFC4-4430-BC01-1DAE5F5D8F4A}" dt="2024-10-26T13:58:05.673" v="506" actId="20577"/>
        <pc:sldMkLst>
          <pc:docMk/>
          <pc:sldMk cId="0" sldId="259"/>
        </pc:sldMkLst>
        <pc:spChg chg="mod">
          <ac:chgData name="Prianka Vikram" userId="6d25d1f37a2f5769" providerId="LiveId" clId="{C26944D6-FFC4-4430-BC01-1DAE5F5D8F4A}" dt="2024-10-26T13:58:05.673" v="506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 ord">
        <pc:chgData name="Prianka Vikram" userId="6d25d1f37a2f5769" providerId="LiveId" clId="{C26944D6-FFC4-4430-BC01-1DAE5F5D8F4A}" dt="2024-10-26T13:44:13.887" v="97" actId="20577"/>
        <pc:sldMkLst>
          <pc:docMk/>
          <pc:sldMk cId="0" sldId="260"/>
        </pc:sldMkLst>
        <pc:spChg chg="mod">
          <ac:chgData name="Prianka Vikram" userId="6d25d1f37a2f5769" providerId="LiveId" clId="{C26944D6-FFC4-4430-BC01-1DAE5F5D8F4A}" dt="2024-10-26T13:43:50.590" v="44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ianka Vikram" userId="6d25d1f37a2f5769" providerId="LiveId" clId="{C26944D6-FFC4-4430-BC01-1DAE5F5D8F4A}" dt="2024-10-26T13:44:13.887" v="97" actId="20577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 ord">
        <pc:chgData name="Prianka Vikram" userId="6d25d1f37a2f5769" providerId="LiveId" clId="{C26944D6-FFC4-4430-BC01-1DAE5F5D8F4A}" dt="2024-10-26T13:57:45.180" v="501" actId="20577"/>
        <pc:sldMkLst>
          <pc:docMk/>
          <pc:sldMk cId="0" sldId="261"/>
        </pc:sldMkLst>
        <pc:spChg chg="mod">
          <ac:chgData name="Prianka Vikram" userId="6d25d1f37a2f5769" providerId="LiveId" clId="{C26944D6-FFC4-4430-BC01-1DAE5F5D8F4A}" dt="2024-10-26T13:44:48.278" v="170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ianka Vikram" userId="6d25d1f37a2f5769" providerId="LiveId" clId="{C26944D6-FFC4-4430-BC01-1DAE5F5D8F4A}" dt="2024-10-26T13:48:51.868" v="199" actId="1076"/>
          <ac:spMkLst>
            <pc:docMk/>
            <pc:sldMk cId="0" sldId="261"/>
            <ac:spMk id="3" creationId="{00000000-0000-0000-0000-000000000000}"/>
          </ac:spMkLst>
        </pc:spChg>
        <pc:graphicFrameChg chg="add del mod modGraphic">
          <ac:chgData name="Prianka Vikram" userId="6d25d1f37a2f5769" providerId="LiveId" clId="{C26944D6-FFC4-4430-BC01-1DAE5F5D8F4A}" dt="2024-10-26T13:55:50.952" v="402" actId="478"/>
          <ac:graphicFrameMkLst>
            <pc:docMk/>
            <pc:sldMk cId="0" sldId="261"/>
            <ac:graphicFrameMk id="4" creationId="{32B95D6B-37AE-5025-6F2A-5609C590EA0B}"/>
          </ac:graphicFrameMkLst>
        </pc:graphicFrameChg>
        <pc:graphicFrameChg chg="add mod modGraphic">
          <ac:chgData name="Prianka Vikram" userId="6d25d1f37a2f5769" providerId="LiveId" clId="{C26944D6-FFC4-4430-BC01-1DAE5F5D8F4A}" dt="2024-10-26T13:57:45.180" v="501" actId="20577"/>
          <ac:graphicFrameMkLst>
            <pc:docMk/>
            <pc:sldMk cId="0" sldId="261"/>
            <ac:graphicFrameMk id="7" creationId="{A2286D96-72C1-99B5-BCD3-6304B9EF42BE}"/>
          </ac:graphicFrameMkLst>
        </pc:graphicFrameChg>
        <pc:cxnChg chg="add del">
          <ac:chgData name="Prianka Vikram" userId="6d25d1f37a2f5769" providerId="LiveId" clId="{C26944D6-FFC4-4430-BC01-1DAE5F5D8F4A}" dt="2024-10-26T13:51:49.968" v="338" actId="11529"/>
          <ac:cxnSpMkLst>
            <pc:docMk/>
            <pc:sldMk cId="0" sldId="261"/>
            <ac:cxnSpMk id="6" creationId="{0E61FD51-6C8D-E2A1-8E5B-B1A390F9A2A4}"/>
          </ac:cxnSpMkLst>
        </pc:cxnChg>
      </pc:sldChg>
      <pc:sldChg chg="modSp mod ord">
        <pc:chgData name="Prianka Vikram" userId="6d25d1f37a2f5769" providerId="LiveId" clId="{C26944D6-FFC4-4430-BC01-1DAE5F5D8F4A}" dt="2024-10-26T13:58:31.717" v="563" actId="20577"/>
        <pc:sldMkLst>
          <pc:docMk/>
          <pc:sldMk cId="0" sldId="262"/>
        </pc:sldMkLst>
        <pc:spChg chg="mod">
          <ac:chgData name="Prianka Vikram" userId="6d25d1f37a2f5769" providerId="LiveId" clId="{C26944D6-FFC4-4430-BC01-1DAE5F5D8F4A}" dt="2024-10-26T13:58:31.717" v="563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 ord">
        <pc:chgData name="Prianka Vikram" userId="6d25d1f37a2f5769" providerId="LiveId" clId="{C26944D6-FFC4-4430-BC01-1DAE5F5D8F4A}" dt="2024-10-26T13:59:10.673" v="594"/>
        <pc:sldMkLst>
          <pc:docMk/>
          <pc:sldMk cId="0" sldId="263"/>
        </pc:sldMkLst>
        <pc:spChg chg="mod">
          <ac:chgData name="Prianka Vikram" userId="6d25d1f37a2f5769" providerId="LiveId" clId="{C26944D6-FFC4-4430-BC01-1DAE5F5D8F4A}" dt="2024-10-26T13:58:55.850" v="576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ianka Vikram" userId="6d25d1f37a2f5769" providerId="LiveId" clId="{C26944D6-FFC4-4430-BC01-1DAE5F5D8F4A}" dt="2024-10-26T13:59:03.287" v="588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Prianka Vikram" userId="6d25d1f37a2f5769" providerId="LiveId" clId="{C26944D6-FFC4-4430-BC01-1DAE5F5D8F4A}" dt="2024-10-26T13:59:38.893" v="607" actId="1076"/>
        <pc:sldMkLst>
          <pc:docMk/>
          <pc:sldMk cId="0" sldId="264"/>
        </pc:sldMkLst>
        <pc:spChg chg="mod">
          <ac:chgData name="Prianka Vikram" userId="6d25d1f37a2f5769" providerId="LiveId" clId="{C26944D6-FFC4-4430-BC01-1DAE5F5D8F4A}" dt="2024-10-26T13:59:35.291" v="606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Prianka Vikram" userId="6d25d1f37a2f5769" providerId="LiveId" clId="{C26944D6-FFC4-4430-BC01-1DAE5F5D8F4A}" dt="2024-10-26T13:59:38.893" v="607" actId="1076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7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1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1_1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3;p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18926768" r:id="rId1"/>
    <p:sldLayoutId id="2418926769" r:id="rId2"/>
    <p:sldLayoutId id="2418926770" r:id="rId3"/>
    <p:sldLayoutId id="2418926771" r:id="rId4"/>
    <p:sldLayoutId id="2418926772" r:id="rId5"/>
    <p:sldLayoutId id="2418926773" r:id="rId6"/>
    <p:sldLayoutId id="2418926774" r:id="rId7"/>
    <p:sldLayoutId id="2418926775" r:id="rId8"/>
    <p:sldLayoutId id="2418926776" r:id="rId9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1714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4C2A13">
                    <a:alpha val="100000"/>
                  </a:srgbClr>
                </a:solidFill>
                <a:latin typeface="Calibri"/>
              </a:rPr>
              <a:t>EqualPay AI: AI-Based Pay Equity Consultancy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24150"/>
            <a:ext cx="7315200" cy="2857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Addressing the Gender Pay Gap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638800"/>
          <a:chOff x="914400" y="1028700"/>
          <a:chExt cx="8229600" cy="5638800"/>
        </a:xfrm>
      </p:grpSpPr>
      <p:sp>
        <p:nvSpPr>
          <p:cNvPr id="2" name="TextBox 1"/>
          <p:cNvSpPr txBox="1"/>
          <p:nvPr/>
        </p:nvSpPr>
        <p:spPr>
          <a:xfrm>
            <a:off x="1828800" y="361950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247775"/>
            <a:ext cx="7315200" cy="3838575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4C2A13">
                    <a:alpha val="100000"/>
                  </a:srgbClr>
                </a:solidFill>
                <a:latin typeface="Calibri"/>
              </a:rPr>
              <a:t>EqualPay</a:t>
            </a:r>
            <a:r>
              <a:rPr lang="en-US" sz="2800" b="1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 AI is a cutting-edge platform designed to promote pay equity within organizations. By utilizing AI technology, it audits salaries and benefits to identify and address gender and race pay gaps in real-time, providing actionable recommendations for improvement.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Problem Addressed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756142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Insert what problems there are</a:t>
            </a:r>
            <a:br>
              <a:rPr lang="en-US" sz="2000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</a:br>
            <a:br>
              <a:rPr lang="en-US" sz="2000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</a:br>
            <a:r>
              <a:rPr lang="en-US" sz="2000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Insert Quotes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4C2A13">
                    <a:alpha val="100000"/>
                  </a:srgbClr>
                </a:solidFill>
                <a:latin typeface="Calibri"/>
              </a:rP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554545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Pay Gap Detection: System for identifying gender pay gaps within business databases
Simple, Interactive Dashboard: Visual representation of data with intuitive interface
AI-Powered Suggestions: Recommendations for salary increases, training, and benefit adjustments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4C2A13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Fill with how we focused on those issues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TextBox 1"/>
          <p:cNvSpPr txBox="1"/>
          <p:nvPr/>
        </p:nvSpPr>
        <p:spPr>
          <a:xfrm>
            <a:off x="1752600" y="51435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MVP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52550"/>
            <a:ext cx="7315200" cy="609398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We show MVP</a:t>
            </a:r>
            <a:endParaRPr lang="en-US" sz="2800" b="1" u="none" strike="noStrike" cap="none" spc="0" dirty="0">
              <a:solidFill>
                <a:srgbClr val="4C2A13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59055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Business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6993" y="1200150"/>
            <a:ext cx="7315200" cy="224676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B2B SaaS Model: Subscription fees based on company size and features
Government Compliance Integration: Services to help meet pay transparency regulations
Certification and Branding: 'Pay Equity Certified' badge for compliant companies</a:t>
            </a: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Website Revenue: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947651" y="59055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Unique Value Proposition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23950"/>
            <a:ext cx="73152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…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286D96-72C1-99B5-BCD3-6304B9EF4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96976"/>
              </p:ext>
            </p:extLst>
          </p:nvPr>
        </p:nvGraphicFramePr>
        <p:xfrm>
          <a:off x="1295400" y="1830070"/>
          <a:ext cx="6096000" cy="1630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17213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0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1361535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85199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Competitors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 Gap Detection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AI-Powered Recommendation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Certification and Branding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751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00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49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952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28800" y="1200150"/>
            <a:ext cx="54864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800350"/>
            <a:ext cx="5486400" cy="40011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4C2A13">
                    <a:alpha val="100000"/>
                  </a:srgbClr>
                </a:solidFill>
                <a:latin typeface="Calibri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5">
  <a:themeElements>
    <a:clrScheme name="Theme65">
      <a:dk1>
        <a:sysClr val="windowText" lastClr="000000"/>
      </a:dk1>
      <a:lt1>
        <a:sysClr val="window" lastClr="FFFFFF"/>
      </a:lt1>
      <a:dk2>
        <a:srgbClr val="E0CEBD"/>
      </a:dk2>
      <a:lt2>
        <a:srgbClr val="F2E7DB"/>
      </a:lt2>
      <a:accent1>
        <a:srgbClr val="FCF5EE"/>
      </a:accent1>
      <a:accent2>
        <a:srgbClr val="798AC5"/>
      </a:accent2>
      <a:accent3>
        <a:srgbClr val="B7C3EC"/>
      </a:accent3>
      <a:accent4>
        <a:srgbClr val="FFFFFF"/>
      </a:accent4>
      <a:accent5>
        <a:srgbClr val="FFFFFF"/>
      </a:accent5>
      <a:accent6>
        <a:srgbClr val="FFFFFF"/>
      </a:accent6>
      <a:hlink>
        <a:srgbClr val="4C2A13"/>
      </a:hlink>
      <a:folHlink>
        <a:srgbClr val="0097A7"/>
      </a:folHlink>
    </a:clrScheme>
    <a:fontScheme name="Theme6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On-screen Show (16:9)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Calibri</vt:lpstr>
      <vt:lpstr>Theme65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Prianka Vikram</cp:lastModifiedBy>
  <cp:revision>1</cp:revision>
  <dcterms:created xsi:type="dcterms:W3CDTF">2024-10-26T02:41:34Z</dcterms:created>
  <dcterms:modified xsi:type="dcterms:W3CDTF">2024-10-26T13:59:44Z</dcterms:modified>
  <cp:category/>
  <cp:contentStatus/>
</cp:coreProperties>
</file>