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0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88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2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5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08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9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B4FC-461B-4464-855C-508D8CB4D0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F52-56C3-4AA9-BD3B-4638386EF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6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IOCP &amp; EPOLL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2673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아키텍쳐</a:t>
            </a:r>
            <a:r>
              <a:rPr lang="ko-KR" altLang="en-US" dirty="0" smtClean="0"/>
              <a:t> </a:t>
            </a:r>
            <a:r>
              <a:rPr lang="en-US" altLang="ko-KR" dirty="0" smtClean="0"/>
              <a:t>by </a:t>
            </a:r>
            <a:r>
              <a:rPr lang="en-US" altLang="ko-KR" dirty="0" err="1" smtClean="0"/>
              <a:t>kim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eun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hye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63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8963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IOCP </a:t>
            </a:r>
            <a:r>
              <a:rPr lang="ko-KR" altLang="en-US" sz="1200" dirty="0" smtClean="0"/>
              <a:t>구조</a:t>
            </a: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>
            <a:normAutofit/>
          </a:bodyPr>
          <a:lstStyle/>
          <a:p>
            <a:r>
              <a:rPr lang="en-US" altLang="ko-KR" sz="1000" dirty="0" err="1" smtClean="0"/>
              <a:t>Iocp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는 하나의 </a:t>
            </a:r>
            <a:r>
              <a:rPr lang="en-US" altLang="ko-KR" sz="1000" dirty="0" err="1" smtClean="0"/>
              <a:t>iocp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큐를 가지고 </a:t>
            </a:r>
            <a:r>
              <a:rPr lang="ko-KR" altLang="en-US" sz="1000" dirty="0" smtClean="0"/>
              <a:t>여러 </a:t>
            </a:r>
            <a:r>
              <a:rPr lang="ko-KR" altLang="en-US" sz="1000" dirty="0" err="1" smtClean="0"/>
              <a:t>소켓처리를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하도록 </a:t>
            </a:r>
            <a:r>
              <a:rPr lang="ko-KR" altLang="en-US" sz="1000" dirty="0" err="1" smtClean="0"/>
              <a:t>구성할수</a:t>
            </a:r>
            <a:r>
              <a:rPr lang="ko-KR" altLang="en-US" sz="1000" dirty="0" smtClean="0"/>
              <a:t>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Iocp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큐에 들어온 작업들은 </a:t>
            </a:r>
            <a:r>
              <a:rPr lang="en-US" altLang="ko-KR" sz="1000" dirty="0" smtClean="0"/>
              <a:t>OS </a:t>
            </a:r>
            <a:r>
              <a:rPr lang="ko-KR" altLang="en-US" sz="1000" dirty="0" smtClean="0"/>
              <a:t>에서 자동으로 최적화된 </a:t>
            </a:r>
            <a:r>
              <a:rPr lang="ko-KR" altLang="en-US" sz="1000" dirty="0" err="1" smtClean="0"/>
              <a:t>쓰레드를</a:t>
            </a:r>
            <a:r>
              <a:rPr lang="ko-KR" altLang="en-US" sz="1000" dirty="0" smtClean="0"/>
              <a:t> 지정하여 매칭시킨다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모든 소켓들을 하나의 </a:t>
            </a:r>
            <a:r>
              <a:rPr lang="en-US" altLang="ko-KR" sz="1000" dirty="0" smtClean="0"/>
              <a:t>IOCP </a:t>
            </a:r>
            <a:r>
              <a:rPr lang="ko-KR" altLang="en-US" sz="1000" dirty="0" smtClean="0"/>
              <a:t>에 지정해 놓으면 나머지는 알아서 처리된다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871216" y="1682496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Server</a:t>
            </a:r>
            <a:br>
              <a:rPr lang="en-US" altLang="ko-KR" sz="900" dirty="0" smtClean="0"/>
            </a:br>
            <a:r>
              <a:rPr lang="en-US" altLang="ko-KR" sz="900" dirty="0" err="1" smtClean="0"/>
              <a:t>SessionManager</a:t>
            </a:r>
            <a:endParaRPr lang="ko-KR" altLang="en-US" sz="900" dirty="0"/>
          </a:p>
        </p:txBody>
      </p:sp>
      <p:sp>
        <p:nvSpPr>
          <p:cNvPr id="5" name="직사각형 4"/>
          <p:cNvSpPr/>
          <p:nvPr/>
        </p:nvSpPr>
        <p:spPr>
          <a:xfrm>
            <a:off x="2871216" y="2224373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Client</a:t>
            </a:r>
            <a:br>
              <a:rPr lang="en-US" altLang="ko-KR" sz="900" dirty="0" smtClean="0"/>
            </a:br>
            <a:r>
              <a:rPr lang="en-US" altLang="ko-KR" sz="900" dirty="0" err="1" smtClean="0"/>
              <a:t>SessionManager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1187196" y="1682496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socket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187196" y="2224373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recvBuf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SOCKETDATA * 4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4450080" y="1682496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Iocp-ThreadPool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err="1" smtClean="0"/>
              <a:t>Comunicator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1011348" y="3235985"/>
            <a:ext cx="3264408" cy="180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Thread POOL</a:t>
            </a:r>
            <a:br>
              <a:rPr lang="en-US" altLang="ko-KR" sz="1000" dirty="0" smtClean="0"/>
            </a:br>
            <a:r>
              <a:rPr lang="en-US" altLang="ko-KR" sz="1000" dirty="0" smtClean="0"/>
              <a:t>count : 4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62268" y="3826408"/>
            <a:ext cx="1447800" cy="338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IOCP queue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748272" y="3126403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ServerSocket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6296580" y="3693820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ClientSocket</a:t>
            </a:r>
            <a:r>
              <a:rPr lang="en-US" altLang="ko-KR" sz="1000" dirty="0" smtClean="0"/>
              <a:t> 7878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296580" y="4032783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ClientSocket</a:t>
            </a:r>
            <a:r>
              <a:rPr lang="en-US" altLang="ko-KR" sz="1000" dirty="0" smtClean="0"/>
              <a:t> 7878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6296580" y="4371746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ClientSocket</a:t>
            </a:r>
            <a:r>
              <a:rPr lang="en-US" altLang="ko-KR" sz="1000" dirty="0" smtClean="0"/>
              <a:t> 8999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6296580" y="4715281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ClientSocket</a:t>
            </a:r>
            <a:r>
              <a:rPr lang="en-US" altLang="ko-KR" sz="1000" dirty="0" smtClean="0"/>
              <a:t> 8999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6748272" y="2769470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ServerSocket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9450985" y="926441"/>
            <a:ext cx="969264" cy="78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</a:t>
            </a:r>
            <a:br>
              <a:rPr lang="en-US" altLang="ko-KR" sz="1000" dirty="0" smtClean="0"/>
            </a:br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9435745" y="1866082"/>
            <a:ext cx="969264" cy="78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</a:t>
            </a:r>
            <a:br>
              <a:rPr lang="en-US" altLang="ko-KR" sz="1000" dirty="0" smtClean="0"/>
            </a:br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17" idx="3"/>
            <a:endCxn id="18" idx="2"/>
          </p:cNvCxnSpPr>
          <p:nvPr/>
        </p:nvCxnSpPr>
        <p:spPr>
          <a:xfrm flipV="1">
            <a:off x="8366760" y="1320729"/>
            <a:ext cx="1084225" cy="1599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2" idx="3"/>
            <a:endCxn id="19" idx="2"/>
          </p:cNvCxnSpPr>
          <p:nvPr/>
        </p:nvCxnSpPr>
        <p:spPr>
          <a:xfrm flipV="1">
            <a:off x="8366760" y="2260370"/>
            <a:ext cx="1068985" cy="10169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174809" y="4371746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ListenSocket</a:t>
            </a:r>
            <a:r>
              <a:rPr lang="en-US" altLang="ko-KR" sz="1000" dirty="0" smtClean="0"/>
              <a:t> 8999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8174809" y="3653351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ListenSocket</a:t>
            </a:r>
            <a:r>
              <a:rPr lang="en-US" altLang="ko-KR" sz="1000" dirty="0" smtClean="0"/>
              <a:t> 7878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555037" y="5293601"/>
            <a:ext cx="511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장점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다중 소켓 처리를 특정 </a:t>
            </a:r>
            <a:r>
              <a:rPr lang="ko-KR" altLang="en-US" sz="1000" dirty="0" err="1" smtClean="0"/>
              <a:t>쓰레드</a:t>
            </a:r>
            <a:r>
              <a:rPr lang="ko-KR" altLang="en-US" sz="1000" dirty="0" smtClean="0"/>
              <a:t> 풀에서만 처리하여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지나친 </a:t>
            </a:r>
            <a:r>
              <a:rPr lang="ko-KR" altLang="en-US" sz="1000" dirty="0" err="1" smtClean="0"/>
              <a:t>쓰레드</a:t>
            </a:r>
            <a:r>
              <a:rPr lang="ko-KR" altLang="en-US" sz="1000" dirty="0" smtClean="0"/>
              <a:t> 생성 및 </a:t>
            </a:r>
            <a:r>
              <a:rPr lang="ko-KR" altLang="en-US" sz="1000" dirty="0" err="1" smtClean="0"/>
              <a:t>컨택스트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스위칭을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줄일수</a:t>
            </a:r>
            <a:r>
              <a:rPr lang="ko-KR" altLang="en-US" sz="1000" dirty="0" smtClean="0"/>
              <a:t>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OS </a:t>
            </a:r>
            <a:r>
              <a:rPr lang="ko-KR" altLang="en-US" sz="1000" dirty="0" smtClean="0"/>
              <a:t>가 가장 최적화된 </a:t>
            </a:r>
            <a:r>
              <a:rPr lang="ko-KR" altLang="en-US" sz="1000" dirty="0" err="1" smtClean="0"/>
              <a:t>쓰레드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매칭을</a:t>
            </a:r>
            <a:r>
              <a:rPr lang="ko-KR" altLang="en-US" sz="1000" dirty="0" smtClean="0"/>
              <a:t> 하도록 설계되어 있다</a:t>
            </a:r>
            <a:r>
              <a:rPr lang="en-US" altLang="ko-KR" sz="1000" dirty="0" smtClean="0"/>
              <a:t>. 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즉 가장 최근에 썼던 </a:t>
            </a:r>
            <a:r>
              <a:rPr lang="ko-KR" altLang="en-US" sz="1000" dirty="0" err="1" smtClean="0"/>
              <a:t>쓰레드를</a:t>
            </a:r>
            <a:r>
              <a:rPr lang="ko-KR" altLang="en-US" sz="1000" dirty="0" smtClean="0"/>
              <a:t> 계속 쓰는 경향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다중 </a:t>
            </a:r>
            <a:r>
              <a:rPr lang="ko-KR" altLang="en-US" sz="1000" dirty="0" err="1" smtClean="0"/>
              <a:t>쓰레드지만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현재 처리하고 있는 소켓의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처리가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다중으로 처리 되지 않는다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처리 </a:t>
            </a:r>
            <a:r>
              <a:rPr lang="ko-KR" altLang="en-US" sz="1000" dirty="0" err="1" smtClean="0"/>
              <a:t>완료후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bindRecv</a:t>
            </a:r>
            <a:r>
              <a:rPr lang="en-US" altLang="ko-KR" sz="1000" dirty="0" smtClean="0"/>
              <a:t>() </a:t>
            </a:r>
            <a:r>
              <a:rPr lang="ko-KR" altLang="en-US" sz="1000" dirty="0" smtClean="0"/>
              <a:t>되기 때문</a:t>
            </a:r>
            <a:r>
              <a:rPr lang="en-US" altLang="ko-KR" sz="1000" dirty="0" smtClean="0"/>
              <a:t>. (</a:t>
            </a:r>
            <a:r>
              <a:rPr lang="en-US" altLang="ko-KR" sz="1000" dirty="0" err="1" smtClean="0"/>
              <a:t>bindRecv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해야 </a:t>
            </a:r>
            <a:r>
              <a:rPr lang="en-US" altLang="ko-KR" sz="1000" dirty="0" smtClean="0"/>
              <a:t>OS </a:t>
            </a:r>
            <a:r>
              <a:rPr lang="ko-KR" altLang="en-US" sz="1000" dirty="0" smtClean="0"/>
              <a:t>에서 데이터가 </a:t>
            </a:r>
            <a:r>
              <a:rPr lang="ko-KR" altLang="en-US" sz="1000" dirty="0" err="1" smtClean="0"/>
              <a:t>들어왔을때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처리를 해준다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동일 소켓의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Send </a:t>
            </a:r>
            <a:r>
              <a:rPr lang="ko-KR" altLang="en-US" sz="1000" dirty="0" smtClean="0"/>
              <a:t>는 다중 </a:t>
            </a:r>
            <a:r>
              <a:rPr lang="ko-KR" altLang="en-US" sz="1000" dirty="0" err="1" smtClean="0"/>
              <a:t>쓰레드에</a:t>
            </a:r>
            <a:r>
              <a:rPr lang="ko-KR" altLang="en-US" sz="1000" dirty="0" smtClean="0"/>
              <a:t> 의해 동시에 실행 가능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838200" y="5208327"/>
            <a:ext cx="511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처리 </a:t>
            </a:r>
            <a:r>
              <a:rPr lang="ko-KR" altLang="en-US" sz="1000" dirty="0" err="1" smtClean="0"/>
              <a:t>매커니즘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패킷 처리 함수를 포인터로 등록시켜 위의 </a:t>
            </a:r>
            <a:r>
              <a:rPr lang="en-US" altLang="ko-KR" sz="1000" dirty="0" smtClean="0"/>
              <a:t>thread </a:t>
            </a:r>
            <a:r>
              <a:rPr lang="ko-KR" altLang="en-US" sz="1000" dirty="0" smtClean="0"/>
              <a:t>에서 처리한다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1069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8963"/>
          </a:xfrm>
        </p:spPr>
        <p:txBody>
          <a:bodyPr>
            <a:normAutofit/>
          </a:bodyPr>
          <a:lstStyle/>
          <a:p>
            <a:r>
              <a:rPr lang="en-US" altLang="ko-KR" sz="1200" dirty="0" err="1" smtClean="0"/>
              <a:t>epoll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구조</a:t>
            </a: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>
            <a:normAutofit/>
          </a:bodyPr>
          <a:lstStyle/>
          <a:p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구조는 소켓 하나당 또는 특정 이벤트처리에 대해 초기에 명확하게 </a:t>
            </a:r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을 지정해야 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은 처음에 </a:t>
            </a:r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을 지정하는 </a:t>
            </a:r>
            <a:r>
              <a:rPr lang="ko-KR" altLang="en-US" sz="1000" dirty="0" err="1" smtClean="0"/>
              <a:t>로직이</a:t>
            </a:r>
            <a:r>
              <a:rPr lang="ko-KR" altLang="en-US" sz="1000" dirty="0" smtClean="0"/>
              <a:t> 추가로 들어간다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은 </a:t>
            </a:r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하나당 </a:t>
            </a:r>
            <a:r>
              <a:rPr lang="ko-KR" altLang="en-US" sz="1000" dirty="0" err="1" smtClean="0"/>
              <a:t>쓰레드</a:t>
            </a:r>
            <a:r>
              <a:rPr lang="ko-KR" altLang="en-US" sz="1000" dirty="0" smtClean="0"/>
              <a:t> 하나로 지정된다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그렇기에 </a:t>
            </a:r>
            <a:r>
              <a:rPr lang="ko-KR" altLang="en-US" sz="1000" dirty="0" err="1" smtClean="0"/>
              <a:t>쓰레드</a:t>
            </a:r>
            <a:r>
              <a:rPr lang="en-US" altLang="ko-KR" sz="1000" dirty="0" smtClean="0"/>
              <a:t>Pool </a:t>
            </a:r>
            <a:r>
              <a:rPr lang="ko-KR" altLang="en-US" sz="1000" dirty="0" smtClean="0"/>
              <a:t>에는 </a:t>
            </a:r>
            <a:r>
              <a:rPr lang="ko-KR" altLang="en-US" sz="1000" dirty="0" err="1" smtClean="0"/>
              <a:t>쓰레드</a:t>
            </a:r>
            <a:r>
              <a:rPr lang="ko-KR" altLang="en-US" sz="1000" dirty="0" smtClean="0"/>
              <a:t> 개수만큼 </a:t>
            </a:r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이 생성된다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871216" y="1682496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Server</a:t>
            </a:r>
            <a:br>
              <a:rPr lang="en-US" altLang="ko-KR" sz="900" dirty="0" smtClean="0"/>
            </a:br>
            <a:r>
              <a:rPr lang="en-US" altLang="ko-KR" sz="900" dirty="0" err="1" smtClean="0"/>
              <a:t>SessionManager</a:t>
            </a:r>
            <a:endParaRPr lang="ko-KR" altLang="en-US" sz="900" dirty="0"/>
          </a:p>
        </p:txBody>
      </p:sp>
      <p:sp>
        <p:nvSpPr>
          <p:cNvPr id="5" name="직사각형 4"/>
          <p:cNvSpPr/>
          <p:nvPr/>
        </p:nvSpPr>
        <p:spPr>
          <a:xfrm>
            <a:off x="2871216" y="2224373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Client</a:t>
            </a:r>
            <a:br>
              <a:rPr lang="en-US" altLang="ko-KR" sz="900" dirty="0" smtClean="0"/>
            </a:br>
            <a:r>
              <a:rPr lang="en-US" altLang="ko-KR" sz="900" dirty="0" err="1" smtClean="0"/>
              <a:t>SessionManager</a:t>
            </a:r>
            <a:endParaRPr lang="ko-KR" altLang="en-US" sz="900" dirty="0"/>
          </a:p>
        </p:txBody>
      </p:sp>
      <p:sp>
        <p:nvSpPr>
          <p:cNvPr id="6" name="직사각형 5"/>
          <p:cNvSpPr/>
          <p:nvPr/>
        </p:nvSpPr>
        <p:spPr>
          <a:xfrm>
            <a:off x="1187196" y="1682496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socket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187196" y="2224373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recvBuf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SOCKETDATA * 4</a:t>
            </a:r>
            <a:endParaRPr lang="ko-KR" altLang="en-US" sz="900" dirty="0"/>
          </a:p>
        </p:txBody>
      </p:sp>
      <p:sp>
        <p:nvSpPr>
          <p:cNvPr id="8" name="직사각형 7"/>
          <p:cNvSpPr/>
          <p:nvPr/>
        </p:nvSpPr>
        <p:spPr>
          <a:xfrm>
            <a:off x="4450080" y="1682496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/>
              <a:t>epoll-ThreadPool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err="1" smtClean="0"/>
              <a:t>Comunicator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1463040" y="3941064"/>
            <a:ext cx="3264408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Thread – </a:t>
            </a:r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#1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6748272" y="3101470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ServerSocket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6748272" y="4398899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ClientSocket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748272" y="4737862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ClientSocket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6748272" y="5076825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ClientSocket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6748272" y="5420360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ClientSocket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6748272" y="2744537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ServerSocket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9418320" y="1179349"/>
            <a:ext cx="969264" cy="78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A</a:t>
            </a:r>
            <a:br>
              <a:rPr lang="en-US" altLang="ko-KR" sz="1000" dirty="0" smtClean="0"/>
            </a:br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sp>
        <p:nvSpPr>
          <p:cNvPr id="19" name="타원 18"/>
          <p:cNvSpPr/>
          <p:nvPr/>
        </p:nvSpPr>
        <p:spPr>
          <a:xfrm>
            <a:off x="9403080" y="2118990"/>
            <a:ext cx="969264" cy="78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</a:t>
            </a:r>
            <a:br>
              <a:rPr lang="en-US" altLang="ko-KR" sz="1000" dirty="0" smtClean="0"/>
            </a:br>
            <a:r>
              <a:rPr lang="en-US" altLang="ko-KR" sz="1000" dirty="0" smtClean="0"/>
              <a:t>Server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17" idx="3"/>
            <a:endCxn id="18" idx="2"/>
          </p:cNvCxnSpPr>
          <p:nvPr/>
        </p:nvCxnSpPr>
        <p:spPr>
          <a:xfrm flipV="1">
            <a:off x="8366760" y="1573637"/>
            <a:ext cx="1051560" cy="1321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19" idx="2"/>
          </p:cNvCxnSpPr>
          <p:nvPr/>
        </p:nvCxnSpPr>
        <p:spPr>
          <a:xfrm flipV="1">
            <a:off x="7755636" y="2513278"/>
            <a:ext cx="1647444" cy="714543"/>
          </a:xfrm>
          <a:prstGeom prst="bentConnector3">
            <a:avLst>
              <a:gd name="adj1" fmla="val 68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463040" y="4504783"/>
            <a:ext cx="3264408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Thread – </a:t>
            </a:r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#2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463040" y="5068502"/>
            <a:ext cx="3264408" cy="42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Thread – </a:t>
            </a:r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#3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748272" y="4046487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ListenSocket</a:t>
            </a:r>
            <a:r>
              <a:rPr lang="en-US" altLang="ko-KR" sz="1000" dirty="0" smtClean="0"/>
              <a:t> 8999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6748272" y="3706552"/>
            <a:ext cx="1618488" cy="301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ListenSocket</a:t>
            </a:r>
            <a:r>
              <a:rPr lang="en-US" altLang="ko-KR" sz="1000" dirty="0" smtClean="0"/>
              <a:t> 7878</a:t>
            </a:r>
            <a:endParaRPr lang="ko-KR" altLang="en-US" sz="1000" dirty="0"/>
          </a:p>
        </p:txBody>
      </p:sp>
      <p:cxnSp>
        <p:nvCxnSpPr>
          <p:cNvPr id="31" name="꺾인 연결선 30"/>
          <p:cNvCxnSpPr/>
          <p:nvPr/>
        </p:nvCxnSpPr>
        <p:spPr>
          <a:xfrm rot="10800000">
            <a:off x="4727448" y="4151377"/>
            <a:ext cx="2020824" cy="398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endCxn id="27" idx="3"/>
          </p:cNvCxnSpPr>
          <p:nvPr/>
        </p:nvCxnSpPr>
        <p:spPr>
          <a:xfrm rot="10800000">
            <a:off x="4727448" y="4715095"/>
            <a:ext cx="2020824" cy="210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5" idx="1"/>
          </p:cNvCxnSpPr>
          <p:nvPr/>
        </p:nvCxnSpPr>
        <p:spPr>
          <a:xfrm rot="10800000" flipV="1">
            <a:off x="4560984" y="5227701"/>
            <a:ext cx="2187289" cy="30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6" idx="1"/>
          </p:cNvCxnSpPr>
          <p:nvPr/>
        </p:nvCxnSpPr>
        <p:spPr>
          <a:xfrm rot="10800000">
            <a:off x="4727448" y="4136934"/>
            <a:ext cx="2020825" cy="1434303"/>
          </a:xfrm>
          <a:prstGeom prst="bentConnector3">
            <a:avLst>
              <a:gd name="adj1" fmla="val 23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0800000" flipV="1">
            <a:off x="4727448" y="2907565"/>
            <a:ext cx="2020825" cy="1807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2" idx="1"/>
            <a:endCxn id="29" idx="3"/>
          </p:cNvCxnSpPr>
          <p:nvPr/>
        </p:nvCxnSpPr>
        <p:spPr>
          <a:xfrm rot="10800000" flipV="1">
            <a:off x="4727448" y="3252346"/>
            <a:ext cx="2020824" cy="2026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 rot="10800000" flipV="1">
            <a:off x="4727446" y="3877006"/>
            <a:ext cx="2020826" cy="274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33" idx="1"/>
          </p:cNvCxnSpPr>
          <p:nvPr/>
        </p:nvCxnSpPr>
        <p:spPr>
          <a:xfrm rot="10800000" flipV="1">
            <a:off x="4727446" y="4197363"/>
            <a:ext cx="2020826" cy="503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75748" y="3998874"/>
            <a:ext cx="3387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ServerSocket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은 생성 </a:t>
            </a:r>
            <a:r>
              <a:rPr lang="ko-KR" altLang="en-US" sz="1000" dirty="0" err="1" smtClean="0"/>
              <a:t>초기시에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특정 </a:t>
            </a:r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을 할당</a:t>
            </a:r>
            <a:endParaRPr lang="en-US" altLang="ko-KR" sz="1000" dirty="0" smtClean="0"/>
          </a:p>
          <a:p>
            <a:r>
              <a:rPr lang="en-US" altLang="ko-KR" sz="1000" dirty="0" err="1" smtClean="0"/>
              <a:t>ListenSocket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은 생성 </a:t>
            </a:r>
            <a:r>
              <a:rPr lang="ko-KR" altLang="en-US" sz="1000" dirty="0" err="1" smtClean="0"/>
              <a:t>초기시에</a:t>
            </a:r>
            <a:r>
              <a:rPr lang="ko-KR" altLang="en-US" sz="1000" dirty="0" smtClean="0"/>
              <a:t> 특정 </a:t>
            </a:r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을 할당</a:t>
            </a:r>
            <a:endParaRPr lang="en-US" altLang="ko-KR" sz="1000" dirty="0" smtClean="0"/>
          </a:p>
          <a:p>
            <a:r>
              <a:rPr lang="en-US" altLang="ko-KR" sz="1000" dirty="0" err="1" smtClean="0"/>
              <a:t>ClientSocket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accept </a:t>
            </a:r>
            <a:r>
              <a:rPr lang="ko-KR" altLang="en-US" sz="1000" dirty="0" smtClean="0"/>
              <a:t>시에 특정 </a:t>
            </a:r>
            <a:r>
              <a:rPr lang="en-US" altLang="ko-KR" sz="1000" dirty="0" err="1" smtClean="0"/>
              <a:t>epoll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을 할당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8471971" y="4689510"/>
            <a:ext cx="3490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특장점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하나의 소켓은 하나의 지정된 </a:t>
            </a:r>
            <a:r>
              <a:rPr lang="ko-KR" altLang="en-US" sz="1000" dirty="0" err="1" smtClean="0"/>
              <a:t>쓰레드에서</a:t>
            </a:r>
            <a:r>
              <a:rPr lang="ko-KR" altLang="en-US" sz="1000" dirty="0" smtClean="0"/>
              <a:t> 처리된다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다중 소켓 처리를 특정 </a:t>
            </a:r>
            <a:r>
              <a:rPr lang="ko-KR" altLang="en-US" sz="1000" dirty="0" err="1" smtClean="0"/>
              <a:t>쓰레드</a:t>
            </a:r>
            <a:r>
              <a:rPr lang="ko-KR" altLang="en-US" sz="1000" dirty="0" smtClean="0"/>
              <a:t> 풀에서만 처리하여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지나친 </a:t>
            </a:r>
            <a:r>
              <a:rPr lang="ko-KR" altLang="en-US" sz="1000" dirty="0" err="1" smtClean="0"/>
              <a:t>쓰레드</a:t>
            </a:r>
            <a:r>
              <a:rPr lang="ko-KR" altLang="en-US" sz="1000" dirty="0" smtClean="0"/>
              <a:t> 생성 및 </a:t>
            </a:r>
            <a:r>
              <a:rPr lang="ko-KR" altLang="en-US" sz="1000" dirty="0" err="1" smtClean="0"/>
              <a:t>컨택스트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스위칭을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줄일수</a:t>
            </a:r>
            <a:r>
              <a:rPr lang="ko-KR" altLang="en-US" sz="1000" dirty="0" smtClean="0"/>
              <a:t>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9596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8963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다중 </a:t>
            </a:r>
            <a:r>
              <a:rPr lang="en-US" altLang="ko-KR" sz="1200" dirty="0" smtClean="0"/>
              <a:t>IOCP </a:t>
            </a:r>
            <a:r>
              <a:rPr lang="ko-KR" altLang="en-US" sz="1200" dirty="0" smtClean="0"/>
              <a:t>구조</a:t>
            </a:r>
            <a:endParaRPr lang="ko-KR" altLang="en-US" sz="1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>
            <a:normAutofit/>
          </a:bodyPr>
          <a:lstStyle/>
          <a:p>
            <a:r>
              <a:rPr lang="en-US" altLang="ko-KR" sz="1000" dirty="0" smtClean="0"/>
              <a:t>IOCP </a:t>
            </a:r>
            <a:r>
              <a:rPr lang="ko-KR" altLang="en-US" sz="1000" dirty="0" smtClean="0"/>
              <a:t>큐 하나를 소켓 처리가 아닌 순수 이벤트 처리 </a:t>
            </a:r>
            <a:r>
              <a:rPr lang="ko-KR" altLang="en-US" sz="1000" dirty="0" err="1" smtClean="0"/>
              <a:t>쓰레드로</a:t>
            </a:r>
            <a:r>
              <a:rPr lang="ko-KR" altLang="en-US" sz="1000" dirty="0" smtClean="0"/>
              <a:t> 활용 가능하다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이때는 </a:t>
            </a:r>
            <a:r>
              <a:rPr lang="en-US" altLang="ko-KR" sz="1000" dirty="0" err="1" smtClean="0"/>
              <a:t>SessionManager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를 사용안함으로 지정해야 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IOCP </a:t>
            </a:r>
            <a:r>
              <a:rPr lang="ko-KR" altLang="en-US" sz="1000" dirty="0" smtClean="0"/>
              <a:t>큐를 </a:t>
            </a:r>
            <a:r>
              <a:rPr lang="ko-KR" altLang="en-US" sz="1000" dirty="0" err="1" smtClean="0"/>
              <a:t>작업별로</a:t>
            </a:r>
            <a:r>
              <a:rPr lang="ko-KR" altLang="en-US" sz="1000" dirty="0" smtClean="0"/>
              <a:t> 분할하여 역할을 </a:t>
            </a:r>
            <a:r>
              <a:rPr lang="ko-KR" altLang="en-US" sz="1000" dirty="0" err="1" smtClean="0"/>
              <a:t>쪼갤수</a:t>
            </a:r>
            <a:r>
              <a:rPr lang="ko-KR" altLang="en-US" sz="1000" dirty="0" smtClean="0"/>
              <a:t> 있다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3414494" y="3160091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Iocp-ThreadPool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err="1" smtClean="0"/>
              <a:t>Comunicator</a:t>
            </a:r>
            <a:r>
              <a:rPr lang="en-US" altLang="ko-KR" sz="1000" dirty="0" smtClean="0"/>
              <a:t> #1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414494" y="3874351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Iocp-ThreadPool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err="1" smtClean="0"/>
              <a:t>Comunicator</a:t>
            </a:r>
            <a:r>
              <a:rPr lang="en-US" altLang="ko-KR" sz="1000" dirty="0" smtClean="0"/>
              <a:t> #2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414494" y="4550365"/>
            <a:ext cx="1335024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Iocp-ThreadPool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err="1" smtClean="0"/>
              <a:t>Comunicator</a:t>
            </a:r>
            <a:r>
              <a:rPr lang="en-US" altLang="ko-KR" sz="1000" dirty="0" smtClean="0"/>
              <a:t> #3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883341" y="3109013"/>
            <a:ext cx="1075936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Thread count 1</a:t>
            </a:r>
          </a:p>
          <a:p>
            <a:r>
              <a:rPr lang="en-US" altLang="ko-KR" sz="1000" dirty="0" smtClean="0"/>
              <a:t>Only </a:t>
            </a:r>
          </a:p>
          <a:p>
            <a:r>
              <a:rPr lang="en-US" altLang="ko-KR" sz="1000" dirty="0" smtClean="0"/>
              <a:t>Listen &amp; close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883341" y="3903815"/>
            <a:ext cx="1075936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Thread count 4</a:t>
            </a:r>
            <a:br>
              <a:rPr lang="en-US" altLang="ko-KR" sz="1000" dirty="0" smtClean="0"/>
            </a:br>
            <a:r>
              <a:rPr lang="en-US" altLang="ko-KR" sz="1000" dirty="0" smtClean="0"/>
              <a:t>Client User</a:t>
            </a:r>
          </a:p>
          <a:p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&amp; send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883341" y="4640279"/>
            <a:ext cx="1075936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Thread count 2</a:t>
            </a:r>
          </a:p>
          <a:p>
            <a:r>
              <a:rPr lang="en-US" altLang="ko-KR" sz="1000" dirty="0" smtClean="0"/>
              <a:t>Other server </a:t>
            </a:r>
            <a:br>
              <a:rPr lang="en-US" altLang="ko-KR" sz="1000" dirty="0" smtClean="0"/>
            </a:b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&amp; Send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012270" y="4678714"/>
            <a:ext cx="4627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특정 서버와의 통신 작업을 별도의 </a:t>
            </a:r>
            <a:r>
              <a:rPr lang="en-US" altLang="ko-KR" sz="1000" dirty="0" smtClean="0"/>
              <a:t>IOCP </a:t>
            </a:r>
            <a:r>
              <a:rPr lang="ko-KR" altLang="en-US" sz="1000" dirty="0" smtClean="0"/>
              <a:t>큐를 할당하여 처리할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012269" y="3903815"/>
            <a:ext cx="5574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다중 유저가 접속하여 처리하는 작업만 별도의 </a:t>
            </a:r>
            <a:r>
              <a:rPr lang="en-US" altLang="ko-KR" sz="1000" dirty="0" smtClean="0"/>
              <a:t>IOCP </a:t>
            </a:r>
            <a:r>
              <a:rPr lang="ko-KR" altLang="en-US" sz="1000" dirty="0" smtClean="0"/>
              <a:t>큐를 할당하여 처리할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012269" y="3211496"/>
            <a:ext cx="5266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다중 유저의 접속 </a:t>
            </a:r>
            <a:r>
              <a:rPr lang="en-US" altLang="ko-KR" sz="1000" dirty="0" smtClean="0"/>
              <a:t>&amp; </a:t>
            </a:r>
            <a:r>
              <a:rPr lang="ko-KR" altLang="en-US" sz="1000" dirty="0" err="1" smtClean="0"/>
              <a:t>종료만</a:t>
            </a:r>
            <a:r>
              <a:rPr lang="ko-KR" altLang="en-US" sz="1000" dirty="0" smtClean="0"/>
              <a:t> 별도로 분리하여 특정 </a:t>
            </a:r>
            <a:r>
              <a:rPr lang="en-US" altLang="ko-KR" sz="1000" dirty="0" smtClean="0"/>
              <a:t>IOCP </a:t>
            </a:r>
            <a:r>
              <a:rPr lang="ko-KR" altLang="en-US" sz="1000" dirty="0" smtClean="0"/>
              <a:t>큐를 할당하여 처리할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537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8963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소켓 버퍼 전략</a:t>
            </a:r>
            <a:endParaRPr lang="ko-KR" altLang="en-US" sz="1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2935224"/>
          </a:xfrm>
        </p:spPr>
        <p:txBody>
          <a:bodyPr>
            <a:normAutofit/>
          </a:bodyPr>
          <a:lstStyle/>
          <a:p>
            <a:r>
              <a:rPr lang="en-US" altLang="ko-KR" sz="1000" dirty="0" err="1"/>
              <a:t>RecvBuf</a:t>
            </a:r>
            <a:r>
              <a:rPr lang="en-US" altLang="ko-KR" sz="1000" dirty="0"/>
              <a:t> , </a:t>
            </a:r>
            <a:r>
              <a:rPr lang="en-US" altLang="ko-KR" sz="1000" dirty="0" err="1"/>
              <a:t>SendBuf</a:t>
            </a:r>
            <a:r>
              <a:rPr lang="en-US" altLang="ko-KR" sz="1000" dirty="0"/>
              <a:t> </a:t>
            </a:r>
            <a:r>
              <a:rPr lang="ko-KR" altLang="en-US" sz="1000" dirty="0"/>
              <a:t>두개를 </a:t>
            </a:r>
            <a:r>
              <a:rPr lang="ko-KR" altLang="en-US" sz="1000" dirty="0" smtClean="0"/>
              <a:t>운영한다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IOCP </a:t>
            </a:r>
            <a:r>
              <a:rPr lang="ko-KR" altLang="en-US" sz="1000" dirty="0" smtClean="0"/>
              <a:t>와 연동하는 소켓에 할당하는 </a:t>
            </a:r>
            <a:r>
              <a:rPr lang="en-US" altLang="ko-KR" sz="1000" dirty="0" err="1" smtClean="0"/>
              <a:t>recv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버퍼 사이즈는 패킷 길이에 따라 가변적으로 할당한다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/>
              <a:t>RecvBuf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가변적 </a:t>
            </a:r>
            <a:r>
              <a:rPr lang="ko-KR" altLang="en-US" sz="1000" dirty="0" smtClean="0"/>
              <a:t>할당은 더 큰 사이즈로 할당이 필요할 때만 변경된다</a:t>
            </a:r>
            <a:r>
              <a:rPr lang="en-US" altLang="ko-KR" sz="1000" dirty="0" smtClean="0"/>
              <a:t>.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기존 사이즈 버퍼 반환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  <a:p>
            <a:r>
              <a:rPr lang="en-US" altLang="ko-KR" sz="1000" dirty="0" err="1" smtClean="0"/>
              <a:t>Send</a:t>
            </a:r>
            <a:r>
              <a:rPr lang="en-US" altLang="ko-KR" sz="1000" dirty="0" err="1" smtClean="0"/>
              <a:t>Buf</a:t>
            </a:r>
            <a:r>
              <a:rPr lang="en-US" altLang="ko-KR" sz="1000" dirty="0" smtClean="0"/>
              <a:t> : Send </a:t>
            </a:r>
            <a:r>
              <a:rPr lang="ko-KR" altLang="en-US" sz="1000" dirty="0" err="1" smtClean="0"/>
              <a:t>완료후</a:t>
            </a:r>
            <a:r>
              <a:rPr lang="ko-KR" altLang="en-US" sz="1000" dirty="0" smtClean="0"/>
              <a:t> 상시 반환</a:t>
            </a:r>
            <a:r>
              <a:rPr lang="en-US" altLang="ko-KR" sz="1000" dirty="0" smtClean="0"/>
              <a:t>. Overlapped </a:t>
            </a:r>
            <a:r>
              <a:rPr lang="ko-KR" altLang="en-US" sz="1000" dirty="0" smtClean="0"/>
              <a:t>를 지원함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헤</a:t>
            </a:r>
            <a:r>
              <a:rPr lang="ko-KR" altLang="en-US" sz="1000" dirty="0" err="1" smtClean="0"/>
              <a:t>더파싱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026631" y="2347058"/>
            <a:ext cx="39004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000" dirty="0" smtClean="0"/>
              <a:t>1. </a:t>
            </a:r>
            <a:r>
              <a:rPr lang="ko-KR" altLang="en-US" sz="1000" dirty="0" smtClean="0"/>
              <a:t>숫자 </a:t>
            </a:r>
            <a:r>
              <a:rPr lang="ko-KR" altLang="en-US" sz="1000" dirty="0"/>
              <a:t>길이 </a:t>
            </a:r>
            <a:r>
              <a:rPr lang="ko-KR" altLang="en-US" sz="1000" dirty="0" err="1"/>
              <a:t>파싱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- </a:t>
            </a:r>
            <a:r>
              <a:rPr lang="ko-KR" altLang="en-US" sz="1000" dirty="0"/>
              <a:t>숫자 </a:t>
            </a:r>
            <a:r>
              <a:rPr lang="en-US" altLang="ko-KR" sz="1000" dirty="0"/>
              <a:t>byte </a:t>
            </a:r>
            <a:r>
              <a:rPr lang="ko-KR" altLang="en-US" sz="1000" dirty="0"/>
              <a:t>가변적 길이 </a:t>
            </a:r>
            <a:r>
              <a:rPr lang="en-US" altLang="ko-KR" sz="1000" dirty="0"/>
              <a:t>INI </a:t>
            </a:r>
            <a:r>
              <a:rPr lang="ko-KR" altLang="en-US" sz="1000" dirty="0"/>
              <a:t>파일에서 읽어서 적용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dirty="0" smtClean="0"/>
              <a:t>2.  </a:t>
            </a:r>
            <a:r>
              <a:rPr lang="en-US" altLang="ko-KR" sz="1000" dirty="0"/>
              <a:t>Html </a:t>
            </a:r>
            <a:r>
              <a:rPr lang="ko-KR" altLang="en-US" sz="1000" dirty="0"/>
              <a:t>헤더 </a:t>
            </a:r>
            <a:r>
              <a:rPr lang="ko-KR" altLang="en-US" sz="1000" dirty="0" err="1"/>
              <a:t>파싱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이후 처리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   - CONTENTS_LENTH, Chunk</a:t>
            </a:r>
            <a:endParaRPr lang="en-US" altLang="ko-KR" sz="1000" dirty="0"/>
          </a:p>
          <a:p>
            <a:pPr marL="685800" lvl="1" indent="-228600">
              <a:lnSpc>
                <a:spcPct val="150000"/>
              </a:lnSpc>
              <a:buAutoNum type="arabicPeriod" startAt="3"/>
            </a:pPr>
            <a:r>
              <a:rPr lang="ko-KR" altLang="en-US" sz="1000" dirty="0" smtClean="0"/>
              <a:t>길이가 </a:t>
            </a:r>
            <a:r>
              <a:rPr lang="ko-KR" altLang="en-US" sz="1000" dirty="0"/>
              <a:t>문자열 </a:t>
            </a:r>
            <a:r>
              <a:rPr lang="ko-KR" altLang="en-US" sz="1000" dirty="0" err="1"/>
              <a:t>일때</a:t>
            </a:r>
            <a:r>
              <a:rPr lang="en-US" altLang="ko-KR" sz="1000" dirty="0"/>
              <a:t>, </a:t>
            </a:r>
            <a:r>
              <a:rPr lang="ko-KR" altLang="en-US" sz="1000" dirty="0"/>
              <a:t>문자열 길이 헤더 </a:t>
            </a:r>
            <a:r>
              <a:rPr lang="ko-KR" altLang="en-US" sz="1000" dirty="0" err="1"/>
              <a:t>파싱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   - </a:t>
            </a:r>
            <a:r>
              <a:rPr lang="ko-KR" altLang="en-US" sz="1000" dirty="0"/>
              <a:t>뒤에 끝을 알리는 문자 </a:t>
            </a:r>
            <a:r>
              <a:rPr lang="en-US" altLang="ko-KR" sz="1000" dirty="0"/>
              <a:t>INI </a:t>
            </a:r>
            <a:r>
              <a:rPr lang="ko-KR" altLang="en-US" sz="1000" dirty="0"/>
              <a:t>파일에서 읽어서 </a:t>
            </a:r>
            <a:r>
              <a:rPr lang="ko-KR" altLang="en-US" sz="1000" dirty="0" smtClean="0"/>
              <a:t>적용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26630" y="3824386"/>
            <a:ext cx="5804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dirty="0" smtClean="0"/>
              <a:t>길이</a:t>
            </a:r>
            <a:r>
              <a:rPr lang="en-US" altLang="ko-KR" sz="1000" dirty="0" smtClean="0"/>
              <a:t> Parsing </a:t>
            </a:r>
            <a:r>
              <a:rPr lang="ko-KR" altLang="en-US" sz="1000" dirty="0" smtClean="0"/>
              <a:t>이후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기존에 할당된 </a:t>
            </a:r>
            <a:r>
              <a:rPr lang="en-US" altLang="ko-KR" sz="1000" dirty="0" err="1" smtClean="0"/>
              <a:t>RecvBuf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사이즈가 부족하면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반환하고 다시 할당한다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5152" y="4715256"/>
            <a:ext cx="10515600" cy="137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err="1" smtClean="0"/>
              <a:t>HeaderPasing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RecvProc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은 함수 포인터를 사용하여 각 상황에 맞게 </a:t>
            </a:r>
            <a:r>
              <a:rPr lang="ko-KR" altLang="en-US" sz="1000" dirty="0" err="1" smtClean="0"/>
              <a:t>초기화시</a:t>
            </a:r>
            <a:r>
              <a:rPr lang="ko-KR" altLang="en-US" sz="1000" dirty="0" smtClean="0"/>
              <a:t> 대입한다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8196719" y="1685338"/>
            <a:ext cx="2622834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typedef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SOCKETDATA {</a:t>
            </a:r>
          </a:p>
          <a:p>
            <a:r>
              <a:rPr lang="en-US" altLang="ko-KR" sz="1000" dirty="0" smtClean="0"/>
              <a:t> STOVERLAPPED </a:t>
            </a:r>
            <a:r>
              <a:rPr lang="en-US" altLang="ko-KR" sz="1000" dirty="0" err="1" smtClean="0"/>
              <a:t>stCommon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CNWSocket</a:t>
            </a:r>
            <a:r>
              <a:rPr lang="en-US" altLang="ko-KR" sz="1000" dirty="0"/>
              <a:t>*   </a:t>
            </a:r>
            <a:r>
              <a:rPr lang="en-US" altLang="ko-KR" sz="1000" dirty="0" err="1"/>
              <a:t>lpClient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smtClean="0"/>
              <a:t> DWORD </a:t>
            </a:r>
            <a:r>
              <a:rPr lang="en-US" altLang="ko-KR" sz="1000" dirty="0" err="1" smtClean="0"/>
              <a:t>nTotLen</a:t>
            </a:r>
            <a:r>
              <a:rPr lang="en-US" altLang="ko-KR" sz="1000" dirty="0" smtClean="0"/>
              <a:t>; // </a:t>
            </a:r>
            <a:r>
              <a:rPr lang="ko-KR" altLang="en-US" sz="1000" dirty="0"/>
              <a:t>총 목적 길이</a:t>
            </a:r>
          </a:p>
          <a:p>
            <a:r>
              <a:rPr lang="en-US" altLang="ko-KR" sz="1000" dirty="0" smtClean="0"/>
              <a:t> DWORD </a:t>
            </a:r>
            <a:r>
              <a:rPr lang="en-US" altLang="ko-KR" sz="1000" dirty="0" err="1" smtClean="0"/>
              <a:t>nCurLen</a:t>
            </a:r>
            <a:r>
              <a:rPr lang="en-US" altLang="ko-KR" sz="1000" dirty="0" smtClean="0"/>
              <a:t>; // </a:t>
            </a:r>
            <a:r>
              <a:rPr lang="ko-KR" altLang="en-US" sz="1000" dirty="0"/>
              <a:t>현재 받은</a:t>
            </a:r>
            <a:r>
              <a:rPr lang="en-US" altLang="ko-KR" sz="1000" dirty="0"/>
              <a:t>/</a:t>
            </a:r>
            <a:r>
              <a:rPr lang="ko-KR" altLang="en-US" sz="1000" dirty="0"/>
              <a:t>보낸 길이</a:t>
            </a:r>
          </a:p>
          <a:p>
            <a:r>
              <a:rPr lang="en-US" altLang="ko-KR" sz="1000" dirty="0" smtClean="0"/>
              <a:t> char </a:t>
            </a:r>
            <a:r>
              <a:rPr lang="en-US" altLang="ko-KR" sz="1000" dirty="0"/>
              <a:t>*</a:t>
            </a:r>
            <a:r>
              <a:rPr lang="en-US" altLang="ko-KR" sz="1000" dirty="0" err="1"/>
              <a:t>pData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} SOCKETDATA, *LPSOCKETDATA</a:t>
            </a:r>
            <a:r>
              <a:rPr lang="en-US" altLang="ko-KR" sz="1000" dirty="0" smtClean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LPSOCKETDATA </a:t>
            </a:r>
            <a:r>
              <a:rPr lang="en-US" altLang="ko-KR" sz="1000" dirty="0" err="1"/>
              <a:t>m_lpRecvData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LPSOCKETDATA </a:t>
            </a:r>
            <a:r>
              <a:rPr lang="en-US" altLang="ko-KR" sz="1000" dirty="0" err="1"/>
              <a:t>m_lpSendData</a:t>
            </a:r>
            <a:r>
              <a:rPr lang="en-US" altLang="ko-KR" sz="1000" dirty="0"/>
              <a:t>;</a:t>
            </a:r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640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428</Words>
  <Application>Microsoft Office PowerPoint</Application>
  <PresentationFormat>와이드스크린</PresentationFormat>
  <Paragraphs>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IOCP &amp; EPOLL</vt:lpstr>
      <vt:lpstr>IOCP 구조</vt:lpstr>
      <vt:lpstr>epoll 구조</vt:lpstr>
      <vt:lpstr>다중 IOCP 구조</vt:lpstr>
      <vt:lpstr>소켓 버퍼 전략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KimEH</dc:creator>
  <cp:lastModifiedBy>KimEH</cp:lastModifiedBy>
  <cp:revision>21</cp:revision>
  <dcterms:created xsi:type="dcterms:W3CDTF">2020-09-16T00:42:55Z</dcterms:created>
  <dcterms:modified xsi:type="dcterms:W3CDTF">2021-02-22T01:43:01Z</dcterms:modified>
</cp:coreProperties>
</file>