
<file path=[Content_Types].xml><?xml version="1.0" encoding="utf-8"?>
<Types xmlns="http://schemas.openxmlformats.org/package/2006/content-types">
  <Default Extension="png" ContentType="image/png"/>
  <Default Extension="tiff" ContentType="image/tif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320" r:id="rId3"/>
    <p:sldId id="577" r:id="rId5"/>
    <p:sldId id="606" r:id="rId6"/>
    <p:sldId id="607" r:id="rId7"/>
    <p:sldId id="608" r:id="rId8"/>
    <p:sldId id="615" r:id="rId9"/>
    <p:sldId id="610" r:id="rId10"/>
    <p:sldId id="612" r:id="rId11"/>
    <p:sldId id="616" r:id="rId12"/>
    <p:sldId id="619" r:id="rId13"/>
    <p:sldId id="618" r:id="rId14"/>
    <p:sldId id="600" r:id="rId15"/>
    <p:sldId id="611" r:id="rId16"/>
    <p:sldId id="625" r:id="rId17"/>
    <p:sldId id="624" r:id="rId18"/>
    <p:sldId id="36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5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78"/>
    <a:srgbClr val="014586"/>
    <a:srgbClr val="404040"/>
    <a:srgbClr val="215DAD"/>
    <a:srgbClr val="0184CB"/>
    <a:srgbClr val="595959"/>
    <a:srgbClr val="01518A"/>
    <a:srgbClr val="015CB3"/>
    <a:srgbClr val="F9FAFB"/>
    <a:srgbClr val="F2F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3" autoAdjust="0"/>
    <p:restoredTop sz="86750" autoAdjust="0"/>
  </p:normalViewPr>
  <p:slideViewPr>
    <p:cSldViewPr snapToGrid="0">
      <p:cViewPr varScale="1">
        <p:scale>
          <a:sx n="115" d="100"/>
          <a:sy n="115" d="100"/>
        </p:scale>
        <p:origin x="186" y="108"/>
      </p:cViewPr>
      <p:guideLst>
        <p:guide orient="horz" pos="2162"/>
        <p:guide pos="3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3888" y="-91"/>
      </p:cViewPr>
      <p:guideLst>
        <p:guide orient="horz" pos="2883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D76233-2C52-45E9-94E8-FBDCAFC81AF1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8E2A460B-45D3-4E20-A31D-4AFE676F0DDA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rPr>
            <a:t>优化方式</a:t>
          </a:r>
          <a:r>
            <a:rPr lang="zh-CN" altLang="en-US" sz="20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rPr>
            <a:t/>
          </a:r>
          <a:endParaRPr lang="zh-CN" altLang="en-US" sz="2000" b="1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sym typeface="+mn-ea"/>
          </a:endParaRPr>
        </a:p>
      </dgm:t>
    </dgm:pt>
    <dgm:pt modelId="{40722E6B-70D7-49DD-BCDB-C5F5A53BB946}" cxnId="{3307DCD4-1A48-4B59-AB48-6F7070219C6A}" type="parTrans">
      <dgm:prSet/>
      <dgm:spPr/>
      <dgm:t>
        <a:bodyPr/>
        <a:p>
          <a:endParaRPr lang="zh-CN" altLang="en-US"/>
        </a:p>
      </dgm:t>
    </dgm:pt>
    <dgm:pt modelId="{AC66A5CC-387D-4D7B-8E90-1B8214C2F261}" cxnId="{3307DCD4-1A48-4B59-AB48-6F7070219C6A}" type="sibTrans">
      <dgm:prSet/>
      <dgm:spPr/>
      <dgm:t>
        <a:bodyPr/>
        <a:p>
          <a:endParaRPr lang="zh-CN" altLang="en-US"/>
        </a:p>
      </dgm:t>
    </dgm:pt>
    <dgm:pt modelId="{ECE2948F-862B-4CC3-B6BC-3E6415C7F5DD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rPr>
            <a:t>层间融合或者张量融合</a:t>
          </a:r>
          <a:r>
            <a:rPr lang="zh-CN" altLang="en-US"/>
            <a:t/>
          </a:r>
          <a:endParaRPr lang="zh-CN" altLang="en-US"/>
        </a:p>
      </dgm:t>
    </dgm:pt>
    <dgm:pt modelId="{055F34F9-26B5-46B6-B947-B5718EF53A09}" cxnId="{CAA3EB68-CAE5-472A-B586-2029F9E4A4DF}" type="parTrans">
      <dgm:prSet/>
      <dgm:spPr/>
      <dgm:t>
        <a:bodyPr/>
        <a:p>
          <a:endParaRPr lang="zh-CN" altLang="en-US"/>
        </a:p>
      </dgm:t>
    </dgm:pt>
    <dgm:pt modelId="{4116C939-0673-4613-8FA7-CB6FE7258301}" cxnId="{CAA3EB68-CAE5-472A-B586-2029F9E4A4DF}" type="sibTrans">
      <dgm:prSet/>
      <dgm:spPr/>
      <dgm:t>
        <a:bodyPr/>
        <a:p>
          <a:endParaRPr lang="zh-CN" altLang="en-US"/>
        </a:p>
      </dgm:t>
    </dgm:pt>
    <dgm:pt modelId="{C41D5761-8851-44AC-A286-2FED3522FB4F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数</a:t>
          </a:r>
          <a:r>
            <a: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rPr>
            <a:t>据</a:t>
          </a:r>
          <a:r>
            <a:rPr>
              <a:sym typeface="+mn-ea"/>
            </a:rPr>
            <a:t>精</a:t>
          </a:r>
          <a:r>
            <a: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rPr>
            <a:t>度校准</a:t>
          </a:r>
          <a:r>
            <a: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endParaRPr lang="zh-CN" altLang="en-US" b="1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345E7A9-576E-4194-9320-82D9358166A7}" cxnId="{697F3FC5-0C5C-4A3A-B142-67AEBF6E3AE8}" type="parTrans">
      <dgm:prSet/>
      <dgm:spPr/>
    </dgm:pt>
    <dgm:pt modelId="{B3CEC772-1D46-4ABD-8BD5-FF62973F3783}" cxnId="{697F3FC5-0C5C-4A3A-B142-67AEBF6E3AE8}" type="sibTrans">
      <dgm:prSet/>
      <dgm:spPr/>
    </dgm:pt>
    <dgm:pt modelId="{D34FE5D7-7525-4D59-ABC9-3998105E634C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C</a:t>
          </a:r>
          <a:r>
            <a: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rPr>
            <a:t>UDA</a:t>
          </a:r>
          <a:r>
            <a:rPr>
              <a:sym typeface="+mn-ea"/>
            </a:rPr>
            <a:t>内</a:t>
          </a:r>
          <a:r>
            <a: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rPr>
            <a:t>核自动调整</a:t>
          </a:r>
          <a:r>
            <a: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endParaRPr lang="zh-CN" altLang="en-US" b="1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96BE2DD-535A-47FD-A010-195BD3C076B9}" cxnId="{2AF6DACB-4AB3-47DA-A541-2277A7FC6EF6}" type="parTrans">
      <dgm:prSet/>
      <dgm:spPr/>
      <dgm:t>
        <a:bodyPr/>
        <a:p>
          <a:endParaRPr lang="zh-CN" altLang="en-US"/>
        </a:p>
      </dgm:t>
    </dgm:pt>
    <dgm:pt modelId="{75EA9321-EAFA-4AF6-8313-8107E8EB3526}" cxnId="{2AF6DACB-4AB3-47DA-A541-2277A7FC6EF6}" type="sibTrans">
      <dgm:prSet/>
      <dgm:spPr/>
      <dgm:t>
        <a:bodyPr/>
        <a:p>
          <a:endParaRPr lang="zh-CN" altLang="en-US"/>
        </a:p>
      </dgm:t>
    </dgm:pt>
    <dgm:pt modelId="{E17F1310-B4AD-4B57-8D9B-BF776721EA77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rPr>
            <a:t>动态张量内存管理</a:t>
          </a:r>
          <a:r>
            <a:rPr lang="zh-CN" altLang="en-US"/>
            <a:t/>
          </a:r>
          <a:endParaRPr lang="zh-CN" altLang="en-US"/>
        </a:p>
      </dgm:t>
    </dgm:pt>
    <dgm:pt modelId="{6BAC1755-6217-4715-99C2-D1422148265D}" cxnId="{570DBBBF-8A09-461E-AC6A-DA940CE2FA91}" type="parTrans">
      <dgm:prSet/>
      <dgm:spPr/>
      <dgm:t>
        <a:bodyPr/>
        <a:p>
          <a:endParaRPr lang="zh-CN" altLang="en-US"/>
        </a:p>
      </dgm:t>
    </dgm:pt>
    <dgm:pt modelId="{925984A4-8E6F-4D28-B868-DBAB08F4BD28}" cxnId="{570DBBBF-8A09-461E-AC6A-DA940CE2FA91}" type="sibTrans">
      <dgm:prSet/>
      <dgm:spPr/>
      <dgm:t>
        <a:bodyPr/>
        <a:p>
          <a:endParaRPr lang="zh-CN" altLang="en-US"/>
        </a:p>
      </dgm:t>
    </dgm:pt>
    <dgm:pt modelId="{468FA009-1E87-4539-85FA-5C28B78DD6E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rPr>
            <a:t>多路</a:t>
          </a:r>
          <a:r>
            <a:rPr 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rPr>
            <a:t>并行执行</a:t>
          </a:r>
          <a:r>
            <a:rPr lang="zh-CN" altLang="en-US"/>
            <a:t/>
          </a:r>
          <a:endParaRPr lang="zh-CN" altLang="en-US"/>
        </a:p>
      </dgm:t>
    </dgm:pt>
    <dgm:pt modelId="{F205FF88-2C9B-4658-BCAA-BEA6EB7393B2}" cxnId="{5251DF07-DF28-49FB-A1CA-1722B8684575}" type="parTrans">
      <dgm:prSet/>
      <dgm:spPr/>
      <dgm:t>
        <a:bodyPr/>
        <a:p>
          <a:endParaRPr lang="zh-CN" altLang="en-US"/>
        </a:p>
      </dgm:t>
    </dgm:pt>
    <dgm:pt modelId="{B5C730DE-1181-420B-A78D-195E914DCCF5}" cxnId="{5251DF07-DF28-49FB-A1CA-1722B8684575}" type="sibTrans">
      <dgm:prSet/>
      <dgm:spPr/>
      <dgm:t>
        <a:bodyPr/>
        <a:p>
          <a:endParaRPr lang="zh-CN" altLang="en-US"/>
        </a:p>
      </dgm:t>
    </dgm:pt>
    <dgm:pt modelId="{D5B7622F-17AC-467C-B10C-28C38C38C350}" type="pres">
      <dgm:prSet presAssocID="{37D76233-2C52-45E9-94E8-FBDCAFC81AF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ADECBB5-37EA-4668-8A2F-BD2C2902F22A}" type="pres">
      <dgm:prSet presAssocID="{8E2A460B-45D3-4E20-A31D-4AFE676F0DDA}" presName="centerShape" presStyleLbl="node0" presStyleIdx="0" presStyleCnt="1"/>
      <dgm:spPr/>
    </dgm:pt>
    <dgm:pt modelId="{C2E7DEFD-0505-42BF-AE13-B6483BF86572}" type="pres">
      <dgm:prSet presAssocID="{ECE2948F-862B-4CC3-B6BC-3E6415C7F5DD}" presName="node" presStyleLbl="node1" presStyleIdx="0" presStyleCnt="5">
        <dgm:presLayoutVars>
          <dgm:bulletEnabled val="1"/>
        </dgm:presLayoutVars>
      </dgm:prSet>
      <dgm:spPr/>
    </dgm:pt>
    <dgm:pt modelId="{45046E67-FA41-4C32-9E33-BDDDFBBF1D6A}" type="pres">
      <dgm:prSet presAssocID="{ECE2948F-862B-4CC3-B6BC-3E6415C7F5DD}" presName="dummy" presStyleCnt="0"/>
      <dgm:spPr/>
    </dgm:pt>
    <dgm:pt modelId="{F3596884-C09F-4C70-900E-D61864BED5F1}" type="pres">
      <dgm:prSet presAssocID="{4116C939-0673-4613-8FA7-CB6FE7258301}" presName="sibTrans" presStyleLbl="sibTrans2D1" presStyleIdx="0" presStyleCnt="5"/>
      <dgm:spPr/>
    </dgm:pt>
    <dgm:pt modelId="{1AFF9E6D-5F0E-455D-96AE-4F2F6B42D6D7}" type="pres">
      <dgm:prSet presAssocID="{C41D5761-8851-44AC-A286-2FED3522FB4F}" presName="node" presStyleLbl="node1" presStyleIdx="1" presStyleCnt="5">
        <dgm:presLayoutVars>
          <dgm:bulletEnabled val="1"/>
        </dgm:presLayoutVars>
      </dgm:prSet>
      <dgm:spPr/>
    </dgm:pt>
    <dgm:pt modelId="{38DC9635-FFE0-4242-AB01-A56E93B06F87}" type="pres">
      <dgm:prSet presAssocID="{C41D5761-8851-44AC-A286-2FED3522FB4F}" presName="dummy" presStyleCnt="0"/>
      <dgm:spPr/>
    </dgm:pt>
    <dgm:pt modelId="{5CA19268-2D33-4F98-AD83-FA41EC3327C4}" type="pres">
      <dgm:prSet presAssocID="{B3CEC772-1D46-4ABD-8BD5-FF62973F3783}" presName="sibTrans" presStyleLbl="sibTrans2D1" presStyleIdx="1" presStyleCnt="5"/>
      <dgm:spPr/>
    </dgm:pt>
    <dgm:pt modelId="{44F31994-0027-4DC3-B39E-FEE01FB1A852}" type="pres">
      <dgm:prSet presAssocID="{D34FE5D7-7525-4D59-ABC9-3998105E634C}" presName="node" presStyleLbl="node1" presStyleIdx="2" presStyleCnt="5">
        <dgm:presLayoutVars>
          <dgm:bulletEnabled val="1"/>
        </dgm:presLayoutVars>
      </dgm:prSet>
      <dgm:spPr/>
    </dgm:pt>
    <dgm:pt modelId="{C6A1073C-AEB6-41D2-8257-B02F52AE6460}" type="pres">
      <dgm:prSet presAssocID="{D34FE5D7-7525-4D59-ABC9-3998105E634C}" presName="dummy" presStyleCnt="0"/>
      <dgm:spPr/>
    </dgm:pt>
    <dgm:pt modelId="{15715456-3418-4DF0-AF3A-DA59307B110D}" type="pres">
      <dgm:prSet presAssocID="{75EA9321-EAFA-4AF6-8313-8107E8EB3526}" presName="sibTrans" presStyleLbl="sibTrans2D1" presStyleIdx="2" presStyleCnt="5"/>
      <dgm:spPr/>
    </dgm:pt>
    <dgm:pt modelId="{0DA4B7DF-BD6B-46E8-940A-69050C019BB3}" type="pres">
      <dgm:prSet presAssocID="{E17F1310-B4AD-4B57-8D9B-BF776721EA77}" presName="node" presStyleLbl="node1" presStyleIdx="3" presStyleCnt="5">
        <dgm:presLayoutVars>
          <dgm:bulletEnabled val="1"/>
        </dgm:presLayoutVars>
      </dgm:prSet>
      <dgm:spPr/>
    </dgm:pt>
    <dgm:pt modelId="{9268D1C0-A139-4893-A300-CF509D15352B}" type="pres">
      <dgm:prSet presAssocID="{E17F1310-B4AD-4B57-8D9B-BF776721EA77}" presName="dummy" presStyleCnt="0"/>
      <dgm:spPr/>
    </dgm:pt>
    <dgm:pt modelId="{EBDCA107-8C73-4044-AC95-50DA28B759A8}" type="pres">
      <dgm:prSet presAssocID="{925984A4-8E6F-4D28-B868-DBAB08F4BD28}" presName="sibTrans" presStyleLbl="sibTrans2D1" presStyleIdx="3" presStyleCnt="5"/>
      <dgm:spPr/>
    </dgm:pt>
    <dgm:pt modelId="{F539A410-44AA-4A02-9F1B-997DD2B71E87}" type="pres">
      <dgm:prSet presAssocID="{468FA009-1E87-4539-85FA-5C28B78DD6E9}" presName="node" presStyleLbl="node1" presStyleIdx="4" presStyleCnt="5">
        <dgm:presLayoutVars>
          <dgm:bulletEnabled val="1"/>
        </dgm:presLayoutVars>
      </dgm:prSet>
      <dgm:spPr/>
    </dgm:pt>
    <dgm:pt modelId="{2B016566-AAE3-46FD-A114-7C13E71734EF}" type="pres">
      <dgm:prSet presAssocID="{468FA009-1E87-4539-85FA-5C28B78DD6E9}" presName="dummy" presStyleCnt="0"/>
      <dgm:spPr/>
    </dgm:pt>
    <dgm:pt modelId="{B5FF6E04-452A-4146-97F4-3BC94EB5BB87}" type="pres">
      <dgm:prSet presAssocID="{B5C730DE-1181-420B-A78D-195E914DCCF5}" presName="sibTrans" presStyleLbl="sibTrans2D1" presStyleIdx="4" presStyleCnt="5"/>
      <dgm:spPr/>
    </dgm:pt>
  </dgm:ptLst>
  <dgm:cxnLst>
    <dgm:cxn modelId="{3307DCD4-1A48-4B59-AB48-6F7070219C6A}" srcId="{37D76233-2C52-45E9-94E8-FBDCAFC81AF1}" destId="{8E2A460B-45D3-4E20-A31D-4AFE676F0DDA}" srcOrd="0" destOrd="0" parTransId="{40722E6B-70D7-49DD-BCDB-C5F5A53BB946}" sibTransId="{AC66A5CC-387D-4D7B-8E90-1B8214C2F261}"/>
    <dgm:cxn modelId="{CAA3EB68-CAE5-472A-B586-2029F9E4A4DF}" srcId="{8E2A460B-45D3-4E20-A31D-4AFE676F0DDA}" destId="{ECE2948F-862B-4CC3-B6BC-3E6415C7F5DD}" srcOrd="0" destOrd="0" parTransId="{055F34F9-26B5-46B6-B947-B5718EF53A09}" sibTransId="{4116C939-0673-4613-8FA7-CB6FE7258301}"/>
    <dgm:cxn modelId="{697F3FC5-0C5C-4A3A-B142-67AEBF6E3AE8}" srcId="{8E2A460B-45D3-4E20-A31D-4AFE676F0DDA}" destId="{C41D5761-8851-44AC-A286-2FED3522FB4F}" srcOrd="1" destOrd="0" parTransId="{5345E7A9-576E-4194-9320-82D9358166A7}" sibTransId="{B3CEC772-1D46-4ABD-8BD5-FF62973F3783}"/>
    <dgm:cxn modelId="{2AF6DACB-4AB3-47DA-A541-2277A7FC6EF6}" srcId="{8E2A460B-45D3-4E20-A31D-4AFE676F0DDA}" destId="{D34FE5D7-7525-4D59-ABC9-3998105E634C}" srcOrd="2" destOrd="0" parTransId="{A96BE2DD-535A-47FD-A010-195BD3C076B9}" sibTransId="{75EA9321-EAFA-4AF6-8313-8107E8EB3526}"/>
    <dgm:cxn modelId="{570DBBBF-8A09-461E-AC6A-DA940CE2FA91}" srcId="{8E2A460B-45D3-4E20-A31D-4AFE676F0DDA}" destId="{E17F1310-B4AD-4B57-8D9B-BF776721EA77}" srcOrd="3" destOrd="0" parTransId="{6BAC1755-6217-4715-99C2-D1422148265D}" sibTransId="{925984A4-8E6F-4D28-B868-DBAB08F4BD28}"/>
    <dgm:cxn modelId="{5251DF07-DF28-49FB-A1CA-1722B8684575}" srcId="{8E2A460B-45D3-4E20-A31D-4AFE676F0DDA}" destId="{468FA009-1E87-4539-85FA-5C28B78DD6E9}" srcOrd="4" destOrd="0" parTransId="{F205FF88-2C9B-4658-BCAA-BEA6EB7393B2}" sibTransId="{B5C730DE-1181-420B-A78D-195E914DCCF5}"/>
    <dgm:cxn modelId="{C4BEC6EC-1D5C-406A-96B5-5802A639A3B2}" type="presOf" srcId="{37D76233-2C52-45E9-94E8-FBDCAFC81AF1}" destId="{D5B7622F-17AC-467C-B10C-28C38C38C350}" srcOrd="0" destOrd="0" presId="urn:microsoft.com/office/officeart/2005/8/layout/radial6"/>
    <dgm:cxn modelId="{D5A7D0C6-C283-41A4-A98C-3468FD39570A}" type="presParOf" srcId="{D5B7622F-17AC-467C-B10C-28C38C38C350}" destId="{BADECBB5-37EA-4668-8A2F-BD2C2902F22A}" srcOrd="0" destOrd="0" presId="urn:microsoft.com/office/officeart/2005/8/layout/radial6"/>
    <dgm:cxn modelId="{27A14859-59FD-46D7-9FD3-B7484F7D6CD4}" type="presOf" srcId="{8E2A460B-45D3-4E20-A31D-4AFE676F0DDA}" destId="{BADECBB5-37EA-4668-8A2F-BD2C2902F22A}" srcOrd="0" destOrd="0" presId="urn:microsoft.com/office/officeart/2005/8/layout/radial6"/>
    <dgm:cxn modelId="{BFEEAC54-0A25-40B6-9846-557AF9BEBB7B}" type="presParOf" srcId="{D5B7622F-17AC-467C-B10C-28C38C38C350}" destId="{C2E7DEFD-0505-42BF-AE13-B6483BF86572}" srcOrd="1" destOrd="0" presId="urn:microsoft.com/office/officeart/2005/8/layout/radial6"/>
    <dgm:cxn modelId="{1F905355-EC94-4B4F-BD5D-CFB9D067AA9E}" type="presOf" srcId="{ECE2948F-862B-4CC3-B6BC-3E6415C7F5DD}" destId="{C2E7DEFD-0505-42BF-AE13-B6483BF86572}" srcOrd="0" destOrd="0" presId="urn:microsoft.com/office/officeart/2005/8/layout/radial6"/>
    <dgm:cxn modelId="{62D5E4C9-94BC-478E-8F25-561B80FBD6F9}" type="presParOf" srcId="{D5B7622F-17AC-467C-B10C-28C38C38C350}" destId="{45046E67-FA41-4C32-9E33-BDDDFBBF1D6A}" srcOrd="2" destOrd="0" presId="urn:microsoft.com/office/officeart/2005/8/layout/radial6"/>
    <dgm:cxn modelId="{8E17F8B2-13A5-4EC9-AD82-D31067E96773}" type="presParOf" srcId="{D5B7622F-17AC-467C-B10C-28C38C38C350}" destId="{F3596884-C09F-4C70-900E-D61864BED5F1}" srcOrd="3" destOrd="0" presId="urn:microsoft.com/office/officeart/2005/8/layout/radial6"/>
    <dgm:cxn modelId="{ECFF998A-486B-4BF8-B61C-D3C4F3256913}" type="presOf" srcId="{4116C939-0673-4613-8FA7-CB6FE7258301}" destId="{F3596884-C09F-4C70-900E-D61864BED5F1}" srcOrd="0" destOrd="0" presId="urn:microsoft.com/office/officeart/2005/8/layout/radial6"/>
    <dgm:cxn modelId="{7D2F7313-6948-45A0-9E43-F0715D467A04}" type="presParOf" srcId="{D5B7622F-17AC-467C-B10C-28C38C38C350}" destId="{1AFF9E6D-5F0E-455D-96AE-4F2F6B42D6D7}" srcOrd="4" destOrd="0" presId="urn:microsoft.com/office/officeart/2005/8/layout/radial6"/>
    <dgm:cxn modelId="{4D6FDDEB-085C-40F3-A491-8FB1100D04C7}" type="presOf" srcId="{C41D5761-8851-44AC-A286-2FED3522FB4F}" destId="{1AFF9E6D-5F0E-455D-96AE-4F2F6B42D6D7}" srcOrd="0" destOrd="0" presId="urn:microsoft.com/office/officeart/2005/8/layout/radial6"/>
    <dgm:cxn modelId="{9018861F-859A-49F4-8E50-55A0F59BB9A2}" type="presParOf" srcId="{D5B7622F-17AC-467C-B10C-28C38C38C350}" destId="{38DC9635-FFE0-4242-AB01-A56E93B06F87}" srcOrd="5" destOrd="0" presId="urn:microsoft.com/office/officeart/2005/8/layout/radial6"/>
    <dgm:cxn modelId="{1E5AF9D1-DFEB-4627-A702-2975430DB011}" type="presParOf" srcId="{D5B7622F-17AC-467C-B10C-28C38C38C350}" destId="{5CA19268-2D33-4F98-AD83-FA41EC3327C4}" srcOrd="6" destOrd="0" presId="urn:microsoft.com/office/officeart/2005/8/layout/radial6"/>
    <dgm:cxn modelId="{E76A10C9-84ED-451D-809A-4F9932E67779}" type="presOf" srcId="{B3CEC772-1D46-4ABD-8BD5-FF62973F3783}" destId="{5CA19268-2D33-4F98-AD83-FA41EC3327C4}" srcOrd="0" destOrd="0" presId="urn:microsoft.com/office/officeart/2005/8/layout/radial6"/>
    <dgm:cxn modelId="{CD322AE7-B982-4FBF-95A0-BB74B1A34BA3}" type="presParOf" srcId="{D5B7622F-17AC-467C-B10C-28C38C38C350}" destId="{44F31994-0027-4DC3-B39E-FEE01FB1A852}" srcOrd="7" destOrd="0" presId="urn:microsoft.com/office/officeart/2005/8/layout/radial6"/>
    <dgm:cxn modelId="{493846BF-28D8-4448-A3B3-5ED9BFAC487A}" type="presOf" srcId="{D34FE5D7-7525-4D59-ABC9-3998105E634C}" destId="{44F31994-0027-4DC3-B39E-FEE01FB1A852}" srcOrd="0" destOrd="0" presId="urn:microsoft.com/office/officeart/2005/8/layout/radial6"/>
    <dgm:cxn modelId="{565F31C7-254B-40E4-A1BE-CCED72D7B8F6}" type="presParOf" srcId="{D5B7622F-17AC-467C-B10C-28C38C38C350}" destId="{C6A1073C-AEB6-41D2-8257-B02F52AE6460}" srcOrd="8" destOrd="0" presId="urn:microsoft.com/office/officeart/2005/8/layout/radial6"/>
    <dgm:cxn modelId="{3604F580-4289-4407-9466-4E6E0F9D9709}" type="presParOf" srcId="{D5B7622F-17AC-467C-B10C-28C38C38C350}" destId="{15715456-3418-4DF0-AF3A-DA59307B110D}" srcOrd="9" destOrd="0" presId="urn:microsoft.com/office/officeart/2005/8/layout/radial6"/>
    <dgm:cxn modelId="{1685731B-7255-452F-B35D-B72982C3BB46}" type="presOf" srcId="{75EA9321-EAFA-4AF6-8313-8107E8EB3526}" destId="{15715456-3418-4DF0-AF3A-DA59307B110D}" srcOrd="0" destOrd="0" presId="urn:microsoft.com/office/officeart/2005/8/layout/radial6"/>
    <dgm:cxn modelId="{820935FA-F8A3-41FC-B4B9-D6AA20555FED}" type="presParOf" srcId="{D5B7622F-17AC-467C-B10C-28C38C38C350}" destId="{0DA4B7DF-BD6B-46E8-940A-69050C019BB3}" srcOrd="10" destOrd="0" presId="urn:microsoft.com/office/officeart/2005/8/layout/radial6"/>
    <dgm:cxn modelId="{43262B68-5DEB-457F-B6DA-ED706136F4F0}" type="presOf" srcId="{E17F1310-B4AD-4B57-8D9B-BF776721EA77}" destId="{0DA4B7DF-BD6B-46E8-940A-69050C019BB3}" srcOrd="0" destOrd="0" presId="urn:microsoft.com/office/officeart/2005/8/layout/radial6"/>
    <dgm:cxn modelId="{29A514BB-8D6C-4988-B9A5-9019A1E8A60E}" type="presParOf" srcId="{D5B7622F-17AC-467C-B10C-28C38C38C350}" destId="{9268D1C0-A139-4893-A300-CF509D15352B}" srcOrd="11" destOrd="0" presId="urn:microsoft.com/office/officeart/2005/8/layout/radial6"/>
    <dgm:cxn modelId="{28349938-65FB-478F-82FA-0FBE19549963}" type="presParOf" srcId="{D5B7622F-17AC-467C-B10C-28C38C38C350}" destId="{EBDCA107-8C73-4044-AC95-50DA28B759A8}" srcOrd="12" destOrd="0" presId="urn:microsoft.com/office/officeart/2005/8/layout/radial6"/>
    <dgm:cxn modelId="{7632027D-E797-42B1-9BCA-8FAD78BDC4D9}" type="presOf" srcId="{925984A4-8E6F-4D28-B868-DBAB08F4BD28}" destId="{EBDCA107-8C73-4044-AC95-50DA28B759A8}" srcOrd="0" destOrd="0" presId="urn:microsoft.com/office/officeart/2005/8/layout/radial6"/>
    <dgm:cxn modelId="{6E52F371-3E8A-4424-BD42-2F18B3176F71}" type="presParOf" srcId="{D5B7622F-17AC-467C-B10C-28C38C38C350}" destId="{F539A410-44AA-4A02-9F1B-997DD2B71E87}" srcOrd="13" destOrd="0" presId="urn:microsoft.com/office/officeart/2005/8/layout/radial6"/>
    <dgm:cxn modelId="{232435C3-DA47-43B4-AF2D-FD92ACC4E715}" type="presOf" srcId="{468FA009-1E87-4539-85FA-5C28B78DD6E9}" destId="{F539A410-44AA-4A02-9F1B-997DD2B71E87}" srcOrd="0" destOrd="0" presId="urn:microsoft.com/office/officeart/2005/8/layout/radial6"/>
    <dgm:cxn modelId="{D9181071-C8CC-4C1D-A53A-0E4F2BBECA3B}" type="presParOf" srcId="{D5B7622F-17AC-467C-B10C-28C38C38C350}" destId="{2B016566-AAE3-46FD-A114-7C13E71734EF}" srcOrd="14" destOrd="0" presId="urn:microsoft.com/office/officeart/2005/8/layout/radial6"/>
    <dgm:cxn modelId="{3A12A268-4071-4232-922D-625095485E96}" type="presParOf" srcId="{D5B7622F-17AC-467C-B10C-28C38C38C350}" destId="{B5FF6E04-452A-4146-97F4-3BC94EB5BB87}" srcOrd="15" destOrd="0" presId="urn:microsoft.com/office/officeart/2005/8/layout/radial6"/>
    <dgm:cxn modelId="{AEDC8988-FFF6-4AD1-B317-E9EF44594E31}" type="presOf" srcId="{B5C730DE-1181-420B-A78D-195E914DCCF5}" destId="{B5FF6E04-452A-4146-97F4-3BC94EB5BB87}" srcOrd="0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8FBB7B-694A-47BF-865D-2F44C105145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212E6F4D-D7C1-4921-82B5-27EE55957498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olidFill>
                <a:srgbClr val="FFC000"/>
              </a:solidFill>
              <a:sym typeface="+mn-ea"/>
            </a:rPr>
            <a:t>为</a:t>
          </a:r>
          <a:r>
            <a:rPr lang="zh-CN" altLang="en-US">
              <a:solidFill>
                <a:srgbClr val="FFC000"/>
              </a:solidFill>
              <a:sym typeface="+mn-ea"/>
            </a:rPr>
            <a:t>什么</a:t>
          </a:r>
          <a:r>
            <a:rPr>
              <a:solidFill>
                <a:srgbClr val="FFC000"/>
              </a:solidFill>
              <a:sym typeface="+mn-ea"/>
            </a:rPr>
            <a:t>量</a:t>
          </a:r>
          <a:r>
            <a:rPr lang="zh-CN" altLang="en-US">
              <a:solidFill>
                <a:srgbClr val="FFC000"/>
              </a:solidFill>
              <a:sym typeface="+mn-ea"/>
            </a:rPr>
            <a:t>化有效果？</a:t>
          </a:r>
          <a:r>
            <a:rPr lang="zh-CN" altLang="en-US">
              <a:solidFill>
                <a:srgbClr val="FFC000"/>
              </a:solidFill>
              <a:sym typeface="+mn-ea"/>
            </a:rPr>
            <a:t/>
          </a:r>
          <a:endParaRPr lang="zh-CN" altLang="en-US">
            <a:solidFill>
              <a:srgbClr val="FFC000"/>
            </a:solidFill>
            <a:sym typeface="+mn-ea"/>
          </a:endParaRPr>
        </a:p>
      </dgm:t>
    </dgm:pt>
    <dgm:pt modelId="{AB6260F7-8EE0-4B49-9B8D-E9E071F4980F}" cxnId="{3B60F7F5-F0C6-4210-82E8-4E8497701FA5}" type="parTrans">
      <dgm:prSet/>
      <dgm:spPr/>
    </dgm:pt>
    <dgm:pt modelId="{8633449E-E60F-4008-B70C-A21AA2807366}" cxnId="{3B60F7F5-F0C6-4210-82E8-4E8497701FA5}" type="sibTrans">
      <dgm:prSet/>
      <dgm:spPr/>
    </dgm:pt>
    <dgm:pt modelId="{74F23B9F-9B9C-4010-AB68-7609C461352B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sz="1400">
              <a:sym typeface="+mn-ea"/>
            </a:rPr>
            <a:t>C</a:t>
          </a:r>
          <a:r>
            <a:rPr lang="zh-CN" altLang="en-US" sz="1400">
              <a:sym typeface="+mn-ea"/>
            </a:rPr>
            <a:t>NN的卷积不变性，抹掉一两个像素点的话,对CNN最终的学习没有太大影响</a:t>
          </a:r>
          <a:r>
            <a:rPr lang="zh-CN" altLang="en-US" sz="1400">
              <a:sym typeface="+mn-ea"/>
            </a:rPr>
            <a:t/>
          </a:r>
          <a:endParaRPr lang="zh-CN" altLang="en-US" sz="1400">
            <a:sym typeface="+mn-ea"/>
          </a:endParaRPr>
        </a:p>
      </dgm:t>
    </dgm:pt>
    <dgm:pt modelId="{CD526D1B-837C-4B07-9BCB-AEC0A9DE28B8}" cxnId="{413F9AC3-3766-414F-8662-F8AD8E6BB04E}" type="parTrans">
      <dgm:prSet/>
      <dgm:spPr/>
    </dgm:pt>
    <dgm:pt modelId="{25FB6E88-00AC-44A7-ADA5-80E05E4A6377}" cxnId="{413F9AC3-3766-414F-8662-F8AD8E6BB04E}" type="sibTrans">
      <dgm:prSet/>
      <dgm:spPr/>
    </dgm:pt>
    <dgm:pt modelId="{BD5427FF-4EB1-4006-BF7F-42158E0C512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rgbClr val="FFC000"/>
              </a:solidFill>
            </a:rPr>
            <a:t>为什么要量化</a:t>
          </a:r>
          <a:r>
            <a:rPr lang="zh-CN" altLang="en-US">
              <a:solidFill>
                <a:srgbClr val="FFC000"/>
              </a:solidFill>
            </a:rPr>
            <a:t>？</a:t>
          </a:r>
          <a:r>
            <a:rPr lang="zh-CN" altLang="en-US">
              <a:solidFill>
                <a:srgbClr val="FFC000"/>
              </a:solidFill>
            </a:rPr>
            <a:t/>
          </a:r>
          <a:endParaRPr lang="zh-CN" altLang="en-US">
            <a:solidFill>
              <a:srgbClr val="FFC000"/>
            </a:solidFill>
          </a:endParaRPr>
        </a:p>
      </dgm:t>
    </dgm:pt>
    <dgm:pt modelId="{A2F6D805-3B53-408A-A2A3-20BC3BF0D242}" cxnId="{7EAA7510-22F9-4E46-A354-F10D57F7CFE7}" type="parTrans">
      <dgm:prSet/>
      <dgm:spPr/>
      <dgm:t>
        <a:bodyPr/>
        <a:p>
          <a:endParaRPr lang="zh-CN" altLang="en-US"/>
        </a:p>
      </dgm:t>
    </dgm:pt>
    <dgm:pt modelId="{D47F9812-1256-4E44-A6BE-BEC559BE8FF3}" cxnId="{7EAA7510-22F9-4E46-A354-F10D57F7CFE7}" type="sibTrans">
      <dgm:prSet/>
      <dgm:spPr/>
      <dgm:t>
        <a:bodyPr/>
        <a:p>
          <a:endParaRPr lang="zh-CN" altLang="en-US"/>
        </a:p>
      </dgm:t>
    </dgm:pt>
    <dgm:pt modelId="{3A7B819B-DBE9-4610-B22A-5573EA6D532D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400">
              <a:sym typeface="+mn-ea"/>
            </a:rPr>
            <a:t>使用</a:t>
          </a:r>
          <a:r>
            <a:rPr lang="en-US" altLang="zh-CN" sz="1400">
              <a:sym typeface="+mn-ea"/>
            </a:rPr>
            <a:t>INT8</a:t>
          </a:r>
          <a:r>
            <a:rPr lang="zh-CN" altLang="en-US" sz="1400">
              <a:sym typeface="+mn-ea"/>
            </a:rPr>
            <a:t>量化能够有效</a:t>
          </a:r>
          <a:r>
            <a:rPr lang="zh-CN" altLang="en-US" sz="1400">
              <a:solidFill>
                <a:srgbClr val="FF0000"/>
              </a:solidFill>
              <a:sym typeface="+mn-ea"/>
            </a:rPr>
            <a:t>减小模型大小</a:t>
          </a:r>
          <a:r>
            <a:rPr lang="zh-CN" altLang="en-US" sz="2500"/>
            <a:t/>
          </a:r>
          <a:endParaRPr lang="zh-CN" altLang="en-US" sz="2500"/>
        </a:p>
      </dgm:t>
    </dgm:pt>
    <dgm:pt modelId="{DC4BEA23-BF6E-42AD-9BF0-CFBDE86A80F1}" cxnId="{AD6C8525-5D69-46DD-8D2A-F3A4E73BF4D6}" type="parTrans">
      <dgm:prSet/>
      <dgm:spPr/>
      <dgm:t>
        <a:bodyPr/>
        <a:p>
          <a:endParaRPr lang="zh-CN" altLang="en-US"/>
        </a:p>
      </dgm:t>
    </dgm:pt>
    <dgm:pt modelId="{0BF6ACD3-AE1A-4691-8CBE-DBE77AB8A685}" cxnId="{AD6C8525-5D69-46DD-8D2A-F3A4E73BF4D6}" type="sibTrans">
      <dgm:prSet/>
      <dgm:spPr/>
      <dgm:t>
        <a:bodyPr/>
        <a:p>
          <a:endParaRPr lang="zh-CN" altLang="en-US"/>
        </a:p>
      </dgm:t>
    </dgm:pt>
    <dgm:pt modelId="{7D45CD28-8C51-4DD8-814B-CB108E393DB9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1400"/>
            <a:t>weight</a:t>
          </a:r>
          <a:r>
            <a:rPr lang="zh-CN" altLang="en-US" sz="1400"/>
            <a:t>范围基本都是确定的，且</a:t>
          </a:r>
          <a:r>
            <a:rPr lang="zh-CN" altLang="en-US" sz="1400">
              <a:solidFill>
                <a:srgbClr val="FF0000"/>
              </a:solidFill>
            </a:rPr>
            <a:t>波动不大</a:t>
          </a:r>
          <a:r>
            <a:rPr lang="zh-CN" altLang="en-US" sz="1400"/>
            <a:t>，适合量化压缩</a:t>
          </a:r>
          <a:r>
            <a:rPr lang="zh-CN" altLang="en-US" sz="1400"/>
            <a:t/>
          </a:r>
          <a:endParaRPr lang="zh-CN" altLang="en-US" sz="1400"/>
        </a:p>
      </dgm:t>
    </dgm:pt>
    <dgm:pt modelId="{0F13DF0B-EBB5-4ACC-AAEE-50A654047615}" cxnId="{D5544646-479A-4BE8-B5AB-E01A20F63AF6}" type="parTrans">
      <dgm:prSet/>
      <dgm:spPr/>
    </dgm:pt>
    <dgm:pt modelId="{143DBE98-304F-4E0C-A546-0FC28C9A7603}" cxnId="{D5544646-479A-4BE8-B5AB-E01A20F63AF6}" type="sibTrans">
      <dgm:prSet/>
      <dgm:spPr/>
    </dgm:pt>
    <dgm:pt modelId="{FE969E54-0D5D-4815-BDC4-3309E2F7325D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rgbClr val="FFC000"/>
              </a:solidFill>
            </a:rPr>
            <a:t>为什么不直接降低训练精度？</a:t>
          </a:r>
          <a:r>
            <a:rPr lang="zh-CN" altLang="en-US">
              <a:solidFill>
                <a:srgbClr val="FFC000"/>
              </a:solidFill>
            </a:rPr>
            <a:t/>
          </a:r>
          <a:endParaRPr lang="zh-CN" altLang="en-US">
            <a:solidFill>
              <a:srgbClr val="FFC000"/>
            </a:solidFill>
          </a:endParaRPr>
        </a:p>
      </dgm:t>
    </dgm:pt>
    <dgm:pt modelId="{B5D9FB86-EEBE-488F-B7DE-B7CF5C9166C5}" cxnId="{9329B9E7-7D9C-48E6-865A-BCC19CAEF071}" type="parTrans">
      <dgm:prSet/>
      <dgm:spPr/>
      <dgm:t>
        <a:bodyPr/>
        <a:p>
          <a:endParaRPr lang="zh-CN" altLang="en-US"/>
        </a:p>
      </dgm:t>
    </dgm:pt>
    <dgm:pt modelId="{D7D19B67-C01A-45D3-B5C7-B7E1B18A9F62}" cxnId="{9329B9E7-7D9C-48E6-865A-BCC19CAEF071}" type="sibTrans">
      <dgm:prSet/>
      <dgm:spPr/>
      <dgm:t>
        <a:bodyPr/>
        <a:p>
          <a:endParaRPr lang="zh-CN" altLang="en-US"/>
        </a:p>
      </dgm:t>
    </dgm:pt>
    <dgm:pt modelId="{35600F67-42C2-4D1B-B072-DC2A36FCB136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400"/>
            <a:t>训练是需要反向传播和梯度下降的，int8就非常不好做了</a:t>
          </a:r>
          <a:r>
            <a:rPr lang="zh-CN" altLang="en-US" sz="2500"/>
            <a:t/>
          </a:r>
          <a:endParaRPr lang="zh-CN" altLang="en-US" sz="2500"/>
        </a:p>
      </dgm:t>
    </dgm:pt>
    <dgm:pt modelId="{B4BC79E1-FDBA-43D1-A988-1BE8090EDA7A}" cxnId="{9718478A-0AB4-4923-9C65-5EEBCBACF656}" type="parTrans">
      <dgm:prSet/>
      <dgm:spPr/>
      <dgm:t>
        <a:bodyPr/>
        <a:p>
          <a:endParaRPr lang="zh-CN" altLang="en-US"/>
        </a:p>
      </dgm:t>
    </dgm:pt>
    <dgm:pt modelId="{AD46A0AA-C45A-46D2-89AF-28390F99F9D0}" cxnId="{9718478A-0AB4-4923-9C65-5EEBCBACF656}" type="sibTrans">
      <dgm:prSet/>
      <dgm:spPr/>
      <dgm:t>
        <a:bodyPr/>
        <a:p>
          <a:endParaRPr lang="zh-CN" altLang="en-US"/>
        </a:p>
      </dgm:t>
    </dgm:pt>
    <dgm:pt modelId="{A5A5B1B9-8A19-4555-8DD6-1C123CE42A61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400">
              <a:solidFill>
                <a:schemeClr val="tx1"/>
              </a:solidFill>
            </a:rPr>
            <a:t>浮点模型是基本要求，便于直接转换</a:t>
          </a:r>
          <a:endParaRPr lang="zh-CN" altLang="en-US" sz="1400">
            <a:solidFill>
              <a:schemeClr val="tx1"/>
            </a:solidFill>
          </a:endParaRPr>
        </a:p>
      </dgm:t>
    </dgm:pt>
    <dgm:pt modelId="{456C5418-D314-412B-BE00-7A4DD1444655}" cxnId="{3D064870-DF4E-4520-8E09-CF15B5C2F998}" type="parTrans">
      <dgm:prSet/>
      <dgm:spPr/>
    </dgm:pt>
    <dgm:pt modelId="{E87B52B4-027C-46C2-BE29-E81D0EE43DD6}" cxnId="{3D064870-DF4E-4520-8E09-CF15B5C2F998}" type="sibTrans">
      <dgm:prSet/>
      <dgm:spPr/>
    </dgm:pt>
    <dgm:pt modelId="{D5FB6A06-3991-4223-AD64-C4F7F6F4DF69}" type="pres">
      <dgm:prSet presAssocID="{468FBB7B-694A-47BF-865D-2F44C1051453}" presName="Name0" presStyleCnt="0">
        <dgm:presLayoutVars>
          <dgm:dir/>
          <dgm:animLvl val="lvl"/>
          <dgm:resizeHandles val="exact"/>
        </dgm:presLayoutVars>
      </dgm:prSet>
      <dgm:spPr/>
    </dgm:pt>
    <dgm:pt modelId="{312A3512-7E25-4333-A3BD-AED4A6241D98}" type="pres">
      <dgm:prSet presAssocID="{212E6F4D-D7C1-4921-82B5-27EE55957498}" presName="composite" presStyleCnt="0"/>
      <dgm:spPr/>
    </dgm:pt>
    <dgm:pt modelId="{70DBF00B-9B9E-4EF8-BC2D-209D4846CECE}" type="pres">
      <dgm:prSet presAssocID="{212E6F4D-D7C1-4921-82B5-27EE5595749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4B3CA15-2C89-485B-89D0-8450451CAAA7}" type="pres">
      <dgm:prSet presAssocID="{212E6F4D-D7C1-4921-82B5-27EE55957498}" presName="desTx" presStyleLbl="alignAccFollowNode1" presStyleIdx="0" presStyleCnt="3">
        <dgm:presLayoutVars>
          <dgm:bulletEnabled val="1"/>
        </dgm:presLayoutVars>
      </dgm:prSet>
      <dgm:spPr/>
    </dgm:pt>
    <dgm:pt modelId="{BAF55B90-094A-45A9-A289-ED9A682E5915}" type="pres">
      <dgm:prSet presAssocID="{8633449E-E60F-4008-B70C-A21AA2807366}" presName="space" presStyleCnt="0"/>
      <dgm:spPr/>
    </dgm:pt>
    <dgm:pt modelId="{5EB24CCF-928A-4018-A934-89F31F564A83}" type="pres">
      <dgm:prSet presAssocID="{BD5427FF-4EB1-4006-BF7F-42158E0C5129}" presName="composite" presStyleCnt="0"/>
      <dgm:spPr/>
    </dgm:pt>
    <dgm:pt modelId="{5D9704F8-5A95-419F-B794-1E2F82666BDB}" type="pres">
      <dgm:prSet presAssocID="{BD5427FF-4EB1-4006-BF7F-42158E0C512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0A6D3D8-DBC2-45B6-8DEF-789A72552BB4}" type="pres">
      <dgm:prSet presAssocID="{BD5427FF-4EB1-4006-BF7F-42158E0C5129}" presName="desTx" presStyleLbl="alignAccFollowNode1" presStyleIdx="1" presStyleCnt="3">
        <dgm:presLayoutVars>
          <dgm:bulletEnabled val="1"/>
        </dgm:presLayoutVars>
      </dgm:prSet>
      <dgm:spPr/>
    </dgm:pt>
    <dgm:pt modelId="{C4F6D2AE-A2A5-43DC-B705-8E8ECE0E1613}" type="pres">
      <dgm:prSet presAssocID="{D47F9812-1256-4E44-A6BE-BEC559BE8FF3}" presName="space" presStyleCnt="0"/>
      <dgm:spPr/>
    </dgm:pt>
    <dgm:pt modelId="{C1832C44-4F6B-4ABA-88DC-7D5A80779E4B}" type="pres">
      <dgm:prSet presAssocID="{FE969E54-0D5D-4815-BDC4-3309E2F7325D}" presName="composite" presStyleCnt="0"/>
      <dgm:spPr/>
    </dgm:pt>
    <dgm:pt modelId="{3E0BA246-3456-471B-AD87-1436FD251DD8}" type="pres">
      <dgm:prSet presAssocID="{FE969E54-0D5D-4815-BDC4-3309E2F7325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3CF15AD-8A19-4E9A-9BED-239A79CAF737}" type="pres">
      <dgm:prSet presAssocID="{FE969E54-0D5D-4815-BDC4-3309E2F7325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B60F7F5-F0C6-4210-82E8-4E8497701FA5}" srcId="{468FBB7B-694A-47BF-865D-2F44C1051453}" destId="{212E6F4D-D7C1-4921-82B5-27EE55957498}" srcOrd="0" destOrd="0" parTransId="{AB6260F7-8EE0-4B49-9B8D-E9E071F4980F}" sibTransId="{8633449E-E60F-4008-B70C-A21AA2807366}"/>
    <dgm:cxn modelId="{413F9AC3-3766-414F-8662-F8AD8E6BB04E}" srcId="{212E6F4D-D7C1-4921-82B5-27EE55957498}" destId="{74F23B9F-9B9C-4010-AB68-7609C461352B}" srcOrd="0" destOrd="0" parTransId="{CD526D1B-837C-4B07-9BCB-AEC0A9DE28B8}" sibTransId="{25FB6E88-00AC-44A7-ADA5-80E05E4A6377}"/>
    <dgm:cxn modelId="{7EAA7510-22F9-4E46-A354-F10D57F7CFE7}" srcId="{468FBB7B-694A-47BF-865D-2F44C1051453}" destId="{BD5427FF-4EB1-4006-BF7F-42158E0C5129}" srcOrd="1" destOrd="0" parTransId="{A2F6D805-3B53-408A-A2A3-20BC3BF0D242}" sibTransId="{D47F9812-1256-4E44-A6BE-BEC559BE8FF3}"/>
    <dgm:cxn modelId="{AD6C8525-5D69-46DD-8D2A-F3A4E73BF4D6}" srcId="{BD5427FF-4EB1-4006-BF7F-42158E0C5129}" destId="{3A7B819B-DBE9-4610-B22A-5573EA6D532D}" srcOrd="0" destOrd="1" parTransId="{DC4BEA23-BF6E-42AD-9BF0-CFBDE86A80F1}" sibTransId="{0BF6ACD3-AE1A-4691-8CBE-DBE77AB8A685}"/>
    <dgm:cxn modelId="{D5544646-479A-4BE8-B5AB-E01A20F63AF6}" srcId="{BD5427FF-4EB1-4006-BF7F-42158E0C5129}" destId="{7D45CD28-8C51-4DD8-814B-CB108E393DB9}" srcOrd="1" destOrd="1" parTransId="{0F13DF0B-EBB5-4ACC-AAEE-50A654047615}" sibTransId="{143DBE98-304F-4E0C-A546-0FC28C9A7603}"/>
    <dgm:cxn modelId="{9329B9E7-7D9C-48E6-865A-BCC19CAEF071}" srcId="{468FBB7B-694A-47BF-865D-2F44C1051453}" destId="{FE969E54-0D5D-4815-BDC4-3309E2F7325D}" srcOrd="2" destOrd="0" parTransId="{B5D9FB86-EEBE-488F-B7DE-B7CF5C9166C5}" sibTransId="{D7D19B67-C01A-45D3-B5C7-B7E1B18A9F62}"/>
    <dgm:cxn modelId="{9718478A-0AB4-4923-9C65-5EEBCBACF656}" srcId="{FE969E54-0D5D-4815-BDC4-3309E2F7325D}" destId="{35600F67-42C2-4D1B-B072-DC2A36FCB136}" srcOrd="0" destOrd="2" parTransId="{B4BC79E1-FDBA-43D1-A988-1BE8090EDA7A}" sibTransId="{AD46A0AA-C45A-46D2-89AF-28390F99F9D0}"/>
    <dgm:cxn modelId="{3D064870-DF4E-4520-8E09-CF15B5C2F998}" srcId="{FE969E54-0D5D-4815-BDC4-3309E2F7325D}" destId="{A5A5B1B9-8A19-4555-8DD6-1C123CE42A61}" srcOrd="1" destOrd="2" parTransId="{456C5418-D314-412B-BE00-7A4DD1444655}" sibTransId="{E87B52B4-027C-46C2-BE29-E81D0EE43DD6}"/>
    <dgm:cxn modelId="{DD964B36-28CE-4278-A582-94319873B7DB}" type="presOf" srcId="{468FBB7B-694A-47BF-865D-2F44C1051453}" destId="{D5FB6A06-3991-4223-AD64-C4F7F6F4DF69}" srcOrd="0" destOrd="0" presId="urn:microsoft.com/office/officeart/2005/8/layout/hList1"/>
    <dgm:cxn modelId="{152E3D0A-8CD6-4D41-A8FE-7A53D026DD09}" type="presParOf" srcId="{D5FB6A06-3991-4223-AD64-C4F7F6F4DF69}" destId="{312A3512-7E25-4333-A3BD-AED4A6241D98}" srcOrd="0" destOrd="0" presId="urn:microsoft.com/office/officeart/2005/8/layout/hList1"/>
    <dgm:cxn modelId="{6EB3565C-FD22-4903-8766-685395F92CA9}" type="presParOf" srcId="{312A3512-7E25-4333-A3BD-AED4A6241D98}" destId="{70DBF00B-9B9E-4EF8-BC2D-209D4846CECE}" srcOrd="0" destOrd="0" presId="urn:microsoft.com/office/officeart/2005/8/layout/hList1"/>
    <dgm:cxn modelId="{C1F97B73-4553-4D2A-8E22-6B77AA9226A2}" type="presOf" srcId="{212E6F4D-D7C1-4921-82B5-27EE55957498}" destId="{70DBF00B-9B9E-4EF8-BC2D-209D4846CECE}" srcOrd="0" destOrd="0" presId="urn:microsoft.com/office/officeart/2005/8/layout/hList1"/>
    <dgm:cxn modelId="{058187EF-FA86-476A-9570-A5EB44F7C6A2}" type="presParOf" srcId="{312A3512-7E25-4333-A3BD-AED4A6241D98}" destId="{74B3CA15-2C89-485B-89D0-8450451CAAA7}" srcOrd="1" destOrd="0" presId="urn:microsoft.com/office/officeart/2005/8/layout/hList1"/>
    <dgm:cxn modelId="{E82BD94F-3CC2-42B6-9311-07C8BF0C26D1}" type="presOf" srcId="{74F23B9F-9B9C-4010-AB68-7609C461352B}" destId="{74B3CA15-2C89-485B-89D0-8450451CAAA7}" srcOrd="0" destOrd="0" presId="urn:microsoft.com/office/officeart/2005/8/layout/hList1"/>
    <dgm:cxn modelId="{9EF2F8C9-FEFE-443D-A5FE-D27EBBA8DC0B}" type="presParOf" srcId="{D5FB6A06-3991-4223-AD64-C4F7F6F4DF69}" destId="{BAF55B90-094A-45A9-A289-ED9A682E5915}" srcOrd="1" destOrd="0" presId="urn:microsoft.com/office/officeart/2005/8/layout/hList1"/>
    <dgm:cxn modelId="{032FA1C1-8B17-469D-982F-6AC93C1AEA1E}" type="presParOf" srcId="{D5FB6A06-3991-4223-AD64-C4F7F6F4DF69}" destId="{5EB24CCF-928A-4018-A934-89F31F564A83}" srcOrd="2" destOrd="0" presId="urn:microsoft.com/office/officeart/2005/8/layout/hList1"/>
    <dgm:cxn modelId="{F9482B88-76A0-4FA6-8030-354C9AEC5B41}" type="presParOf" srcId="{5EB24CCF-928A-4018-A934-89F31F564A83}" destId="{5D9704F8-5A95-419F-B794-1E2F82666BDB}" srcOrd="0" destOrd="2" presId="urn:microsoft.com/office/officeart/2005/8/layout/hList1"/>
    <dgm:cxn modelId="{5A4D2530-C2A9-4863-B7B2-E850C04E3B52}" type="presOf" srcId="{BD5427FF-4EB1-4006-BF7F-42158E0C5129}" destId="{5D9704F8-5A95-419F-B794-1E2F82666BDB}" srcOrd="0" destOrd="0" presId="urn:microsoft.com/office/officeart/2005/8/layout/hList1"/>
    <dgm:cxn modelId="{FA998450-8B1A-4C6C-8854-861204910269}" type="presParOf" srcId="{5EB24CCF-928A-4018-A934-89F31F564A83}" destId="{C0A6D3D8-DBC2-45B6-8DEF-789A72552BB4}" srcOrd="1" destOrd="2" presId="urn:microsoft.com/office/officeart/2005/8/layout/hList1"/>
    <dgm:cxn modelId="{40D4E79A-29E4-4E2E-9EAC-5C503D4545DC}" type="presOf" srcId="{3A7B819B-DBE9-4610-B22A-5573EA6D532D}" destId="{C0A6D3D8-DBC2-45B6-8DEF-789A72552BB4}" srcOrd="0" destOrd="0" presId="urn:microsoft.com/office/officeart/2005/8/layout/hList1"/>
    <dgm:cxn modelId="{4D20B00A-7544-4ACC-ADDC-3736D5CBAB00}" type="presOf" srcId="{7D45CD28-8C51-4DD8-814B-CB108E393DB9}" destId="{C0A6D3D8-DBC2-45B6-8DEF-789A72552BB4}" srcOrd="0" destOrd="1" presId="urn:microsoft.com/office/officeart/2005/8/layout/hList1"/>
    <dgm:cxn modelId="{8F4121DC-9569-4E87-9C54-CB5DC85C8024}" type="presParOf" srcId="{D5FB6A06-3991-4223-AD64-C4F7F6F4DF69}" destId="{C4F6D2AE-A2A5-43DC-B705-8E8ECE0E1613}" srcOrd="3" destOrd="0" presId="urn:microsoft.com/office/officeart/2005/8/layout/hList1"/>
    <dgm:cxn modelId="{13F75E06-A22F-4594-99A9-AF3E879DB6FC}" type="presParOf" srcId="{D5FB6A06-3991-4223-AD64-C4F7F6F4DF69}" destId="{C1832C44-4F6B-4ABA-88DC-7D5A80779E4B}" srcOrd="4" destOrd="0" presId="urn:microsoft.com/office/officeart/2005/8/layout/hList1"/>
    <dgm:cxn modelId="{8C463E4C-01FA-46B9-A1FC-9C544F5CC168}" type="presParOf" srcId="{C1832C44-4F6B-4ABA-88DC-7D5A80779E4B}" destId="{3E0BA246-3456-471B-AD87-1436FD251DD8}" srcOrd="0" destOrd="4" presId="urn:microsoft.com/office/officeart/2005/8/layout/hList1"/>
    <dgm:cxn modelId="{141A4441-4040-4F7D-A5AF-6C3954AD2BB5}" type="presOf" srcId="{FE969E54-0D5D-4815-BDC4-3309E2F7325D}" destId="{3E0BA246-3456-471B-AD87-1436FD251DD8}" srcOrd="0" destOrd="0" presId="urn:microsoft.com/office/officeart/2005/8/layout/hList1"/>
    <dgm:cxn modelId="{F3A898AA-7B7C-4122-B667-83887F040D26}" type="presParOf" srcId="{C1832C44-4F6B-4ABA-88DC-7D5A80779E4B}" destId="{33CF15AD-8A19-4E9A-9BED-239A79CAF737}" srcOrd="1" destOrd="4" presId="urn:microsoft.com/office/officeart/2005/8/layout/hList1"/>
    <dgm:cxn modelId="{3C535B9D-FC37-403F-B842-55BDE05EBCD0}" type="presOf" srcId="{35600F67-42C2-4D1B-B072-DC2A36FCB136}" destId="{33CF15AD-8A19-4E9A-9BED-239A79CAF737}" srcOrd="0" destOrd="0" presId="urn:microsoft.com/office/officeart/2005/8/layout/hList1"/>
    <dgm:cxn modelId="{E26BCA43-5644-4113-AF65-106F93733716}" type="presOf" srcId="{A5A5B1B9-8A19-4555-8DD6-1C123CE42A61}" destId="{33CF15AD-8A19-4E9A-9BED-239A79CAF737}" srcOrd="0" destOrd="1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8FBB7B-694A-47BF-865D-2F44C105145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BD5427FF-4EB1-4006-BF7F-42158E0C512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校准数据集</a:t>
          </a:r>
          <a:r>
            <a:rPr lang="zh-CN" altLang="en-US"/>
            <a:t/>
          </a:r>
          <a:endParaRPr lang="zh-CN" altLang="en-US"/>
        </a:p>
      </dgm:t>
    </dgm:pt>
    <dgm:pt modelId="{A2F6D805-3B53-408A-A2A3-20BC3BF0D242}" cxnId="{3F2A2CF4-5CE2-4F72-8004-BC44D1FD1CC0}" type="parTrans">
      <dgm:prSet/>
      <dgm:spPr/>
      <dgm:t>
        <a:bodyPr/>
        <a:p>
          <a:endParaRPr lang="zh-CN" altLang="en-US"/>
        </a:p>
      </dgm:t>
    </dgm:pt>
    <dgm:pt modelId="{D47F9812-1256-4E44-A6BE-BEC559BE8FF3}" cxnId="{3F2A2CF4-5CE2-4F72-8004-BC44D1FD1CC0}" type="sibTrans">
      <dgm:prSet/>
      <dgm:spPr/>
      <dgm:t>
        <a:bodyPr/>
        <a:p>
          <a:endParaRPr lang="zh-CN" altLang="en-US"/>
        </a:p>
      </dgm:t>
    </dgm:pt>
    <dgm:pt modelId="{3A7B819B-DBE9-4610-B22A-5573EA6D532D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具有代表性的图片</a:t>
          </a:r>
          <a:endParaRPr lang="zh-CN" altLang="en-US"/>
        </a:p>
      </dgm:t>
    </dgm:pt>
    <dgm:pt modelId="{DC4BEA23-BF6E-42AD-9BF0-CFBDE86A80F1}" cxnId="{AE26CE49-A8BB-4620-85AF-3D023E0A8B66}" type="parTrans">
      <dgm:prSet/>
      <dgm:spPr/>
      <dgm:t>
        <a:bodyPr/>
        <a:p>
          <a:endParaRPr lang="zh-CN" altLang="en-US"/>
        </a:p>
      </dgm:t>
    </dgm:pt>
    <dgm:pt modelId="{0BF6ACD3-AE1A-4691-8CBE-DBE77AB8A685}" cxnId="{AE26CE49-A8BB-4620-85AF-3D023E0A8B66}" type="sibTrans">
      <dgm:prSet/>
      <dgm:spPr/>
      <dgm:t>
        <a:bodyPr/>
        <a:p>
          <a:endParaRPr lang="zh-CN" altLang="en-US"/>
        </a:p>
      </dgm:t>
    </dgm:pt>
    <dgm:pt modelId="{FE969E54-0D5D-4815-BDC4-3309E2F7325D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执行校准</a:t>
          </a:r>
          <a:r>
            <a:rPr lang="zh-CN" altLang="en-US"/>
            <a:t/>
          </a:r>
          <a:endParaRPr lang="zh-CN" altLang="en-US"/>
        </a:p>
      </dgm:t>
    </dgm:pt>
    <dgm:pt modelId="{B5D9FB86-EEBE-488F-B7DE-B7CF5C9166C5}" cxnId="{ADC3828A-94DB-4CC0-84BA-7F2037E5FF69}" type="parTrans">
      <dgm:prSet/>
      <dgm:spPr/>
      <dgm:t>
        <a:bodyPr/>
        <a:p>
          <a:endParaRPr lang="zh-CN" altLang="en-US"/>
        </a:p>
      </dgm:t>
    </dgm:pt>
    <dgm:pt modelId="{D7D19B67-C01A-45D3-B5C7-B7E1B18A9F62}" cxnId="{ADC3828A-94DB-4CC0-84BA-7F2037E5FF69}" type="sibTrans">
      <dgm:prSet/>
      <dgm:spPr/>
      <dgm:t>
        <a:bodyPr/>
        <a:p>
          <a:endParaRPr lang="zh-CN" altLang="en-US"/>
        </a:p>
      </dgm:t>
    </dgm:pt>
    <dgm:pt modelId="{35600F67-42C2-4D1B-B072-DC2A36FCB13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>
              <a:sym typeface="+mn-ea"/>
            </a:rPr>
            <a:t>收集激活值直方图</a:t>
          </a:r>
          <a:r>
            <a:rPr lang="zh-CN" altLang="en-US"/>
            <a:t/>
          </a:r>
          <a:endParaRPr lang="zh-CN" altLang="en-US"/>
        </a:p>
      </dgm:t>
    </dgm:pt>
    <dgm:pt modelId="{B4BC79E1-FDBA-43D1-A988-1BE8090EDA7A}" cxnId="{72757B76-7734-4A06-AC12-A6CB84600250}" type="parTrans">
      <dgm:prSet/>
      <dgm:spPr/>
      <dgm:t>
        <a:bodyPr/>
        <a:p>
          <a:endParaRPr lang="zh-CN" altLang="en-US"/>
        </a:p>
      </dgm:t>
    </dgm:pt>
    <dgm:pt modelId="{AD46A0AA-C45A-46D2-89AF-28390F99F9D0}" cxnId="{72757B76-7734-4A06-AC12-A6CB84600250}" type="sibTrans">
      <dgm:prSet/>
      <dgm:spPr/>
      <dgm:t>
        <a:bodyPr/>
        <a:p>
          <a:endParaRPr lang="zh-CN" altLang="en-US"/>
        </a:p>
      </dgm:t>
    </dgm:pt>
    <dgm:pt modelId="{9C085773-AC9F-4C14-B679-19C8C18B1E2F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>
              <a:sym typeface="+mn-ea"/>
            </a:rPr>
            <a:t>基于不同的阈值产生不同的分布</a:t>
          </a:r>
          <a:r>
            <a:rPr lang="zh-CN" altLang="en-US"/>
            <a:t/>
          </a:r>
          <a:endParaRPr lang="zh-CN" altLang="en-US"/>
        </a:p>
      </dgm:t>
    </dgm:pt>
    <dgm:pt modelId="{01DF64E2-E037-4E72-BC52-382C539348AC}" cxnId="{D420F40E-96CE-41B4-8458-EAF7600FC846}" type="parTrans">
      <dgm:prSet/>
      <dgm:spPr/>
    </dgm:pt>
    <dgm:pt modelId="{3F8438AE-4920-4FBD-9CED-B29EF33E9E02}" cxnId="{D420F40E-96CE-41B4-8458-EAF7600FC846}" type="sibTrans">
      <dgm:prSet/>
      <dgm:spPr/>
    </dgm:pt>
    <dgm:pt modelId="{BDA101EB-A124-4F6A-8317-C81ADC45A9CF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>
              <a:sym typeface="+mn-ea"/>
            </a:rPr>
            <a:t>计算每个分布与原分布的相对熵，然后选择熵最少的一个</a:t>
          </a:r>
          <a:r>
            <a:rPr lang="en-US" altLang="zh-CN"/>
            <a:t/>
          </a:r>
          <a:endParaRPr lang="en-US" altLang="zh-CN"/>
        </a:p>
      </dgm:t>
    </dgm:pt>
    <dgm:pt modelId="{C2870B8E-C369-4CFD-BF43-A49202481820}" cxnId="{C8AFEF69-88B5-43B1-AE43-F6AD0F506929}" type="parTrans">
      <dgm:prSet/>
      <dgm:spPr/>
    </dgm:pt>
    <dgm:pt modelId="{2ECD2FF9-F3D3-4C95-90BC-79D4B24E5322}" cxnId="{C8AFEF69-88B5-43B1-AE43-F6AD0F506929}" type="sibTrans">
      <dgm:prSet/>
      <dgm:spPr/>
    </dgm:pt>
    <dgm:pt modelId="{0BC9DC72-B579-4674-8734-5FD83F92540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>
              <a:sym typeface="+mn-ea"/>
            </a:rPr>
            <a:t>TRT</a:t>
          </a:r>
          <a:r>
            <a:rPr lang="zh-CN" altLang="en-US">
              <a:sym typeface="+mn-ea"/>
            </a:rPr>
            <a:t>提供三种校准器实现：</a:t>
          </a:r>
          <a:r>
            <a:rPr lang="zh-CN" altLang="en-US">
              <a:sym typeface="+mn-ea"/>
            </a:rPr>
            <a:t>IInt8EntropyCalibrator， IInt8EntropyCalibrator2， IInt8LegacyCalibrator</a:t>
          </a:r>
          <a:r>
            <a:rPr lang="zh-CN" altLang="en-US"/>
            <a:t/>
          </a:r>
          <a:endParaRPr lang="zh-CN" altLang="en-US"/>
        </a:p>
      </dgm:t>
    </dgm:pt>
    <dgm:pt modelId="{DE0BCCEB-374C-4BE7-96B9-25CFFCD919EE}" cxnId="{C148F88E-C228-4ED6-8AE5-0D98C10CC529}" type="parTrans">
      <dgm:prSet/>
      <dgm:spPr/>
    </dgm:pt>
    <dgm:pt modelId="{339CF7E6-14E6-4111-8B99-6184CFCA4DC4}" cxnId="{C148F88E-C228-4ED6-8AE5-0D98C10CC529}" type="sibTrans">
      <dgm:prSet/>
      <dgm:spPr/>
    </dgm:pt>
    <dgm:pt modelId="{C5E1CAFD-796A-4722-AF02-E69270B7445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i="1">
              <a:ln>
                <a:solidFill>
                  <a:srgbClr val="FF0000"/>
                </a:solidFill>
              </a:ln>
              <a:latin typeface="Cambria Math" panose="02040503050406030204" charset="0"/>
              <a:cs typeface="Cambria Math" panose="02040503050406030204" charset="0"/>
              <a:sym typeface="+mn-ea"/>
            </a:rPr>
            <a:t>Tensor Values = FP32 scale factor * int8 array</a:t>
          </a:r>
          <a:r>
            <a:rPr lang="zh-CN" altLang="en-US"/>
            <a:t/>
          </a:r>
          <a:endParaRPr lang="zh-CN" altLang="en-US"/>
        </a:p>
      </dgm:t>
    </dgm:pt>
    <dgm:pt modelId="{0481A0E5-EE29-4071-A438-A83C8C79B358}" cxnId="{98FA2851-BA5C-4ACC-9A36-971BBF0F5CAC}" type="parTrans">
      <dgm:prSet/>
      <dgm:spPr/>
    </dgm:pt>
    <dgm:pt modelId="{64BA3F79-677D-4762-A35F-6198E339CBD4}" cxnId="{98FA2851-BA5C-4ACC-9A36-971BBF0F5CAC}" type="sibTrans">
      <dgm:prSet/>
      <dgm:spPr/>
    </dgm:pt>
    <dgm:pt modelId="{61F0DC84-7FFF-4FDD-9B5D-40960093AE83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编译</a:t>
          </a:r>
          <a:r>
            <a:rPr lang="zh-CN" altLang="en-US"/>
            <a:t>运行</a:t>
          </a:r>
          <a:r>
            <a:rPr lang="zh-CN" altLang="en-US"/>
            <a:t/>
          </a:r>
          <a:endParaRPr lang="zh-CN" altLang="en-US"/>
        </a:p>
      </dgm:t>
    </dgm:pt>
    <dgm:pt modelId="{2CB3CEFC-83E6-4DB9-B636-5287ACC11553}" cxnId="{4ABD572E-AD66-4AD3-8AC4-FD1AC24A0A0A}" type="parTrans">
      <dgm:prSet/>
      <dgm:spPr/>
      <dgm:t>
        <a:bodyPr/>
        <a:p>
          <a:endParaRPr lang="zh-CN" altLang="en-US"/>
        </a:p>
      </dgm:t>
    </dgm:pt>
    <dgm:pt modelId="{1FAE29ED-22A2-40FA-904A-0706E8542FE7}" cxnId="{4ABD572E-AD66-4AD3-8AC4-FD1AC24A0A0A}" type="sibTrans">
      <dgm:prSet/>
      <dgm:spPr/>
      <dgm:t>
        <a:bodyPr/>
        <a:p>
          <a:endParaRPr lang="zh-CN" altLang="en-US"/>
        </a:p>
      </dgm:t>
    </dgm:pt>
    <dgm:pt modelId="{2C0D9F89-7CE9-4195-96AC-FB27D6AA2EF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>
              <a:sym typeface="+mn-ea"/>
            </a:rPr>
            <a:t>生成</a:t>
          </a:r>
          <a:r>
            <a:rPr lang="en-US" altLang="zh-CN">
              <a:sym typeface="+mn-ea"/>
            </a:rPr>
            <a:t>engine</a:t>
          </a:r>
          <a:r>
            <a:rPr lang="zh-CN" altLang="en-US">
              <a:sym typeface="+mn-ea"/>
            </a:rPr>
            <a:t>文件</a:t>
          </a:r>
          <a:r>
            <a:rPr lang="zh-CN" altLang="en-US"/>
            <a:t/>
          </a:r>
          <a:endParaRPr lang="zh-CN" altLang="en-US"/>
        </a:p>
      </dgm:t>
    </dgm:pt>
    <dgm:pt modelId="{24D9371C-2787-474E-A690-5A09190A9707}" cxnId="{0D2421CF-DB35-41C8-87ED-C6D92B121A56}" type="parTrans">
      <dgm:prSet/>
      <dgm:spPr/>
      <dgm:t>
        <a:bodyPr/>
        <a:p>
          <a:endParaRPr lang="zh-CN" altLang="en-US"/>
        </a:p>
      </dgm:t>
    </dgm:pt>
    <dgm:pt modelId="{39E6AF7E-E529-4319-B552-AB363EF4CE26}" cxnId="{0D2421CF-DB35-41C8-87ED-C6D92B121A56}" type="sibTrans">
      <dgm:prSet/>
      <dgm:spPr/>
      <dgm:t>
        <a:bodyPr/>
        <a:p>
          <a:endParaRPr lang="zh-CN" altLang="en-US"/>
        </a:p>
      </dgm:t>
    </dgm:pt>
    <dgm:pt modelId="{050AA9D0-FF96-4670-BDB3-70E7D3491E64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执行推理</a:t>
          </a:r>
          <a:r>
            <a:rPr lang="zh-CN" altLang="en-US"/>
            <a:t/>
          </a:r>
          <a:endParaRPr lang="zh-CN" altLang="en-US"/>
        </a:p>
      </dgm:t>
    </dgm:pt>
    <dgm:pt modelId="{D12D95BD-A259-4130-AC42-B6920F818090}" cxnId="{0CC5A107-D87D-44FA-B6A4-B06B6D38D44B}" type="parTrans">
      <dgm:prSet/>
      <dgm:spPr/>
    </dgm:pt>
    <dgm:pt modelId="{1DD46C23-1408-4F8D-AE94-53F88F88BD76}" cxnId="{0CC5A107-D87D-44FA-B6A4-B06B6D38D44B}" type="sibTrans">
      <dgm:prSet/>
      <dgm:spPr/>
    </dgm:pt>
    <dgm:pt modelId="{D5FB6A06-3991-4223-AD64-C4F7F6F4DF69}" type="pres">
      <dgm:prSet presAssocID="{468FBB7B-694A-47BF-865D-2F44C1051453}" presName="Name0" presStyleCnt="0">
        <dgm:presLayoutVars>
          <dgm:dir/>
          <dgm:animLvl val="lvl"/>
          <dgm:resizeHandles val="exact"/>
        </dgm:presLayoutVars>
      </dgm:prSet>
      <dgm:spPr/>
    </dgm:pt>
    <dgm:pt modelId="{5EB24CCF-928A-4018-A934-89F31F564A83}" type="pres">
      <dgm:prSet presAssocID="{BD5427FF-4EB1-4006-BF7F-42158E0C5129}" presName="composite" presStyleCnt="0"/>
      <dgm:spPr/>
    </dgm:pt>
    <dgm:pt modelId="{5D9704F8-5A95-419F-B794-1E2F82666BDB}" type="pres">
      <dgm:prSet presAssocID="{BD5427FF-4EB1-4006-BF7F-42158E0C512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0A6D3D8-DBC2-45B6-8DEF-789A72552BB4}" type="pres">
      <dgm:prSet presAssocID="{BD5427FF-4EB1-4006-BF7F-42158E0C5129}" presName="desTx" presStyleLbl="alignAccFollowNode1" presStyleIdx="0" presStyleCnt="3">
        <dgm:presLayoutVars>
          <dgm:bulletEnabled val="1"/>
        </dgm:presLayoutVars>
      </dgm:prSet>
      <dgm:spPr/>
    </dgm:pt>
    <dgm:pt modelId="{C4F6D2AE-A2A5-43DC-B705-8E8ECE0E1613}" type="pres">
      <dgm:prSet presAssocID="{D47F9812-1256-4E44-A6BE-BEC559BE8FF3}" presName="space" presStyleCnt="0"/>
      <dgm:spPr/>
    </dgm:pt>
    <dgm:pt modelId="{C1832C44-4F6B-4ABA-88DC-7D5A80779E4B}" type="pres">
      <dgm:prSet presAssocID="{FE969E54-0D5D-4815-BDC4-3309E2F7325D}" presName="composite" presStyleCnt="0"/>
      <dgm:spPr/>
    </dgm:pt>
    <dgm:pt modelId="{3E0BA246-3456-471B-AD87-1436FD251DD8}" type="pres">
      <dgm:prSet presAssocID="{FE969E54-0D5D-4815-BDC4-3309E2F7325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3CF15AD-8A19-4E9A-9BED-239A79CAF737}" type="pres">
      <dgm:prSet presAssocID="{FE969E54-0D5D-4815-BDC4-3309E2F7325D}" presName="desTx" presStyleLbl="alignAccFollowNode1" presStyleIdx="1" presStyleCnt="3">
        <dgm:presLayoutVars>
          <dgm:bulletEnabled val="1"/>
        </dgm:presLayoutVars>
      </dgm:prSet>
      <dgm:spPr/>
    </dgm:pt>
    <dgm:pt modelId="{F4639A07-76C8-4329-80D5-712628979A9A}" type="pres">
      <dgm:prSet presAssocID="{D7D19B67-C01A-45D3-B5C7-B7E1B18A9F62}" presName="space" presStyleCnt="0"/>
      <dgm:spPr/>
    </dgm:pt>
    <dgm:pt modelId="{7F710124-E259-48A5-9895-471DE20AF50E}" type="pres">
      <dgm:prSet presAssocID="{61F0DC84-7FFF-4FDD-9B5D-40960093AE83}" presName="composite" presStyleCnt="0"/>
      <dgm:spPr/>
    </dgm:pt>
    <dgm:pt modelId="{FC453BFD-315B-4968-86FA-B7D3125F3320}" type="pres">
      <dgm:prSet presAssocID="{61F0DC84-7FFF-4FDD-9B5D-40960093AE8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357C82A-FE93-416B-AFBF-A74F9E99C4E4}" type="pres">
      <dgm:prSet presAssocID="{61F0DC84-7FFF-4FDD-9B5D-40960093AE8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F2A2CF4-5CE2-4F72-8004-BC44D1FD1CC0}" srcId="{468FBB7B-694A-47BF-865D-2F44C1051453}" destId="{BD5427FF-4EB1-4006-BF7F-42158E0C5129}" srcOrd="0" destOrd="0" parTransId="{A2F6D805-3B53-408A-A2A3-20BC3BF0D242}" sibTransId="{D47F9812-1256-4E44-A6BE-BEC559BE8FF3}"/>
    <dgm:cxn modelId="{AE26CE49-A8BB-4620-85AF-3D023E0A8B66}" srcId="{BD5427FF-4EB1-4006-BF7F-42158E0C5129}" destId="{3A7B819B-DBE9-4610-B22A-5573EA6D532D}" srcOrd="0" destOrd="0" parTransId="{DC4BEA23-BF6E-42AD-9BF0-CFBDE86A80F1}" sibTransId="{0BF6ACD3-AE1A-4691-8CBE-DBE77AB8A685}"/>
    <dgm:cxn modelId="{ADC3828A-94DB-4CC0-84BA-7F2037E5FF69}" srcId="{468FBB7B-694A-47BF-865D-2F44C1051453}" destId="{FE969E54-0D5D-4815-BDC4-3309E2F7325D}" srcOrd="1" destOrd="0" parTransId="{B5D9FB86-EEBE-488F-B7DE-B7CF5C9166C5}" sibTransId="{D7D19B67-C01A-45D3-B5C7-B7E1B18A9F62}"/>
    <dgm:cxn modelId="{72757B76-7734-4A06-AC12-A6CB84600250}" srcId="{FE969E54-0D5D-4815-BDC4-3309E2F7325D}" destId="{35600F67-42C2-4D1B-B072-DC2A36FCB136}" srcOrd="0" destOrd="1" parTransId="{B4BC79E1-FDBA-43D1-A988-1BE8090EDA7A}" sibTransId="{AD46A0AA-C45A-46D2-89AF-28390F99F9D0}"/>
    <dgm:cxn modelId="{D420F40E-96CE-41B4-8458-EAF7600FC846}" srcId="{FE969E54-0D5D-4815-BDC4-3309E2F7325D}" destId="{9C085773-AC9F-4C14-B679-19C8C18B1E2F}" srcOrd="1" destOrd="1" parTransId="{01DF64E2-E037-4E72-BC52-382C539348AC}" sibTransId="{3F8438AE-4920-4FBD-9CED-B29EF33E9E02}"/>
    <dgm:cxn modelId="{C8AFEF69-88B5-43B1-AE43-F6AD0F506929}" srcId="{FE969E54-0D5D-4815-BDC4-3309E2F7325D}" destId="{BDA101EB-A124-4F6A-8317-C81ADC45A9CF}" srcOrd="2" destOrd="1" parTransId="{C2870B8E-C369-4CFD-BF43-A49202481820}" sibTransId="{2ECD2FF9-F3D3-4C95-90BC-79D4B24E5322}"/>
    <dgm:cxn modelId="{C148F88E-C228-4ED6-8AE5-0D98C10CC529}" srcId="{FE969E54-0D5D-4815-BDC4-3309E2F7325D}" destId="{0BC9DC72-B579-4674-8734-5FD83F925402}" srcOrd="3" destOrd="1" parTransId="{DE0BCCEB-374C-4BE7-96B9-25CFFCD919EE}" sibTransId="{339CF7E6-14E6-4111-8B99-6184CFCA4DC4}"/>
    <dgm:cxn modelId="{98FA2851-BA5C-4ACC-9A36-971BBF0F5CAC}" srcId="{FE969E54-0D5D-4815-BDC4-3309E2F7325D}" destId="{C5E1CAFD-796A-4722-AF02-E69270B74450}" srcOrd="4" destOrd="1" parTransId="{0481A0E5-EE29-4071-A438-A83C8C79B358}" sibTransId="{64BA3F79-677D-4762-A35F-6198E339CBD4}"/>
    <dgm:cxn modelId="{4ABD572E-AD66-4AD3-8AC4-FD1AC24A0A0A}" srcId="{468FBB7B-694A-47BF-865D-2F44C1051453}" destId="{61F0DC84-7FFF-4FDD-9B5D-40960093AE83}" srcOrd="2" destOrd="0" parTransId="{2CB3CEFC-83E6-4DB9-B636-5287ACC11553}" sibTransId="{1FAE29ED-22A2-40FA-904A-0706E8542FE7}"/>
    <dgm:cxn modelId="{0D2421CF-DB35-41C8-87ED-C6D92B121A56}" srcId="{61F0DC84-7FFF-4FDD-9B5D-40960093AE83}" destId="{2C0D9F89-7CE9-4195-96AC-FB27D6AA2EF6}" srcOrd="0" destOrd="2" parTransId="{24D9371C-2787-474E-A690-5A09190A9707}" sibTransId="{39E6AF7E-E529-4319-B552-AB363EF4CE26}"/>
    <dgm:cxn modelId="{0CC5A107-D87D-44FA-B6A4-B06B6D38D44B}" srcId="{61F0DC84-7FFF-4FDD-9B5D-40960093AE83}" destId="{050AA9D0-FF96-4670-BDB3-70E7D3491E64}" srcOrd="1" destOrd="2" parTransId="{D12D95BD-A259-4130-AC42-B6920F818090}" sibTransId="{1DD46C23-1408-4F8D-AE94-53F88F88BD76}"/>
    <dgm:cxn modelId="{DEC8E4CE-4E85-420E-8906-14B609D771E5}" type="presOf" srcId="{468FBB7B-694A-47BF-865D-2F44C1051453}" destId="{D5FB6A06-3991-4223-AD64-C4F7F6F4DF69}" srcOrd="0" destOrd="0" presId="urn:microsoft.com/office/officeart/2005/8/layout/hList1"/>
    <dgm:cxn modelId="{82E1EDA6-EA26-4FDE-BB2B-C0852DADE6CE}" type="presParOf" srcId="{D5FB6A06-3991-4223-AD64-C4F7F6F4DF69}" destId="{5EB24CCF-928A-4018-A934-89F31F564A83}" srcOrd="0" destOrd="0" presId="urn:microsoft.com/office/officeart/2005/8/layout/hList1"/>
    <dgm:cxn modelId="{B53C40EE-BE69-49A6-A2D5-5C5C6632A6CD}" type="presParOf" srcId="{5EB24CCF-928A-4018-A934-89F31F564A83}" destId="{5D9704F8-5A95-419F-B794-1E2F82666BDB}" srcOrd="0" destOrd="0" presId="urn:microsoft.com/office/officeart/2005/8/layout/hList1"/>
    <dgm:cxn modelId="{A829167B-3E4D-4897-AEDF-826B3776D439}" type="presOf" srcId="{BD5427FF-4EB1-4006-BF7F-42158E0C5129}" destId="{5D9704F8-5A95-419F-B794-1E2F82666BDB}" srcOrd="0" destOrd="0" presId="urn:microsoft.com/office/officeart/2005/8/layout/hList1"/>
    <dgm:cxn modelId="{A02C5D4B-20A1-4A48-B1BC-13299B70F9F6}" type="presParOf" srcId="{5EB24CCF-928A-4018-A934-89F31F564A83}" destId="{C0A6D3D8-DBC2-45B6-8DEF-789A72552BB4}" srcOrd="1" destOrd="0" presId="urn:microsoft.com/office/officeart/2005/8/layout/hList1"/>
    <dgm:cxn modelId="{930A70E1-DC30-47E4-8C34-8D141D346F77}" type="presOf" srcId="{3A7B819B-DBE9-4610-B22A-5573EA6D532D}" destId="{C0A6D3D8-DBC2-45B6-8DEF-789A72552BB4}" srcOrd="0" destOrd="0" presId="urn:microsoft.com/office/officeart/2005/8/layout/hList1"/>
    <dgm:cxn modelId="{B49B456C-9CC2-4F0F-AAEF-2ADF3DAB0851}" type="presParOf" srcId="{D5FB6A06-3991-4223-AD64-C4F7F6F4DF69}" destId="{C4F6D2AE-A2A5-43DC-B705-8E8ECE0E1613}" srcOrd="1" destOrd="0" presId="urn:microsoft.com/office/officeart/2005/8/layout/hList1"/>
    <dgm:cxn modelId="{D85A7F5A-9E15-4EF6-9030-0B775C3AD314}" type="presParOf" srcId="{D5FB6A06-3991-4223-AD64-C4F7F6F4DF69}" destId="{C1832C44-4F6B-4ABA-88DC-7D5A80779E4B}" srcOrd="2" destOrd="0" presId="urn:microsoft.com/office/officeart/2005/8/layout/hList1"/>
    <dgm:cxn modelId="{D3EA6086-FE6A-43BC-B467-64EE44979A7E}" type="presParOf" srcId="{C1832C44-4F6B-4ABA-88DC-7D5A80779E4B}" destId="{3E0BA246-3456-471B-AD87-1436FD251DD8}" srcOrd="0" destOrd="2" presId="urn:microsoft.com/office/officeart/2005/8/layout/hList1"/>
    <dgm:cxn modelId="{D330EB8C-E09C-4036-BCC9-CC08F1A5EBC5}" type="presOf" srcId="{FE969E54-0D5D-4815-BDC4-3309E2F7325D}" destId="{3E0BA246-3456-471B-AD87-1436FD251DD8}" srcOrd="0" destOrd="0" presId="urn:microsoft.com/office/officeart/2005/8/layout/hList1"/>
    <dgm:cxn modelId="{E1E1A377-CDD7-4996-BBAB-1FC72C1FC3AF}" type="presParOf" srcId="{C1832C44-4F6B-4ABA-88DC-7D5A80779E4B}" destId="{33CF15AD-8A19-4E9A-9BED-239A79CAF737}" srcOrd="1" destOrd="2" presId="urn:microsoft.com/office/officeart/2005/8/layout/hList1"/>
    <dgm:cxn modelId="{4BCC70ED-A8FC-4854-B3B2-260CB20ADFEE}" type="presOf" srcId="{35600F67-42C2-4D1B-B072-DC2A36FCB136}" destId="{33CF15AD-8A19-4E9A-9BED-239A79CAF737}" srcOrd="0" destOrd="0" presId="urn:microsoft.com/office/officeart/2005/8/layout/hList1"/>
    <dgm:cxn modelId="{D5010C7F-BAF2-41F1-8147-B14D4D4D6DF4}" type="presOf" srcId="{9C085773-AC9F-4C14-B679-19C8C18B1E2F}" destId="{33CF15AD-8A19-4E9A-9BED-239A79CAF737}" srcOrd="0" destOrd="1" presId="urn:microsoft.com/office/officeart/2005/8/layout/hList1"/>
    <dgm:cxn modelId="{836C3115-D6FE-4F89-B5F0-CC6027813269}" type="presOf" srcId="{BDA101EB-A124-4F6A-8317-C81ADC45A9CF}" destId="{33CF15AD-8A19-4E9A-9BED-239A79CAF737}" srcOrd="0" destOrd="2" presId="urn:microsoft.com/office/officeart/2005/8/layout/hList1"/>
    <dgm:cxn modelId="{AB6361C9-92EE-4E7B-AC40-A87D2C957AD2}" type="presOf" srcId="{0BC9DC72-B579-4674-8734-5FD83F925402}" destId="{33CF15AD-8A19-4E9A-9BED-239A79CAF737}" srcOrd="0" destOrd="3" presId="urn:microsoft.com/office/officeart/2005/8/layout/hList1"/>
    <dgm:cxn modelId="{ECDD079B-F4A0-453C-8BF4-CB988CD55C48}" type="presOf" srcId="{C5E1CAFD-796A-4722-AF02-E69270B74450}" destId="{33CF15AD-8A19-4E9A-9BED-239A79CAF737}" srcOrd="0" destOrd="4" presId="urn:microsoft.com/office/officeart/2005/8/layout/hList1"/>
    <dgm:cxn modelId="{744208E5-AFF9-4A3D-8CCC-2754E090B956}" type="presParOf" srcId="{D5FB6A06-3991-4223-AD64-C4F7F6F4DF69}" destId="{F4639A07-76C8-4329-80D5-712628979A9A}" srcOrd="3" destOrd="0" presId="urn:microsoft.com/office/officeart/2005/8/layout/hList1"/>
    <dgm:cxn modelId="{105C7DC1-958A-4155-9C7F-66053BD2DE7A}" type="presParOf" srcId="{D5FB6A06-3991-4223-AD64-C4F7F6F4DF69}" destId="{7F710124-E259-48A5-9895-471DE20AF50E}" srcOrd="4" destOrd="0" presId="urn:microsoft.com/office/officeart/2005/8/layout/hList1"/>
    <dgm:cxn modelId="{05766347-D0C1-4DFA-992D-B8089E9AB59C}" type="presParOf" srcId="{7F710124-E259-48A5-9895-471DE20AF50E}" destId="{FC453BFD-315B-4968-86FA-B7D3125F3320}" srcOrd="0" destOrd="4" presId="urn:microsoft.com/office/officeart/2005/8/layout/hList1"/>
    <dgm:cxn modelId="{1C09A758-9F4A-4824-826A-0F9871615ED7}" type="presOf" srcId="{61F0DC84-7FFF-4FDD-9B5D-40960093AE83}" destId="{FC453BFD-315B-4968-86FA-B7D3125F3320}" srcOrd="0" destOrd="0" presId="urn:microsoft.com/office/officeart/2005/8/layout/hList1"/>
    <dgm:cxn modelId="{A79A2436-25F1-4B43-9617-7432E3EEC1FE}" type="presParOf" srcId="{7F710124-E259-48A5-9895-471DE20AF50E}" destId="{B357C82A-FE93-416B-AFBF-A74F9E99C4E4}" srcOrd="1" destOrd="4" presId="urn:microsoft.com/office/officeart/2005/8/layout/hList1"/>
    <dgm:cxn modelId="{09F51329-47DD-4C23-AE7A-714603CBF7EC}" type="presOf" srcId="{2C0D9F89-7CE9-4195-96AC-FB27D6AA2EF6}" destId="{B357C82A-FE93-416B-AFBF-A74F9E99C4E4}" srcOrd="0" destOrd="0" presId="urn:microsoft.com/office/officeart/2005/8/layout/hList1"/>
    <dgm:cxn modelId="{EC49A344-4B13-4449-830B-7C9172898EA2}" type="presOf" srcId="{050AA9D0-FF96-4670-BDB3-70E7D3491E64}" destId="{B357C82A-FE93-416B-AFBF-A74F9E99C4E4}" srcOrd="0" destOrd="1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B1D179-D23D-41D4-AEEF-E4B9FEB069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3F25DA44-7F3E-4C17-A40B-7F663FDBEA65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/>
            <a:t>模型解析</a:t>
          </a:r>
          <a:r>
            <a:rPr lang="zh-CN" altLang="en-US" sz="1400"/>
            <a:t/>
          </a:r>
          <a:endParaRPr lang="zh-CN" altLang="en-US" sz="1400"/>
        </a:p>
      </dgm:t>
    </dgm:pt>
    <dgm:pt modelId="{EE9066D1-3403-4469-8E8C-0D40A82430F2}" cxnId="{82924048-A2AD-4F82-8AC4-D88381326CE2}" type="parTrans">
      <dgm:prSet/>
      <dgm:spPr/>
    </dgm:pt>
    <dgm:pt modelId="{8EC5AF5E-9C9F-410A-A755-A3EA5186F948}" cxnId="{82924048-A2AD-4F82-8AC4-D88381326CE2}" type="sibTrans">
      <dgm:prSet/>
      <dgm:spPr/>
      <dgm:t>
        <a:bodyPr/>
        <a:p>
          <a:endParaRPr lang="zh-CN" altLang="en-US"/>
        </a:p>
      </dgm:t>
    </dgm:pt>
    <dgm:pt modelId="{2E2F4D3A-969C-4DB2-9FA9-5C4A40369351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/>
            <a:t>优化</a:t>
          </a:r>
          <a:r>
            <a:rPr lang="zh-CN" altLang="en-US" sz="1400"/>
            <a:t>网络</a:t>
          </a:r>
          <a:r>
            <a:rPr lang="zh-CN" altLang="en-US" sz="1400"/>
            <a:t/>
          </a:r>
          <a:endParaRPr lang="zh-CN" altLang="en-US" sz="1400"/>
        </a:p>
      </dgm:t>
    </dgm:pt>
    <dgm:pt modelId="{1E934BFE-4D40-486C-8784-F698A10C4CF5}" cxnId="{082B5EEC-A4F4-4F92-8C29-A26B64AF3EC3}" type="parTrans">
      <dgm:prSet/>
      <dgm:spPr/>
    </dgm:pt>
    <dgm:pt modelId="{EC1AFF77-9232-4EEB-95CB-85CEAB3B1FC0}" cxnId="{082B5EEC-A4F4-4F92-8C29-A26B64AF3EC3}" type="sibTrans">
      <dgm:prSet/>
      <dgm:spPr/>
      <dgm:t>
        <a:bodyPr/>
        <a:p>
          <a:endParaRPr lang="zh-CN" altLang="en-US"/>
        </a:p>
      </dgm:t>
    </dgm:pt>
    <dgm:pt modelId="{37B86CFA-59B5-46FA-8A6B-9FB187CE14DF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/>
            <a:t>生成串流</a:t>
          </a:r>
          <a:r>
            <a:rPr lang="zh-CN" altLang="en-US" sz="1400"/>
            <a:t/>
          </a:r>
          <a:endParaRPr lang="zh-CN" altLang="en-US" sz="1400"/>
        </a:p>
      </dgm:t>
    </dgm:pt>
    <dgm:pt modelId="{9DABF4F3-A9E6-40B1-A863-AC9409CC14BB}" cxnId="{DAB9E4A0-D026-4962-A81F-354807DC14E2}" type="parTrans">
      <dgm:prSet/>
      <dgm:spPr/>
    </dgm:pt>
    <dgm:pt modelId="{18EFF3C3-47F9-402B-A3F3-E9310EA281B4}" cxnId="{DAB9E4A0-D026-4962-A81F-354807DC14E2}" type="sibTrans">
      <dgm:prSet/>
      <dgm:spPr/>
    </dgm:pt>
    <dgm:pt modelId="{BF708676-7EFC-4C81-9D3A-3E677EAC1C7B}" type="pres">
      <dgm:prSet presAssocID="{8EB1D179-D23D-41D4-AEEF-E4B9FEB06903}" presName="Name0" presStyleCnt="0">
        <dgm:presLayoutVars>
          <dgm:dir/>
          <dgm:resizeHandles val="exact"/>
        </dgm:presLayoutVars>
      </dgm:prSet>
      <dgm:spPr/>
    </dgm:pt>
    <dgm:pt modelId="{111DEAC9-5D4C-4A6A-A44E-082A26F60596}" type="pres">
      <dgm:prSet presAssocID="{3F25DA44-7F3E-4C17-A40B-7F663FDBEA65}" presName="node" presStyleLbl="node1" presStyleIdx="0" presStyleCnt="3">
        <dgm:presLayoutVars>
          <dgm:bulletEnabled val="1"/>
        </dgm:presLayoutVars>
      </dgm:prSet>
      <dgm:spPr/>
    </dgm:pt>
    <dgm:pt modelId="{8A5CF0CE-3323-464D-9C63-05C1BDB053F5}" type="pres">
      <dgm:prSet presAssocID="{8EC5AF5E-9C9F-410A-A755-A3EA5186F948}" presName="sibTrans" presStyleLbl="sibTrans2D1" presStyleIdx="0" presStyleCnt="2"/>
      <dgm:spPr/>
    </dgm:pt>
    <dgm:pt modelId="{5FA465F6-7607-499F-BFB2-52F4E071FB67}" type="pres">
      <dgm:prSet presAssocID="{8EC5AF5E-9C9F-410A-A755-A3EA5186F948}" presName="connectorText" presStyleCnt="0"/>
      <dgm:spPr/>
    </dgm:pt>
    <dgm:pt modelId="{552FB8E7-A5FB-4CC3-94C3-CE0BDF19F9F1}" type="pres">
      <dgm:prSet presAssocID="{2E2F4D3A-969C-4DB2-9FA9-5C4A40369351}" presName="node" presStyleLbl="node1" presStyleIdx="1" presStyleCnt="3">
        <dgm:presLayoutVars>
          <dgm:bulletEnabled val="1"/>
        </dgm:presLayoutVars>
      </dgm:prSet>
      <dgm:spPr/>
    </dgm:pt>
    <dgm:pt modelId="{353C3794-50AA-4D44-83C9-CE28317C3317}" type="pres">
      <dgm:prSet presAssocID="{EC1AFF77-9232-4EEB-95CB-85CEAB3B1FC0}" presName="sibTrans" presStyleLbl="sibTrans2D1" presStyleIdx="1" presStyleCnt="2"/>
      <dgm:spPr/>
    </dgm:pt>
    <dgm:pt modelId="{5AFF040D-0639-4120-9E39-DA822CF9F321}" type="pres">
      <dgm:prSet presAssocID="{EC1AFF77-9232-4EEB-95CB-85CEAB3B1FC0}" presName="connectorText" presStyleCnt="0"/>
      <dgm:spPr/>
    </dgm:pt>
    <dgm:pt modelId="{A1E15D63-E1FF-4A28-A04F-A2B65927BC31}" type="pres">
      <dgm:prSet presAssocID="{37B86CFA-59B5-46FA-8A6B-9FB187CE14DF}" presName="node" presStyleLbl="node1" presStyleIdx="2" presStyleCnt="3">
        <dgm:presLayoutVars>
          <dgm:bulletEnabled val="1"/>
        </dgm:presLayoutVars>
      </dgm:prSet>
      <dgm:spPr/>
    </dgm:pt>
  </dgm:ptLst>
  <dgm:cxnLst>
    <dgm:cxn modelId="{82924048-A2AD-4F82-8AC4-D88381326CE2}" srcId="{8EB1D179-D23D-41D4-AEEF-E4B9FEB06903}" destId="{3F25DA44-7F3E-4C17-A40B-7F663FDBEA65}" srcOrd="0" destOrd="0" parTransId="{EE9066D1-3403-4469-8E8C-0D40A82430F2}" sibTransId="{8EC5AF5E-9C9F-410A-A755-A3EA5186F948}"/>
    <dgm:cxn modelId="{082B5EEC-A4F4-4F92-8C29-A26B64AF3EC3}" srcId="{8EB1D179-D23D-41D4-AEEF-E4B9FEB06903}" destId="{2E2F4D3A-969C-4DB2-9FA9-5C4A40369351}" srcOrd="1" destOrd="0" parTransId="{1E934BFE-4D40-486C-8784-F698A10C4CF5}" sibTransId="{EC1AFF77-9232-4EEB-95CB-85CEAB3B1FC0}"/>
    <dgm:cxn modelId="{DAB9E4A0-D026-4962-A81F-354807DC14E2}" srcId="{8EB1D179-D23D-41D4-AEEF-E4B9FEB06903}" destId="{37B86CFA-59B5-46FA-8A6B-9FB187CE14DF}" srcOrd="2" destOrd="0" parTransId="{9DABF4F3-A9E6-40B1-A863-AC9409CC14BB}" sibTransId="{18EFF3C3-47F9-402B-A3F3-E9310EA281B4}"/>
    <dgm:cxn modelId="{8A35F138-F286-4407-AC6D-706677D61EC6}" type="presOf" srcId="{8EB1D179-D23D-41D4-AEEF-E4B9FEB06903}" destId="{BF708676-7EFC-4C81-9D3A-3E677EAC1C7B}" srcOrd="0" destOrd="0" presId="urn:microsoft.com/office/officeart/2005/8/layout/process1"/>
    <dgm:cxn modelId="{59463A2F-7C62-42AC-81DB-73ECD56E57E2}" type="presParOf" srcId="{BF708676-7EFC-4C81-9D3A-3E677EAC1C7B}" destId="{111DEAC9-5D4C-4A6A-A44E-082A26F60596}" srcOrd="0" destOrd="0" presId="urn:microsoft.com/office/officeart/2005/8/layout/process1"/>
    <dgm:cxn modelId="{3763E2B2-8D20-4C4D-AEC9-24AED32091D9}" type="presOf" srcId="{3F25DA44-7F3E-4C17-A40B-7F663FDBEA65}" destId="{111DEAC9-5D4C-4A6A-A44E-082A26F60596}" srcOrd="0" destOrd="0" presId="urn:microsoft.com/office/officeart/2005/8/layout/process1"/>
    <dgm:cxn modelId="{AA9F155F-67BD-4B42-B604-972C07FEA621}" type="presParOf" srcId="{BF708676-7EFC-4C81-9D3A-3E677EAC1C7B}" destId="{8A5CF0CE-3323-464D-9C63-05C1BDB053F5}" srcOrd="1" destOrd="0" presId="urn:microsoft.com/office/officeart/2005/8/layout/process1"/>
    <dgm:cxn modelId="{38ADE1D9-79F9-4986-9596-9BD842E32D29}" type="presOf" srcId="{8EC5AF5E-9C9F-410A-A755-A3EA5186F948}" destId="{8A5CF0CE-3323-464D-9C63-05C1BDB053F5}" srcOrd="0" destOrd="0" presId="urn:microsoft.com/office/officeart/2005/8/layout/process1"/>
    <dgm:cxn modelId="{C112A412-CD1F-4C56-A86A-C5AFC82451FA}" type="presParOf" srcId="{8A5CF0CE-3323-464D-9C63-05C1BDB053F5}" destId="{5FA465F6-7607-499F-BFB2-52F4E071FB67}" srcOrd="0" destOrd="1" presId="urn:microsoft.com/office/officeart/2005/8/layout/process1"/>
    <dgm:cxn modelId="{7E70AE8F-ABBE-452D-8CAD-7DBCAF34FEB6}" type="presOf" srcId="{8EC5AF5E-9C9F-410A-A755-A3EA5186F948}" destId="{5FA465F6-7607-499F-BFB2-52F4E071FB67}" srcOrd="1" destOrd="0" presId="urn:microsoft.com/office/officeart/2005/8/layout/process1"/>
    <dgm:cxn modelId="{40E69D94-E70C-496B-A95C-DDD821DD6C54}" type="presParOf" srcId="{BF708676-7EFC-4C81-9D3A-3E677EAC1C7B}" destId="{552FB8E7-A5FB-4CC3-94C3-CE0BDF19F9F1}" srcOrd="2" destOrd="0" presId="urn:microsoft.com/office/officeart/2005/8/layout/process1"/>
    <dgm:cxn modelId="{DE1FB50A-67C6-45A4-A5E6-E0BA0A0C0A2B}" type="presOf" srcId="{2E2F4D3A-969C-4DB2-9FA9-5C4A40369351}" destId="{552FB8E7-A5FB-4CC3-94C3-CE0BDF19F9F1}" srcOrd="0" destOrd="0" presId="urn:microsoft.com/office/officeart/2005/8/layout/process1"/>
    <dgm:cxn modelId="{0C0ECDF2-525E-46C3-B8EF-D8A9AF10143F}" type="presParOf" srcId="{BF708676-7EFC-4C81-9D3A-3E677EAC1C7B}" destId="{353C3794-50AA-4D44-83C9-CE28317C3317}" srcOrd="3" destOrd="0" presId="urn:microsoft.com/office/officeart/2005/8/layout/process1"/>
    <dgm:cxn modelId="{973FDCB3-51C9-4466-B193-D2CC22CEA42C}" type="presOf" srcId="{EC1AFF77-9232-4EEB-95CB-85CEAB3B1FC0}" destId="{353C3794-50AA-4D44-83C9-CE28317C3317}" srcOrd="0" destOrd="0" presId="urn:microsoft.com/office/officeart/2005/8/layout/process1"/>
    <dgm:cxn modelId="{D54EB3C4-9EAD-46CE-BBE7-585069BC6B2C}" type="presParOf" srcId="{353C3794-50AA-4D44-83C9-CE28317C3317}" destId="{5AFF040D-0639-4120-9E39-DA822CF9F321}" srcOrd="0" destOrd="3" presId="urn:microsoft.com/office/officeart/2005/8/layout/process1"/>
    <dgm:cxn modelId="{A1C5B72F-C61B-4775-ADC2-9DEDA7153C41}" type="presOf" srcId="{EC1AFF77-9232-4EEB-95CB-85CEAB3B1FC0}" destId="{5AFF040D-0639-4120-9E39-DA822CF9F321}" srcOrd="1" destOrd="0" presId="urn:microsoft.com/office/officeart/2005/8/layout/process1"/>
    <dgm:cxn modelId="{11E7A344-4D90-47BB-97D8-AA858EEE2942}" type="presParOf" srcId="{BF708676-7EFC-4C81-9D3A-3E677EAC1C7B}" destId="{A1E15D63-E1FF-4A28-A04F-A2B65927BC31}" srcOrd="4" destOrd="0" presId="urn:microsoft.com/office/officeart/2005/8/layout/process1"/>
    <dgm:cxn modelId="{E0357B14-423E-4C59-98CC-70113BED40FA}" type="presOf" srcId="{37B86CFA-59B5-46FA-8A6B-9FB187CE14DF}" destId="{A1E15D63-E1FF-4A28-A04F-A2B65927BC3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B1D179-D23D-41D4-AEEF-E4B9FEB069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3F25DA44-7F3E-4C17-A40B-7F663FDBEA65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/>
            <a:t>模型解串</a:t>
          </a:r>
          <a:r>
            <a:rPr lang="zh-CN" altLang="en-US" sz="1400"/>
            <a:t/>
          </a:r>
          <a:endParaRPr lang="zh-CN" altLang="en-US" sz="1400"/>
        </a:p>
      </dgm:t>
    </dgm:pt>
    <dgm:pt modelId="{EE9066D1-3403-4469-8E8C-0D40A82430F2}" cxnId="{12A43371-CAD4-45BC-9634-661C02750A77}" type="parTrans">
      <dgm:prSet/>
      <dgm:spPr/>
    </dgm:pt>
    <dgm:pt modelId="{8EC5AF5E-9C9F-410A-A755-A3EA5186F948}" cxnId="{12A43371-CAD4-45BC-9634-661C02750A77}" type="sibTrans">
      <dgm:prSet/>
      <dgm:spPr/>
      <dgm:t>
        <a:bodyPr/>
        <a:p>
          <a:endParaRPr lang="zh-CN" altLang="en-US"/>
        </a:p>
      </dgm:t>
    </dgm:pt>
    <dgm:pt modelId="{2E2F4D3A-969C-4DB2-9FA9-5C4A40369351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/>
            <a:t>运行推理</a:t>
          </a:r>
          <a:endParaRPr lang="zh-CN" altLang="en-US" sz="1400"/>
        </a:p>
      </dgm:t>
    </dgm:pt>
    <dgm:pt modelId="{1E934BFE-4D40-486C-8784-F698A10C4CF5}" cxnId="{940CFFB8-4154-4D7F-B6BA-CEBBFE4D8222}" type="parTrans">
      <dgm:prSet/>
      <dgm:spPr/>
    </dgm:pt>
    <dgm:pt modelId="{EC1AFF77-9232-4EEB-95CB-85CEAB3B1FC0}" cxnId="{940CFFB8-4154-4D7F-B6BA-CEBBFE4D8222}" type="sibTrans">
      <dgm:prSet/>
      <dgm:spPr/>
      <dgm:t>
        <a:bodyPr/>
        <a:p>
          <a:endParaRPr lang="zh-CN" altLang="en-US"/>
        </a:p>
      </dgm:t>
    </dgm:pt>
    <dgm:pt modelId="{37B86CFA-59B5-46FA-8A6B-9FB187CE14DF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/>
            <a:t>输出结果</a:t>
          </a:r>
          <a:r>
            <a:rPr lang="zh-CN" altLang="en-US" sz="1400"/>
            <a:t/>
          </a:r>
          <a:endParaRPr lang="zh-CN" altLang="en-US" sz="1400"/>
        </a:p>
      </dgm:t>
    </dgm:pt>
    <dgm:pt modelId="{9DABF4F3-A9E6-40B1-A863-AC9409CC14BB}" cxnId="{08FC4EAE-EFAF-484F-9045-53D59F53F51C}" type="parTrans">
      <dgm:prSet/>
      <dgm:spPr/>
    </dgm:pt>
    <dgm:pt modelId="{18EFF3C3-47F9-402B-A3F3-E9310EA281B4}" cxnId="{08FC4EAE-EFAF-484F-9045-53D59F53F51C}" type="sibTrans">
      <dgm:prSet/>
      <dgm:spPr/>
    </dgm:pt>
    <dgm:pt modelId="{BF708676-7EFC-4C81-9D3A-3E677EAC1C7B}" type="pres">
      <dgm:prSet presAssocID="{8EB1D179-D23D-41D4-AEEF-E4B9FEB06903}" presName="Name0" presStyleCnt="0">
        <dgm:presLayoutVars>
          <dgm:dir/>
          <dgm:resizeHandles val="exact"/>
        </dgm:presLayoutVars>
      </dgm:prSet>
      <dgm:spPr/>
    </dgm:pt>
    <dgm:pt modelId="{111DEAC9-5D4C-4A6A-A44E-082A26F60596}" type="pres">
      <dgm:prSet presAssocID="{3F25DA44-7F3E-4C17-A40B-7F663FDBEA65}" presName="node" presStyleLbl="node1" presStyleIdx="0" presStyleCnt="3">
        <dgm:presLayoutVars>
          <dgm:bulletEnabled val="1"/>
        </dgm:presLayoutVars>
      </dgm:prSet>
      <dgm:spPr/>
    </dgm:pt>
    <dgm:pt modelId="{8A5CF0CE-3323-464D-9C63-05C1BDB053F5}" type="pres">
      <dgm:prSet presAssocID="{8EC5AF5E-9C9F-410A-A755-A3EA5186F948}" presName="sibTrans" presStyleLbl="sibTrans2D1" presStyleIdx="0" presStyleCnt="2"/>
      <dgm:spPr/>
    </dgm:pt>
    <dgm:pt modelId="{5FA465F6-7607-499F-BFB2-52F4E071FB67}" type="pres">
      <dgm:prSet presAssocID="{8EC5AF5E-9C9F-410A-A755-A3EA5186F948}" presName="connectorText" presStyleCnt="0"/>
      <dgm:spPr/>
    </dgm:pt>
    <dgm:pt modelId="{552FB8E7-A5FB-4CC3-94C3-CE0BDF19F9F1}" type="pres">
      <dgm:prSet presAssocID="{2E2F4D3A-969C-4DB2-9FA9-5C4A40369351}" presName="node" presStyleLbl="node1" presStyleIdx="1" presStyleCnt="3">
        <dgm:presLayoutVars>
          <dgm:bulletEnabled val="1"/>
        </dgm:presLayoutVars>
      </dgm:prSet>
      <dgm:spPr/>
    </dgm:pt>
    <dgm:pt modelId="{353C3794-50AA-4D44-83C9-CE28317C3317}" type="pres">
      <dgm:prSet presAssocID="{EC1AFF77-9232-4EEB-95CB-85CEAB3B1FC0}" presName="sibTrans" presStyleLbl="sibTrans2D1" presStyleIdx="1" presStyleCnt="2"/>
      <dgm:spPr/>
    </dgm:pt>
    <dgm:pt modelId="{5AFF040D-0639-4120-9E39-DA822CF9F321}" type="pres">
      <dgm:prSet presAssocID="{EC1AFF77-9232-4EEB-95CB-85CEAB3B1FC0}" presName="connectorText" presStyleCnt="0"/>
      <dgm:spPr/>
    </dgm:pt>
    <dgm:pt modelId="{A1E15D63-E1FF-4A28-A04F-A2B65927BC31}" type="pres">
      <dgm:prSet presAssocID="{37B86CFA-59B5-46FA-8A6B-9FB187CE14DF}" presName="node" presStyleLbl="node1" presStyleIdx="2" presStyleCnt="3">
        <dgm:presLayoutVars>
          <dgm:bulletEnabled val="1"/>
        </dgm:presLayoutVars>
      </dgm:prSet>
      <dgm:spPr/>
    </dgm:pt>
  </dgm:ptLst>
  <dgm:cxnLst>
    <dgm:cxn modelId="{12A43371-CAD4-45BC-9634-661C02750A77}" srcId="{8EB1D179-D23D-41D4-AEEF-E4B9FEB06903}" destId="{3F25DA44-7F3E-4C17-A40B-7F663FDBEA65}" srcOrd="0" destOrd="0" parTransId="{EE9066D1-3403-4469-8E8C-0D40A82430F2}" sibTransId="{8EC5AF5E-9C9F-410A-A755-A3EA5186F948}"/>
    <dgm:cxn modelId="{940CFFB8-4154-4D7F-B6BA-CEBBFE4D8222}" srcId="{8EB1D179-D23D-41D4-AEEF-E4B9FEB06903}" destId="{2E2F4D3A-969C-4DB2-9FA9-5C4A40369351}" srcOrd="1" destOrd="0" parTransId="{1E934BFE-4D40-486C-8784-F698A10C4CF5}" sibTransId="{EC1AFF77-9232-4EEB-95CB-85CEAB3B1FC0}"/>
    <dgm:cxn modelId="{08FC4EAE-EFAF-484F-9045-53D59F53F51C}" srcId="{8EB1D179-D23D-41D4-AEEF-E4B9FEB06903}" destId="{37B86CFA-59B5-46FA-8A6B-9FB187CE14DF}" srcOrd="2" destOrd="0" parTransId="{9DABF4F3-A9E6-40B1-A863-AC9409CC14BB}" sibTransId="{18EFF3C3-47F9-402B-A3F3-E9310EA281B4}"/>
    <dgm:cxn modelId="{51EDFDE9-41A3-4CED-8FF0-0D612D32CEA6}" type="presOf" srcId="{8EB1D179-D23D-41D4-AEEF-E4B9FEB06903}" destId="{BF708676-7EFC-4C81-9D3A-3E677EAC1C7B}" srcOrd="0" destOrd="0" presId="urn:microsoft.com/office/officeart/2005/8/layout/process1"/>
    <dgm:cxn modelId="{1C2E06A8-2992-4656-AEAC-220F457E7DF7}" type="presParOf" srcId="{BF708676-7EFC-4C81-9D3A-3E677EAC1C7B}" destId="{111DEAC9-5D4C-4A6A-A44E-082A26F60596}" srcOrd="0" destOrd="0" presId="urn:microsoft.com/office/officeart/2005/8/layout/process1"/>
    <dgm:cxn modelId="{5B22B25A-7EAF-42AE-8F52-94D4202AF462}" type="presOf" srcId="{3F25DA44-7F3E-4C17-A40B-7F663FDBEA65}" destId="{111DEAC9-5D4C-4A6A-A44E-082A26F60596}" srcOrd="0" destOrd="0" presId="urn:microsoft.com/office/officeart/2005/8/layout/process1"/>
    <dgm:cxn modelId="{9FEC1475-8DC9-426F-8C70-3BF3EE71E0D9}" type="presParOf" srcId="{BF708676-7EFC-4C81-9D3A-3E677EAC1C7B}" destId="{8A5CF0CE-3323-464D-9C63-05C1BDB053F5}" srcOrd="1" destOrd="0" presId="urn:microsoft.com/office/officeart/2005/8/layout/process1"/>
    <dgm:cxn modelId="{D24F8E3C-26D1-4D1F-81F7-951A4952089B}" type="presOf" srcId="{8EC5AF5E-9C9F-410A-A755-A3EA5186F948}" destId="{8A5CF0CE-3323-464D-9C63-05C1BDB053F5}" srcOrd="0" destOrd="0" presId="urn:microsoft.com/office/officeart/2005/8/layout/process1"/>
    <dgm:cxn modelId="{FEC86CEC-F86A-4E89-B242-F98C828A1E69}" type="presParOf" srcId="{8A5CF0CE-3323-464D-9C63-05C1BDB053F5}" destId="{5FA465F6-7607-499F-BFB2-52F4E071FB67}" srcOrd="0" destOrd="1" presId="urn:microsoft.com/office/officeart/2005/8/layout/process1"/>
    <dgm:cxn modelId="{70415E27-0C2A-4090-B282-A1512DB9B88C}" type="presOf" srcId="{8EC5AF5E-9C9F-410A-A755-A3EA5186F948}" destId="{5FA465F6-7607-499F-BFB2-52F4E071FB67}" srcOrd="1" destOrd="0" presId="urn:microsoft.com/office/officeart/2005/8/layout/process1"/>
    <dgm:cxn modelId="{AD33CCCC-71DC-4F88-850E-7606A706D95D}" type="presParOf" srcId="{BF708676-7EFC-4C81-9D3A-3E677EAC1C7B}" destId="{552FB8E7-A5FB-4CC3-94C3-CE0BDF19F9F1}" srcOrd="2" destOrd="0" presId="urn:microsoft.com/office/officeart/2005/8/layout/process1"/>
    <dgm:cxn modelId="{8FACFCD7-C6C4-45F4-BA28-7639E8CC98CE}" type="presOf" srcId="{2E2F4D3A-969C-4DB2-9FA9-5C4A40369351}" destId="{552FB8E7-A5FB-4CC3-94C3-CE0BDF19F9F1}" srcOrd="0" destOrd="0" presId="urn:microsoft.com/office/officeart/2005/8/layout/process1"/>
    <dgm:cxn modelId="{A2C79AC1-93CE-4FDC-A7C7-E4D900199006}" type="presParOf" srcId="{BF708676-7EFC-4C81-9D3A-3E677EAC1C7B}" destId="{353C3794-50AA-4D44-83C9-CE28317C3317}" srcOrd="3" destOrd="0" presId="urn:microsoft.com/office/officeart/2005/8/layout/process1"/>
    <dgm:cxn modelId="{79D48F9D-B534-4BF2-9C78-B82BD57657D0}" type="presOf" srcId="{EC1AFF77-9232-4EEB-95CB-85CEAB3B1FC0}" destId="{353C3794-50AA-4D44-83C9-CE28317C3317}" srcOrd="0" destOrd="0" presId="urn:microsoft.com/office/officeart/2005/8/layout/process1"/>
    <dgm:cxn modelId="{C07C60D2-56D4-46C6-AFEA-18049FFE64F2}" type="presParOf" srcId="{353C3794-50AA-4D44-83C9-CE28317C3317}" destId="{5AFF040D-0639-4120-9E39-DA822CF9F321}" srcOrd="0" destOrd="3" presId="urn:microsoft.com/office/officeart/2005/8/layout/process1"/>
    <dgm:cxn modelId="{2A683382-38BE-4A09-8FA0-8A7219E17CC7}" type="presOf" srcId="{EC1AFF77-9232-4EEB-95CB-85CEAB3B1FC0}" destId="{5AFF040D-0639-4120-9E39-DA822CF9F321}" srcOrd="1" destOrd="0" presId="urn:microsoft.com/office/officeart/2005/8/layout/process1"/>
    <dgm:cxn modelId="{AF7B547D-B6BE-42C7-A1ED-ED6051B523B0}" type="presParOf" srcId="{BF708676-7EFC-4C81-9D3A-3E677EAC1C7B}" destId="{A1E15D63-E1FF-4A28-A04F-A2B65927BC31}" srcOrd="4" destOrd="0" presId="urn:microsoft.com/office/officeart/2005/8/layout/process1"/>
    <dgm:cxn modelId="{9AD21A49-42A8-430D-BCAB-D42778BD2373}" type="presOf" srcId="{37B86CFA-59B5-46FA-8A6B-9FB187CE14DF}" destId="{A1E15D63-E1FF-4A28-A04F-A2B65927BC3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410D7BD-64A5-4C2C-B0E9-6728C6DACB59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C8B3296C-ECE1-441C-A1A9-0952E3F0D65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生成校准表</a:t>
          </a:r>
          <a:r>
            <a:rPr lang="zh-CN" altLang="en-US"/>
            <a:t/>
          </a:r>
          <a:endParaRPr lang="zh-CN" altLang="en-US"/>
        </a:p>
      </dgm:t>
    </dgm:pt>
    <dgm:pt modelId="{0FE6BD2A-1536-4C79-8D6D-8EF7FB1B7E73}" cxnId="{4E975588-AA98-4A97-8BF7-6A8DA94F972B}" type="parTrans">
      <dgm:prSet/>
      <dgm:spPr/>
      <dgm:t>
        <a:bodyPr/>
        <a:p>
          <a:endParaRPr lang="zh-CN" altLang="en-US"/>
        </a:p>
      </dgm:t>
    </dgm:pt>
    <dgm:pt modelId="{778EE8AA-5DBE-4924-98EE-0C978FD4E20B}" cxnId="{4E975588-AA98-4A97-8BF7-6A8DA94F972B}" type="sibTrans">
      <dgm:prSet/>
      <dgm:spPr/>
      <dgm:t>
        <a:bodyPr/>
        <a:p>
          <a:endParaRPr lang="zh-CN" altLang="en-US"/>
        </a:p>
      </dgm:t>
    </dgm:pt>
    <dgm:pt modelId="{2723D931-37E1-4024-865B-F872F6215E3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运行</a:t>
          </a:r>
          <a:r>
            <a:rPr lang="en-US" altLang="zh-CN"/>
            <a:t>GPU/DLA</a:t>
          </a:r>
          <a:endParaRPr lang="en-US" altLang="zh-CN"/>
        </a:p>
      </dgm:t>
    </dgm:pt>
    <dgm:pt modelId="{0F1AED26-B47C-4653-A71E-EF4869D597EC}" cxnId="{CB9F9647-E639-4C20-9BFA-5E6466FE4082}" type="parTrans">
      <dgm:prSet/>
      <dgm:spPr/>
      <dgm:t>
        <a:bodyPr/>
        <a:p>
          <a:endParaRPr lang="zh-CN" altLang="en-US"/>
        </a:p>
      </dgm:t>
    </dgm:pt>
    <dgm:pt modelId="{E0B5842F-8280-4DDE-A6F9-65D34B54048F}" cxnId="{CB9F9647-E639-4C20-9BFA-5E6466FE4082}" type="sibTrans">
      <dgm:prSet/>
      <dgm:spPr/>
      <dgm:t>
        <a:bodyPr/>
        <a:p>
          <a:endParaRPr lang="zh-CN" altLang="en-US"/>
        </a:p>
      </dgm:t>
    </dgm:pt>
    <dgm:pt modelId="{6C8FA182-2902-4BB3-9D50-00202B6153CE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自定义网络层</a:t>
          </a:r>
          <a:r>
            <a:rPr lang="zh-CN" altLang="en-US"/>
            <a:t/>
          </a:r>
          <a:endParaRPr lang="zh-CN" altLang="en-US"/>
        </a:p>
      </dgm:t>
    </dgm:pt>
    <dgm:pt modelId="{A15E8213-C555-4C15-804E-9BE04AF6FB32}" cxnId="{CF8B0E96-BF72-4F73-83AD-FA1A52C382C2}" type="parTrans">
      <dgm:prSet/>
      <dgm:spPr/>
      <dgm:t>
        <a:bodyPr/>
        <a:p>
          <a:endParaRPr lang="zh-CN" altLang="en-US"/>
        </a:p>
      </dgm:t>
    </dgm:pt>
    <dgm:pt modelId="{D80C072E-DBE2-425E-9F55-D9033CD54D87}" cxnId="{CF8B0E96-BF72-4F73-83AD-FA1A52C382C2}" type="sibTrans">
      <dgm:prSet/>
      <dgm:spPr/>
      <dgm:t>
        <a:bodyPr/>
        <a:p>
          <a:endParaRPr lang="zh-CN" altLang="en-US"/>
        </a:p>
      </dgm:t>
    </dgm:pt>
    <dgm:pt modelId="{058A1442-1BB3-464B-B2D5-E61365D31867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模型转换</a:t>
          </a:r>
          <a:r>
            <a:rPr lang="zh-CN" altLang="en-US"/>
            <a:t/>
          </a:r>
          <a:endParaRPr lang="zh-CN" altLang="en-US"/>
        </a:p>
      </dgm:t>
    </dgm:pt>
    <dgm:pt modelId="{97AF910B-5987-4F9D-9892-76B8841820B1}" cxnId="{93B71342-370F-4A7C-811A-E8ADFDD30C75}" type="parTrans">
      <dgm:prSet/>
      <dgm:spPr/>
      <dgm:t>
        <a:bodyPr/>
        <a:p>
          <a:endParaRPr lang="zh-CN" altLang="en-US"/>
        </a:p>
      </dgm:t>
    </dgm:pt>
    <dgm:pt modelId="{9CFB096A-6373-4655-ACF3-654651B29A2B}" cxnId="{93B71342-370F-4A7C-811A-E8ADFDD30C75}" type="sibTrans">
      <dgm:prSet/>
      <dgm:spPr/>
      <dgm:t>
        <a:bodyPr/>
        <a:p>
          <a:endParaRPr lang="zh-CN" altLang="en-US"/>
        </a:p>
      </dgm:t>
    </dgm:pt>
    <dgm:pt modelId="{90604E61-F8FA-4C14-A35C-BCB27A56AFB4}" type="pres">
      <dgm:prSet presAssocID="{F410D7BD-64A5-4C2C-B0E9-6728C6DACB59}" presName="matrix" presStyleCnt="0">
        <dgm:presLayoutVars>
          <dgm:chMax val="1"/>
          <dgm:dir/>
          <dgm:resizeHandles val="exact"/>
        </dgm:presLayoutVars>
      </dgm:prSet>
      <dgm:spPr/>
    </dgm:pt>
    <dgm:pt modelId="{1F1EB44E-E6CD-4188-9E2C-1E0998990556}" type="pres">
      <dgm:prSet presAssocID="{F410D7BD-64A5-4C2C-B0E9-6728C6DACB59}" presName="diamond" presStyleLbl="bgShp" presStyleIdx="0" presStyleCnt="1"/>
      <dgm:spPr/>
    </dgm:pt>
    <dgm:pt modelId="{3328CB01-ABEB-405A-855A-69D5454695E5}" type="pres">
      <dgm:prSet presAssocID="{F410D7BD-64A5-4C2C-B0E9-6728C6DACB5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35780CC-4D93-4EE9-B564-2FABEAC59D18}" type="pres">
      <dgm:prSet presAssocID="{F410D7BD-64A5-4C2C-B0E9-6728C6DACB5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E8EA7D-DEFE-49B8-A5B3-42790BF4A3C7}" type="pres">
      <dgm:prSet presAssocID="{F410D7BD-64A5-4C2C-B0E9-6728C6DACB5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0A1B9E8-6DAD-41B6-AB76-690AD9A99FB7}" type="pres">
      <dgm:prSet presAssocID="{F410D7BD-64A5-4C2C-B0E9-6728C6DACB5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E975588-AA98-4A97-8BF7-6A8DA94F972B}" srcId="{F410D7BD-64A5-4C2C-B0E9-6728C6DACB59}" destId="{C8B3296C-ECE1-441C-A1A9-0952E3F0D656}" srcOrd="0" destOrd="0" parTransId="{0FE6BD2A-1536-4C79-8D6D-8EF7FB1B7E73}" sibTransId="{778EE8AA-5DBE-4924-98EE-0C978FD4E20B}"/>
    <dgm:cxn modelId="{CB9F9647-E639-4C20-9BFA-5E6466FE4082}" srcId="{F410D7BD-64A5-4C2C-B0E9-6728C6DACB59}" destId="{2723D931-37E1-4024-865B-F872F6215E38}" srcOrd="1" destOrd="0" parTransId="{0F1AED26-B47C-4653-A71E-EF4869D597EC}" sibTransId="{E0B5842F-8280-4DDE-A6F9-65D34B54048F}"/>
    <dgm:cxn modelId="{CF8B0E96-BF72-4F73-83AD-FA1A52C382C2}" srcId="{F410D7BD-64A5-4C2C-B0E9-6728C6DACB59}" destId="{6C8FA182-2902-4BB3-9D50-00202B6153CE}" srcOrd="2" destOrd="0" parTransId="{A15E8213-C555-4C15-804E-9BE04AF6FB32}" sibTransId="{D80C072E-DBE2-425E-9F55-D9033CD54D87}"/>
    <dgm:cxn modelId="{93B71342-370F-4A7C-811A-E8ADFDD30C75}" srcId="{F410D7BD-64A5-4C2C-B0E9-6728C6DACB59}" destId="{058A1442-1BB3-464B-B2D5-E61365D31867}" srcOrd="3" destOrd="0" parTransId="{97AF910B-5987-4F9D-9892-76B8841820B1}" sibTransId="{9CFB096A-6373-4655-ACF3-654651B29A2B}"/>
    <dgm:cxn modelId="{F672AD46-9B03-4588-9079-C56D0C6793F7}" type="presOf" srcId="{F410D7BD-64A5-4C2C-B0E9-6728C6DACB59}" destId="{90604E61-F8FA-4C14-A35C-BCB27A56AFB4}" srcOrd="0" destOrd="0" presId="urn:microsoft.com/office/officeart/2005/8/layout/matrix3"/>
    <dgm:cxn modelId="{5DFBC66D-703F-4E5E-8DCD-2247DD983AA8}" type="presParOf" srcId="{90604E61-F8FA-4C14-A35C-BCB27A56AFB4}" destId="{1F1EB44E-E6CD-4188-9E2C-1E0998990556}" srcOrd="0" destOrd="0" presId="urn:microsoft.com/office/officeart/2005/8/layout/matrix3"/>
    <dgm:cxn modelId="{8C1C1F16-CFF4-463D-9B91-C5554C92D4A3}" type="presParOf" srcId="{90604E61-F8FA-4C14-A35C-BCB27A56AFB4}" destId="{3328CB01-ABEB-405A-855A-69D5454695E5}" srcOrd="1" destOrd="0" presId="urn:microsoft.com/office/officeart/2005/8/layout/matrix3"/>
    <dgm:cxn modelId="{477559EA-E548-43A3-B9F9-F1EF92722359}" type="presOf" srcId="{C8B3296C-ECE1-441C-A1A9-0952E3F0D656}" destId="{3328CB01-ABEB-405A-855A-69D5454695E5}" srcOrd="0" destOrd="0" presId="urn:microsoft.com/office/officeart/2005/8/layout/matrix3"/>
    <dgm:cxn modelId="{205D95F9-FAA6-43B0-83FE-9F10740123DE}" type="presParOf" srcId="{90604E61-F8FA-4C14-A35C-BCB27A56AFB4}" destId="{535780CC-4D93-4EE9-B564-2FABEAC59D18}" srcOrd="2" destOrd="0" presId="urn:microsoft.com/office/officeart/2005/8/layout/matrix3"/>
    <dgm:cxn modelId="{DE742578-74DD-4A00-9BF1-4D2124AAE3FE}" type="presOf" srcId="{2723D931-37E1-4024-865B-F872F6215E38}" destId="{535780CC-4D93-4EE9-B564-2FABEAC59D18}" srcOrd="0" destOrd="0" presId="urn:microsoft.com/office/officeart/2005/8/layout/matrix3"/>
    <dgm:cxn modelId="{C618CA2B-87C8-4674-9672-A700D1C82B4A}" type="presParOf" srcId="{90604E61-F8FA-4C14-A35C-BCB27A56AFB4}" destId="{7DE8EA7D-DEFE-49B8-A5B3-42790BF4A3C7}" srcOrd="3" destOrd="0" presId="urn:microsoft.com/office/officeart/2005/8/layout/matrix3"/>
    <dgm:cxn modelId="{00059954-9094-44EC-8D8A-649614D531C1}" type="presOf" srcId="{6C8FA182-2902-4BB3-9D50-00202B6153CE}" destId="{7DE8EA7D-DEFE-49B8-A5B3-42790BF4A3C7}" srcOrd="0" destOrd="0" presId="urn:microsoft.com/office/officeart/2005/8/layout/matrix3"/>
    <dgm:cxn modelId="{C335ECD2-97BC-45BC-B8C3-4043023AA153}" type="presParOf" srcId="{90604E61-F8FA-4C14-A35C-BCB27A56AFB4}" destId="{C0A1B9E8-6DAD-41B6-AB76-690AD9A99FB7}" srcOrd="4" destOrd="0" presId="urn:microsoft.com/office/officeart/2005/8/layout/matrix3"/>
    <dgm:cxn modelId="{30FC9A9C-7571-4CAE-BE5E-80E71720A37B}" type="presOf" srcId="{058A1442-1BB3-464B-B2D5-E61365D31867}" destId="{C0A1B9E8-6DAD-41B6-AB76-690AD9A99FB7}" srcOrd="0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90DDC401-903F-495B-A387-FFA8A45891F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IN8</a:t>
          </a:r>
          <a:r>
            <a:rPr lang="zh-CN" altLang="en-US"/>
            <a:t>模型量化</a:t>
          </a:r>
          <a:r>
            <a:rPr lang="zh-CN" altLang="en-US"/>
            <a:t/>
          </a:r>
          <a:endParaRPr lang="zh-CN" altLang="en-US"/>
        </a:p>
      </dgm:t>
    </dgm:pt>
    <dgm:pt modelId="{C8BB0B8A-C63A-4F83-B8DD-3A7CE259E4EE}" cxnId="{6039FCA8-2745-46FB-AAC8-2FD376B71195}" type="parTrans">
      <dgm:prSet/>
      <dgm:spPr/>
      <dgm:t>
        <a:bodyPr/>
        <a:p>
          <a:endParaRPr lang="zh-CN" altLang="en-US"/>
        </a:p>
      </dgm:t>
    </dgm:pt>
    <dgm:pt modelId="{35E5E878-0907-4014-9CFA-56AEFE6C22E5}" cxnId="{6039FCA8-2745-46FB-AAC8-2FD376B71195}" type="sibTrans">
      <dgm:prSet/>
      <dgm:spPr/>
      <dgm:t>
        <a:bodyPr/>
        <a:p>
          <a:endParaRPr lang="zh-CN" altLang="en-US"/>
        </a:p>
      </dgm:t>
    </dgm:pt>
    <dgm:pt modelId="{E08CEB0C-E37F-4DCA-A8EA-4B2CD3AD7754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>
              <a:sym typeface="+mn-ea"/>
            </a:rPr>
            <a:t>量化过程没有任何报错，模型也能够正常运行和推理，但是推理结果明显不对，后面查到生成的</a:t>
          </a:r>
          <a:r>
            <a:rPr lang="en-US" altLang="zh-CN">
              <a:sym typeface="+mn-ea"/>
            </a:rPr>
            <a:t>batch</a:t>
          </a:r>
          <a:r>
            <a:rPr lang="zh-CN" altLang="en-US">
              <a:sym typeface="+mn-ea"/>
            </a:rPr>
            <a:t>文件需要经过</a:t>
          </a:r>
          <a:r>
            <a:rPr lang="zh-CN" altLang="en-US">
              <a:solidFill>
                <a:srgbClr val="FF0000"/>
              </a:solidFill>
              <a:sym typeface="+mn-ea"/>
            </a:rPr>
            <a:t>归一化处理</a:t>
          </a:r>
          <a:r>
            <a:rPr lang="zh-CN" altLang="en-US">
              <a:sym typeface="+mn-ea"/>
            </a:rPr>
            <a:t>后</a:t>
          </a:r>
          <a:r>
            <a:rPr lang="zh-CN" altLang="en-US"/>
            <a:t/>
          </a:r>
          <a:endParaRPr lang="zh-CN" altLang="en-US"/>
        </a:p>
      </dgm:t>
    </dgm:pt>
    <dgm:pt modelId="{FB4BCC77-44E9-4065-8A2F-90CD32DE34E3}" cxnId="{74F26D57-B0C7-4A1C-A932-E6CD20074207}" type="parTrans">
      <dgm:prSet/>
      <dgm:spPr/>
      <dgm:t>
        <a:bodyPr/>
        <a:p>
          <a:endParaRPr lang="zh-CN" altLang="en-US"/>
        </a:p>
      </dgm:t>
    </dgm:pt>
    <dgm:pt modelId="{41FED480-3E2E-47A2-B997-02D527BC8082}" cxnId="{74F26D57-B0C7-4A1C-A932-E6CD20074207}" type="sibTrans">
      <dgm:prSet/>
      <dgm:spPr/>
      <dgm:t>
        <a:bodyPr/>
        <a:p>
          <a:endParaRPr lang="zh-CN" altLang="en-US"/>
        </a:p>
      </dgm:t>
    </dgm:pt>
    <dgm:pt modelId="{A6685E83-BEEC-49B3-B40A-539E2C0D7A1A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>
              <a:sym typeface="+mn-ea"/>
            </a:rPr>
            <a:t>coco</a:t>
          </a:r>
          <a:r>
            <a:rPr lang="zh-CN">
              <a:sym typeface="+mn-ea"/>
            </a:rPr>
            <a:t>数据集与</a:t>
          </a:r>
          <a:r>
            <a:rPr lang="en-US" altLang="zh-CN">
              <a:sym typeface="+mn-ea"/>
            </a:rPr>
            <a:t>VOC</a:t>
          </a:r>
          <a:r>
            <a:rPr lang="zh-CN" altLang="en-US">
              <a:sym typeface="+mn-ea"/>
            </a:rPr>
            <a:t>数据集映射</a:t>
          </a:r>
          <a:r>
            <a:rPr lang="zh-CN" altLang="en-US"/>
            <a:t/>
          </a:r>
          <a:endParaRPr lang="zh-CN" altLang="en-US"/>
        </a:p>
      </dgm:t>
    </dgm:pt>
    <dgm:pt modelId="{FECC43A3-D59E-4EE1-9557-8FBB90D5B362}" cxnId="{CDEC0FF5-F033-4558-B7E8-C672E323BBFE}" type="parTrans">
      <dgm:prSet/>
      <dgm:spPr/>
      <dgm:t>
        <a:bodyPr/>
        <a:p>
          <a:endParaRPr lang="zh-CN" altLang="en-US"/>
        </a:p>
      </dgm:t>
    </dgm:pt>
    <dgm:pt modelId="{68BB6C9A-B7F0-43A0-955B-FC8C4D4009BF}" cxnId="{CDEC0FF5-F033-4558-B7E8-C672E323BBFE}" type="sibTrans">
      <dgm:prSet/>
      <dgm:spPr/>
      <dgm:t>
        <a:bodyPr/>
        <a:p>
          <a:endParaRPr lang="zh-CN" altLang="en-US"/>
        </a:p>
      </dgm:t>
    </dgm:pt>
    <dgm:pt modelId="{CBA50553-63FA-4B5A-9888-EDDBA06CA593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>
              <a:sym typeface="+mn-ea"/>
            </a:rPr>
            <a:t>为了便于评估</a:t>
          </a:r>
          <a:r>
            <a:rPr lang="en-US" altLang="zh-CN">
              <a:sym typeface="+mn-ea"/>
            </a:rPr>
            <a:t>yolo</a:t>
          </a:r>
          <a:r>
            <a:rPr lang="zh-CN" altLang="en-US">
              <a:sym typeface="+mn-ea"/>
            </a:rPr>
            <a:t>算法跑</a:t>
          </a:r>
          <a:r>
            <a:rPr lang="en-US" altLang="zh-CN">
              <a:sym typeface="+mn-ea"/>
            </a:rPr>
            <a:t>voc</a:t>
          </a:r>
          <a:r>
            <a:rPr lang="zh-CN" altLang="en-US">
              <a:sym typeface="+mn-ea"/>
            </a:rPr>
            <a:t>数据集的性能，借助开源的</a:t>
          </a:r>
          <a:r>
            <a:rPr lang="en-US" altLang="zh-CN">
              <a:sym typeface="+mn-ea"/>
            </a:rPr>
            <a:t>voc</a:t>
          </a:r>
          <a:r>
            <a:rPr lang="zh-CN" altLang="en-US">
              <a:sym typeface="+mn-ea"/>
            </a:rPr>
            <a:t>评估方法进行评估，但是参考工程基于</a:t>
          </a:r>
          <a:r>
            <a:rPr lang="en-US" altLang="zh-CN">
              <a:sym typeface="+mn-ea"/>
            </a:rPr>
            <a:t>coco</a:t>
          </a:r>
          <a:r>
            <a:rPr lang="zh-CN" altLang="en-US">
              <a:sym typeface="+mn-ea"/>
            </a:rPr>
            <a:t>数据集，需要将两者映射后进行评估</a:t>
          </a:r>
          <a:r>
            <a:rPr lang="zh-CN" altLang="en-US"/>
            <a:t/>
          </a:r>
          <a:endParaRPr lang="zh-CN" altLang="en-US"/>
        </a:p>
      </dgm:t>
    </dgm:pt>
    <dgm:pt modelId="{73E2772F-165D-4B56-ACC2-969CBF53B0A8}" cxnId="{F55344AD-E9DA-4B77-B7FC-EE27188D6BA6}" type="parTrans">
      <dgm:prSet/>
      <dgm:spPr/>
      <dgm:t>
        <a:bodyPr/>
        <a:p>
          <a:endParaRPr lang="zh-CN" altLang="en-US"/>
        </a:p>
      </dgm:t>
    </dgm:pt>
    <dgm:pt modelId="{7BFD1607-7356-4D3D-A829-75D002A3A4B0}" cxnId="{F55344AD-E9DA-4B77-B7FC-EE27188D6BA6}" type="sibTrans">
      <dgm:prSet/>
      <dgm:spPr/>
      <dgm:t>
        <a:bodyPr/>
        <a:p>
          <a:endParaRPr lang="zh-CN" altLang="en-US"/>
        </a:p>
      </dgm:t>
    </dgm:pt>
    <dgm:pt modelId="{C8DDDFA1-AF37-4444-AAEB-D51CEE21271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ym typeface="+mn-ea"/>
            </a:rPr>
            <a:t>自定义实现</a:t>
          </a:r>
          <a:r>
            <a:rPr lang="en-US" altLang="zh-CN">
              <a:sym typeface="+mn-ea"/>
            </a:rPr>
            <a:t>yolo layer</a:t>
          </a:r>
          <a:r>
            <a:rPr lang="zh-CN" altLang="en-US"/>
            <a:t/>
          </a:r>
          <a:endParaRPr lang="zh-CN" altLang="en-US"/>
        </a:p>
      </dgm:t>
    </dgm:pt>
    <dgm:pt modelId="{26EA520A-5891-4EBA-B2AD-1840663D8C07}" cxnId="{E3B4001D-1704-4A74-A84C-F4B3F35AF7C1}" type="parTrans">
      <dgm:prSet/>
      <dgm:spPr/>
      <dgm:t>
        <a:bodyPr/>
        <a:p>
          <a:endParaRPr lang="zh-CN" altLang="en-US"/>
        </a:p>
      </dgm:t>
    </dgm:pt>
    <dgm:pt modelId="{CE2287C8-6424-4771-88FD-4DADE15C5A04}" cxnId="{E3B4001D-1704-4A74-A84C-F4B3F35AF7C1}" type="sibTrans">
      <dgm:prSet/>
      <dgm:spPr/>
      <dgm:t>
        <a:bodyPr/>
        <a:p>
          <a:endParaRPr lang="zh-CN" altLang="en-US"/>
        </a:p>
      </dgm:t>
    </dgm:pt>
    <dgm:pt modelId="{5AA02751-379E-46DB-884A-F23ACBC498EE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理解</a:t>
          </a:r>
          <a:r>
            <a:rPr lang="en-US" altLang="zh-CN"/>
            <a:t>yolov3</a:t>
          </a:r>
          <a:r>
            <a:rPr lang="zh-CN" altLang="en-US"/>
            <a:t>算法原理，构造输出</a:t>
          </a:r>
          <a:r>
            <a:rPr lang="en-US" altLang="zh-CN"/>
            <a:t>tensor</a:t>
          </a:r>
          <a:r>
            <a:rPr lang="zh-CN" altLang="en-US"/>
            <a:t>，转换为直观的推理结果，送入评估器进行</a:t>
          </a:r>
          <a:r>
            <a:rPr lang="en-US" altLang="zh-CN"/>
            <a:t>mAP</a:t>
          </a:r>
          <a:r>
            <a:rPr lang="zh-CN" altLang="en-US"/>
            <a:t>评估</a:t>
          </a:r>
          <a:r>
            <a:rPr lang="zh-CN" altLang="en-US"/>
            <a:t/>
          </a:r>
          <a:endParaRPr lang="zh-CN" altLang="en-US"/>
        </a:p>
      </dgm:t>
    </dgm:pt>
    <dgm:pt modelId="{D0D77647-95BE-4607-B2F0-006D9CAB8F0E}" cxnId="{0CF9ECA8-4AF8-4489-B655-DF8C6B1DFFF8}" type="parTrans">
      <dgm:prSet/>
      <dgm:spPr/>
      <dgm:t>
        <a:bodyPr/>
        <a:p>
          <a:endParaRPr lang="zh-CN" altLang="en-US"/>
        </a:p>
      </dgm:t>
    </dgm:pt>
    <dgm:pt modelId="{3DBF6B9F-A188-4D67-ABE8-0633561FA9E5}" cxnId="{0CF9ECA8-4AF8-4489-B655-DF8C6B1DFFF8}" type="sibTrans">
      <dgm:prSet/>
      <dgm:spPr/>
      <dgm:t>
        <a:bodyPr/>
        <a:p>
          <a:endParaRPr lang="zh-CN" altLang="en-US"/>
        </a:p>
      </dgm:t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3">
        <dgm:presLayoutVars>
          <dgm:bulletEnabled val="1"/>
        </dgm:presLayoutVars>
      </dgm:prSet>
      <dgm:spPr/>
    </dgm:pt>
    <dgm:pt modelId="{F1941F29-E51C-4282-956D-50CFAFAEB9B8}" type="pres">
      <dgm:prSet presAssocID="{35E5E878-0907-4014-9CFA-56AEFE6C22E5}" presName="sp" presStyleCnt="0"/>
      <dgm:spPr/>
    </dgm:pt>
    <dgm:pt modelId="{B589D1EC-5156-4FB2-BB1C-8E1290A868B9}" type="pres">
      <dgm:prSet presAssocID="{A6685E83-BEEC-49B3-B40A-539E2C0D7A1A}" presName="linNode" presStyleCnt="0"/>
      <dgm:spPr/>
    </dgm:pt>
    <dgm:pt modelId="{EBD335B5-8308-49CB-9630-99D852747B1F}" type="pres">
      <dgm:prSet presAssocID="{A6685E83-BEEC-49B3-B40A-539E2C0D7A1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EB2A58E-CA03-4F76-94B6-D8FE50231963}" type="pres">
      <dgm:prSet presAssocID="{A6685E83-BEEC-49B3-B40A-539E2C0D7A1A}" presName="descendantText" presStyleLbl="alignAccFollowNode1" presStyleIdx="1" presStyleCnt="3">
        <dgm:presLayoutVars>
          <dgm:bulletEnabled val="1"/>
        </dgm:presLayoutVars>
      </dgm:prSet>
      <dgm:spPr/>
    </dgm:pt>
    <dgm:pt modelId="{A76EE5BB-CBA4-4DD9-BFB7-3F3F246C9BF0}" type="pres">
      <dgm:prSet presAssocID="{68BB6C9A-B7F0-43A0-955B-FC8C4D4009BF}" presName="sp" presStyleCnt="0"/>
      <dgm:spPr/>
    </dgm:pt>
    <dgm:pt modelId="{2BB2A428-FB05-47E5-AC5F-C6A7936A9AC0}" type="pres">
      <dgm:prSet presAssocID="{C8DDDFA1-AF37-4444-AAEB-D51CEE212719}" presName="linNode" presStyleCnt="0"/>
      <dgm:spPr/>
    </dgm:pt>
    <dgm:pt modelId="{B093CE78-670B-40EB-95CF-315E334D550F}" type="pres">
      <dgm:prSet presAssocID="{C8DDDFA1-AF37-4444-AAEB-D51CEE21271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4028F0D-BE57-4642-92F7-303D4E45C524}" type="pres">
      <dgm:prSet presAssocID="{C8DDDFA1-AF37-4444-AAEB-D51CEE21271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039FCA8-2745-46FB-AAC8-2FD376B71195}" srcId="{2E15931E-1654-4B73-89B2-8E333D9C42E0}" destId="{90DDC401-903F-495B-A387-FFA8A45891F6}" srcOrd="0" destOrd="0" parTransId="{C8BB0B8A-C63A-4F83-B8DD-3A7CE259E4EE}" sibTransId="{35E5E878-0907-4014-9CFA-56AEFE6C22E5}"/>
    <dgm:cxn modelId="{74F26D57-B0C7-4A1C-A932-E6CD20074207}" srcId="{90DDC401-903F-495B-A387-FFA8A45891F6}" destId="{E08CEB0C-E37F-4DCA-A8EA-4B2CD3AD7754}" srcOrd="0" destOrd="0" parTransId="{FB4BCC77-44E9-4065-8A2F-90CD32DE34E3}" sibTransId="{41FED480-3E2E-47A2-B997-02D527BC8082}"/>
    <dgm:cxn modelId="{CDEC0FF5-F033-4558-B7E8-C672E323BBFE}" srcId="{2E15931E-1654-4B73-89B2-8E333D9C42E0}" destId="{A6685E83-BEEC-49B3-B40A-539E2C0D7A1A}" srcOrd="1" destOrd="0" parTransId="{FECC43A3-D59E-4EE1-9557-8FBB90D5B362}" sibTransId="{68BB6C9A-B7F0-43A0-955B-FC8C4D4009BF}"/>
    <dgm:cxn modelId="{F55344AD-E9DA-4B77-B7FC-EE27188D6BA6}" srcId="{A6685E83-BEEC-49B3-B40A-539E2C0D7A1A}" destId="{CBA50553-63FA-4B5A-9888-EDDBA06CA593}" srcOrd="0" destOrd="1" parTransId="{73E2772F-165D-4B56-ACC2-969CBF53B0A8}" sibTransId="{7BFD1607-7356-4D3D-A829-75D002A3A4B0}"/>
    <dgm:cxn modelId="{E3B4001D-1704-4A74-A84C-F4B3F35AF7C1}" srcId="{2E15931E-1654-4B73-89B2-8E333D9C42E0}" destId="{C8DDDFA1-AF37-4444-AAEB-D51CEE212719}" srcOrd="2" destOrd="0" parTransId="{26EA520A-5891-4EBA-B2AD-1840663D8C07}" sibTransId="{CE2287C8-6424-4771-88FD-4DADE15C5A04}"/>
    <dgm:cxn modelId="{0CF9ECA8-4AF8-4489-B655-DF8C6B1DFFF8}" srcId="{C8DDDFA1-AF37-4444-AAEB-D51CEE212719}" destId="{5AA02751-379E-46DB-884A-F23ACBC498EE}" srcOrd="0" destOrd="2" parTransId="{D0D77647-95BE-4607-B2F0-006D9CAB8F0E}" sibTransId="{3DBF6B9F-A188-4D67-ABE8-0633561FA9E5}"/>
    <dgm:cxn modelId="{E7B45F2C-1644-4F54-BA06-1CD6DF532803}" type="presOf" srcId="{2E15931E-1654-4B73-89B2-8E333D9C42E0}" destId="{D5935282-3C7C-4F88-A1AE-C27DB8591514}" srcOrd="0" destOrd="0" presId="urn:microsoft.com/office/officeart/2005/8/layout/vList5"/>
    <dgm:cxn modelId="{34088D3B-0361-4833-A8BF-1B089E629A47}" type="presParOf" srcId="{D5935282-3C7C-4F88-A1AE-C27DB8591514}" destId="{E61486FD-113E-4C87-8ADF-B1A8E2A84801}" srcOrd="0" destOrd="0" presId="urn:microsoft.com/office/officeart/2005/8/layout/vList5"/>
    <dgm:cxn modelId="{5A1DBE12-53AD-455C-A660-69BED5DDBA49}" type="presParOf" srcId="{E61486FD-113E-4C87-8ADF-B1A8E2A84801}" destId="{96BE2B31-D87C-43E1-BE64-4C27B13F4AA4}" srcOrd="0" destOrd="0" presId="urn:microsoft.com/office/officeart/2005/8/layout/vList5"/>
    <dgm:cxn modelId="{DD3AE7C7-52E3-4F72-A421-B40CE807A51E}" type="presOf" srcId="{90DDC401-903F-495B-A387-FFA8A45891F6}" destId="{96BE2B31-D87C-43E1-BE64-4C27B13F4AA4}" srcOrd="0" destOrd="0" presId="urn:microsoft.com/office/officeart/2005/8/layout/vList5"/>
    <dgm:cxn modelId="{08BA2476-E600-486C-89BA-827345EA3072}" type="presParOf" srcId="{E61486FD-113E-4C87-8ADF-B1A8E2A84801}" destId="{DD9406C3-FC80-4468-A55B-122D744D43F0}" srcOrd="1" destOrd="0" presId="urn:microsoft.com/office/officeart/2005/8/layout/vList5"/>
    <dgm:cxn modelId="{39168512-B4CD-46DE-B61A-7C90F14D9FFA}" type="presOf" srcId="{E08CEB0C-E37F-4DCA-A8EA-4B2CD3AD7754}" destId="{DD9406C3-FC80-4468-A55B-122D744D43F0}" srcOrd="0" destOrd="0" presId="urn:microsoft.com/office/officeart/2005/8/layout/vList5"/>
    <dgm:cxn modelId="{CF72AC91-BED7-4823-9992-64AA1A465D45}" type="presParOf" srcId="{D5935282-3C7C-4F88-A1AE-C27DB8591514}" destId="{F1941F29-E51C-4282-956D-50CFAFAEB9B8}" srcOrd="1" destOrd="0" presId="urn:microsoft.com/office/officeart/2005/8/layout/vList5"/>
    <dgm:cxn modelId="{D51B28A1-2962-4793-A2A6-A23B4B181318}" type="presParOf" srcId="{D5935282-3C7C-4F88-A1AE-C27DB8591514}" destId="{B589D1EC-5156-4FB2-BB1C-8E1290A868B9}" srcOrd="2" destOrd="0" presId="urn:microsoft.com/office/officeart/2005/8/layout/vList5"/>
    <dgm:cxn modelId="{5136C01C-8EF9-487F-9924-6D9693AB8350}" type="presParOf" srcId="{B589D1EC-5156-4FB2-BB1C-8E1290A868B9}" destId="{EBD335B5-8308-49CB-9630-99D852747B1F}" srcOrd="0" destOrd="2" presId="urn:microsoft.com/office/officeart/2005/8/layout/vList5"/>
    <dgm:cxn modelId="{2208C22F-2D6D-44C8-ACBD-8A1EA5001CA8}" type="presOf" srcId="{A6685E83-BEEC-49B3-B40A-539E2C0D7A1A}" destId="{EBD335B5-8308-49CB-9630-99D852747B1F}" srcOrd="0" destOrd="0" presId="urn:microsoft.com/office/officeart/2005/8/layout/vList5"/>
    <dgm:cxn modelId="{2367B631-F14D-4F34-B5D3-2A16C95282F1}" type="presParOf" srcId="{B589D1EC-5156-4FB2-BB1C-8E1290A868B9}" destId="{6EB2A58E-CA03-4F76-94B6-D8FE50231963}" srcOrd="1" destOrd="2" presId="urn:microsoft.com/office/officeart/2005/8/layout/vList5"/>
    <dgm:cxn modelId="{A0025C50-ADFA-42AF-89B7-C4064B7DBEA4}" type="presOf" srcId="{CBA50553-63FA-4B5A-9888-EDDBA06CA593}" destId="{6EB2A58E-CA03-4F76-94B6-D8FE50231963}" srcOrd="0" destOrd="0" presId="urn:microsoft.com/office/officeart/2005/8/layout/vList5"/>
    <dgm:cxn modelId="{5FFDDCDE-7016-42A5-B5F1-D7A4E80062B4}" type="presParOf" srcId="{D5935282-3C7C-4F88-A1AE-C27DB8591514}" destId="{A76EE5BB-CBA4-4DD9-BFB7-3F3F246C9BF0}" srcOrd="3" destOrd="0" presId="urn:microsoft.com/office/officeart/2005/8/layout/vList5"/>
    <dgm:cxn modelId="{295AC992-6488-4449-8F79-A1E2F0A158B9}" type="presParOf" srcId="{D5935282-3C7C-4F88-A1AE-C27DB8591514}" destId="{2BB2A428-FB05-47E5-AC5F-C6A7936A9AC0}" srcOrd="4" destOrd="0" presId="urn:microsoft.com/office/officeart/2005/8/layout/vList5"/>
    <dgm:cxn modelId="{87EA123D-A85F-4452-9F1C-61AFE5AD6D76}" type="presParOf" srcId="{2BB2A428-FB05-47E5-AC5F-C6A7936A9AC0}" destId="{B093CE78-670B-40EB-95CF-315E334D550F}" srcOrd="0" destOrd="4" presId="urn:microsoft.com/office/officeart/2005/8/layout/vList5"/>
    <dgm:cxn modelId="{5E0EA415-82F4-42D3-8598-370CA0D80A2B}" type="presOf" srcId="{C8DDDFA1-AF37-4444-AAEB-D51CEE212719}" destId="{B093CE78-670B-40EB-95CF-315E334D550F}" srcOrd="0" destOrd="0" presId="urn:microsoft.com/office/officeart/2005/8/layout/vList5"/>
    <dgm:cxn modelId="{051E3427-F0C3-4070-BF9A-E1CE264D84C1}" type="presParOf" srcId="{2BB2A428-FB05-47E5-AC5F-C6A7936A9AC0}" destId="{64028F0D-BE57-4642-92F7-303D4E45C524}" srcOrd="1" destOrd="4" presId="urn:microsoft.com/office/officeart/2005/8/layout/vList5"/>
    <dgm:cxn modelId="{F5773F6D-8E5B-4ED5-9EF2-456E6297C464}" type="presOf" srcId="{5AA02751-379E-46DB-884A-F23ACBC498EE}" destId="{64028F0D-BE57-4642-92F7-303D4E45C52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F3596884-C09F-4C70-900E-D61864BED5F1}">
      <dsp:nvSpPr>
        <dsp:cNvPr id="5" name="空心弧 4"/>
        <dsp:cNvSpPr/>
      </dsp:nvSpPr>
      <dsp:spPr bwMode="white">
        <a:xfrm>
          <a:off x="1695872" y="550631"/>
          <a:ext cx="4736256" cy="4736256"/>
        </a:xfrm>
        <a:prstGeom prst="blockArc">
          <a:avLst>
            <a:gd name="adj1" fmla="val 16199999"/>
            <a:gd name="adj2" fmla="val 20520000"/>
            <a:gd name="adj3" fmla="val 3962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695872" y="550631"/>
        <a:ext cx="4736256" cy="4736256"/>
      </dsp:txXfrm>
    </dsp:sp>
    <dsp:sp modelId="{5CA19268-2D33-4F98-AD83-FA41EC3327C4}">
      <dsp:nvSpPr>
        <dsp:cNvPr id="13" name="空心弧 12"/>
        <dsp:cNvSpPr/>
      </dsp:nvSpPr>
      <dsp:spPr bwMode="white">
        <a:xfrm>
          <a:off x="1695872" y="550631"/>
          <a:ext cx="4736256" cy="4736256"/>
        </a:xfrm>
        <a:prstGeom prst="blockArc">
          <a:avLst>
            <a:gd name="adj1" fmla="val 20520000"/>
            <a:gd name="adj2" fmla="val 3240000"/>
            <a:gd name="adj3" fmla="val 3962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695872" y="550631"/>
        <a:ext cx="4736256" cy="4736256"/>
      </dsp:txXfrm>
    </dsp:sp>
    <dsp:sp modelId="{15715456-3418-4DF0-AF3A-DA59307B110D}">
      <dsp:nvSpPr>
        <dsp:cNvPr id="7" name="空心弧 6"/>
        <dsp:cNvSpPr/>
      </dsp:nvSpPr>
      <dsp:spPr bwMode="white">
        <a:xfrm>
          <a:off x="1695872" y="550631"/>
          <a:ext cx="4736256" cy="4736256"/>
        </a:xfrm>
        <a:prstGeom prst="blockArc">
          <a:avLst>
            <a:gd name="adj1" fmla="val 3240000"/>
            <a:gd name="adj2" fmla="val 7560000"/>
            <a:gd name="adj3" fmla="val 3962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695872" y="550631"/>
        <a:ext cx="4736256" cy="4736256"/>
      </dsp:txXfrm>
    </dsp:sp>
    <dsp:sp modelId="{EBDCA107-8C73-4044-AC95-50DA28B759A8}">
      <dsp:nvSpPr>
        <dsp:cNvPr id="9" name="空心弧 8"/>
        <dsp:cNvSpPr/>
      </dsp:nvSpPr>
      <dsp:spPr bwMode="white">
        <a:xfrm>
          <a:off x="1695872" y="550631"/>
          <a:ext cx="4736256" cy="4736256"/>
        </a:xfrm>
        <a:prstGeom prst="blockArc">
          <a:avLst>
            <a:gd name="adj1" fmla="val 7560000"/>
            <a:gd name="adj2" fmla="val 11880000"/>
            <a:gd name="adj3" fmla="val 3962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695872" y="550631"/>
        <a:ext cx="4736256" cy="4736256"/>
      </dsp:txXfrm>
    </dsp:sp>
    <dsp:sp modelId="{B5FF6E04-452A-4146-97F4-3BC94EB5BB87}">
      <dsp:nvSpPr>
        <dsp:cNvPr id="11" name="空心弧 10"/>
        <dsp:cNvSpPr/>
      </dsp:nvSpPr>
      <dsp:spPr bwMode="white">
        <a:xfrm>
          <a:off x="1695872" y="550631"/>
          <a:ext cx="4736256" cy="4736256"/>
        </a:xfrm>
        <a:prstGeom prst="blockArc">
          <a:avLst>
            <a:gd name="adj1" fmla="val 11880000"/>
            <a:gd name="adj2" fmla="val 16199999"/>
            <a:gd name="adj3" fmla="val 3962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695872" y="550631"/>
        <a:ext cx="4736256" cy="4736256"/>
      </dsp:txXfrm>
    </dsp:sp>
    <dsp:sp modelId="{BADECBB5-37EA-4668-8A2F-BD2C2902F22A}">
      <dsp:nvSpPr>
        <dsp:cNvPr id="3" name="椭圆 2"/>
        <dsp:cNvSpPr/>
      </dsp:nvSpPr>
      <dsp:spPr bwMode="white">
        <a:xfrm>
          <a:off x="3028979" y="1883738"/>
          <a:ext cx="2070042" cy="2070042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8420" tIns="58420" rIns="58420" bIns="58420" anchor="ctr"/>
        <a:lstStyle>
          <a:lvl1pPr algn="ctr">
            <a:defRPr sz="46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028979" y="1883738"/>
        <a:ext cx="2070042" cy="2070042"/>
      </dsp:txXfrm>
    </dsp:sp>
    <dsp:sp modelId="{C2E7DEFD-0505-42BF-AE13-B6483BF86572}">
      <dsp:nvSpPr>
        <dsp:cNvPr id="4" name="椭圆 3"/>
        <dsp:cNvSpPr/>
      </dsp:nvSpPr>
      <dsp:spPr bwMode="white">
        <a:xfrm>
          <a:off x="3339485" y="0"/>
          <a:ext cx="1449029" cy="144902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0640" tIns="40640" rIns="40640" bIns="40640" anchor="ctr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339485" y="0"/>
        <a:ext cx="1449029" cy="1449029"/>
      </dsp:txXfrm>
    </dsp:sp>
    <dsp:sp modelId="{1AFF9E6D-5F0E-455D-96AE-4F2F6B42D6D7}">
      <dsp:nvSpPr>
        <dsp:cNvPr id="12" name="椭圆 11"/>
        <dsp:cNvSpPr/>
      </dsp:nvSpPr>
      <dsp:spPr bwMode="white">
        <a:xfrm>
          <a:off x="5426336" y="1516186"/>
          <a:ext cx="1449029" cy="144902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0640" tIns="40640" rIns="40640" bIns="40640" anchor="ctr"/>
        <a:lstStyle>
          <a:lvl1pPr algn="ctr">
            <a:defRPr sz="3200"/>
          </a:lvl1pPr>
          <a:lvl2pPr marL="228600" indent="-228600" algn="ctr">
            <a:defRPr sz="2500"/>
          </a:lvl2pPr>
          <a:lvl3pPr marL="457200" indent="-228600" algn="ctr">
            <a:defRPr sz="2500"/>
          </a:lvl3pPr>
          <a:lvl4pPr marL="685800" indent="-228600" algn="ctr">
            <a:defRPr sz="2500"/>
          </a:lvl4pPr>
          <a:lvl5pPr marL="914400" indent="-228600" algn="ctr">
            <a:defRPr sz="2500"/>
          </a:lvl5pPr>
          <a:lvl6pPr marL="1143000" indent="-228600" algn="ctr">
            <a:defRPr sz="2500"/>
          </a:lvl6pPr>
          <a:lvl7pPr marL="1371600" indent="-228600" algn="ctr">
            <a:defRPr sz="2500"/>
          </a:lvl7pPr>
          <a:lvl8pPr marL="1600200" indent="-228600" algn="ctr">
            <a:defRPr sz="2500"/>
          </a:lvl8pPr>
          <a:lvl9pPr marL="1828800" indent="-228600" algn="ctr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altLang="en-US"/>
        </a:p>
      </dsp:txBody>
      <dsp:txXfrm>
        <a:off x="5426336" y="1516186"/>
        <a:ext cx="1449029" cy="1449029"/>
      </dsp:txXfrm>
    </dsp:sp>
    <dsp:sp modelId="{44F31994-0027-4DC3-B39E-FEE01FB1A852}">
      <dsp:nvSpPr>
        <dsp:cNvPr id="6" name="椭圆 5"/>
        <dsp:cNvSpPr/>
      </dsp:nvSpPr>
      <dsp:spPr bwMode="white">
        <a:xfrm>
          <a:off x="4629230" y="3969426"/>
          <a:ext cx="1449029" cy="144902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0640" tIns="40640" rIns="40640" bIns="40640" anchor="ctr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4629230" y="3969426"/>
        <a:ext cx="1449029" cy="1449029"/>
      </dsp:txXfrm>
    </dsp:sp>
    <dsp:sp modelId="{0DA4B7DF-BD6B-46E8-940A-69050C019BB3}">
      <dsp:nvSpPr>
        <dsp:cNvPr id="8" name="椭圆 7"/>
        <dsp:cNvSpPr/>
      </dsp:nvSpPr>
      <dsp:spPr bwMode="white">
        <a:xfrm>
          <a:off x="2049741" y="3969426"/>
          <a:ext cx="1449029" cy="144902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0640" tIns="40640" rIns="40640" bIns="40640" anchor="ctr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049741" y="3969426"/>
        <a:ext cx="1449029" cy="1449029"/>
      </dsp:txXfrm>
    </dsp:sp>
    <dsp:sp modelId="{F539A410-44AA-4A02-9F1B-997DD2B71E87}">
      <dsp:nvSpPr>
        <dsp:cNvPr id="10" name="椭圆 9"/>
        <dsp:cNvSpPr/>
      </dsp:nvSpPr>
      <dsp:spPr bwMode="white">
        <a:xfrm>
          <a:off x="1252635" y="1516186"/>
          <a:ext cx="1449029" cy="144902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0640" tIns="40640" rIns="40640" bIns="40640" anchor="ctr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1252635" y="1516186"/>
        <a:ext cx="1449029" cy="1449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937375" cy="2647315"/>
        <a:chOff x="0" y="0"/>
        <a:chExt cx="6937375" cy="2647315"/>
      </a:xfrm>
    </dsp:grpSpPr>
    <dsp:sp modelId="{70DBF00B-9B9E-4EF8-BC2D-209D4846CECE}">
      <dsp:nvSpPr>
        <dsp:cNvPr id="9" name="矩形 8"/>
        <dsp:cNvSpPr/>
      </dsp:nvSpPr>
      <dsp:spPr bwMode="white">
        <a:xfrm>
          <a:off x="0" y="274320"/>
          <a:ext cx="2115053" cy="810895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49352" tIns="85344" rIns="149352" bIns="85344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olidFill>
                <a:srgbClr val="FFC000"/>
              </a:solidFill>
              <a:sym typeface="+mn-ea"/>
            </a:rPr>
            <a:t>为</a:t>
          </a:r>
          <a:r>
            <a:rPr lang="zh-CN" altLang="en-US">
              <a:solidFill>
                <a:srgbClr val="FFC000"/>
              </a:solidFill>
              <a:sym typeface="+mn-ea"/>
            </a:rPr>
            <a:t>什么</a:t>
          </a:r>
          <a:r>
            <a:rPr>
              <a:solidFill>
                <a:srgbClr val="FFC000"/>
              </a:solidFill>
              <a:sym typeface="+mn-ea"/>
            </a:rPr>
            <a:t>量</a:t>
          </a:r>
          <a:r>
            <a:rPr lang="zh-CN" altLang="en-US">
              <a:solidFill>
                <a:srgbClr val="FFC000"/>
              </a:solidFill>
              <a:sym typeface="+mn-ea"/>
            </a:rPr>
            <a:t>化有效果？</a:t>
          </a:r>
          <a:endParaRPr lang="zh-CN" altLang="en-US">
            <a:solidFill>
              <a:srgbClr val="FFC000"/>
            </a:solidFill>
            <a:sym typeface="+mn-ea"/>
          </a:endParaRPr>
        </a:p>
      </dsp:txBody>
      <dsp:txXfrm>
        <a:off x="0" y="274320"/>
        <a:ext cx="2115053" cy="810895"/>
      </dsp:txXfrm>
    </dsp:sp>
    <dsp:sp modelId="{74B3CA15-2C89-485B-89D0-8450451CAAA7}">
      <dsp:nvSpPr>
        <dsp:cNvPr id="10" name="矩形 9"/>
        <dsp:cNvSpPr/>
      </dsp:nvSpPr>
      <dsp:spPr bwMode="white">
        <a:xfrm>
          <a:off x="0" y="1085215"/>
          <a:ext cx="2115053" cy="128778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74676" tIns="74676" rIns="99568" bIns="112014" anchor="t"/>
        <a:lstStyle>
          <a:lvl1pPr algn="l">
            <a:defRPr sz="21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sz="1400">
              <a:solidFill>
                <a:schemeClr val="dk1"/>
              </a:solidFill>
              <a:sym typeface="+mn-ea"/>
            </a:rPr>
            <a:t>C</a:t>
          </a:r>
          <a:r>
            <a:rPr lang="zh-CN" altLang="en-US" sz="1400">
              <a:solidFill>
                <a:schemeClr val="dk1"/>
              </a:solidFill>
              <a:sym typeface="+mn-ea"/>
            </a:rPr>
            <a:t>NN的卷积不变性，抹掉一两个像素点的话,对CNN最终的学习没有太大影响</a:t>
          </a:r>
          <a:endParaRPr lang="zh-CN" altLang="en-US" sz="1400">
            <a:solidFill>
              <a:schemeClr val="dk1"/>
            </a:solidFill>
            <a:sym typeface="+mn-ea"/>
          </a:endParaRPr>
        </a:p>
      </dsp:txBody>
      <dsp:txXfrm>
        <a:off x="0" y="1085215"/>
        <a:ext cx="2115053" cy="1287780"/>
      </dsp:txXfrm>
    </dsp:sp>
    <dsp:sp modelId="{5D9704F8-5A95-419F-B794-1E2F82666BDB}">
      <dsp:nvSpPr>
        <dsp:cNvPr id="3" name="矩形 2"/>
        <dsp:cNvSpPr/>
      </dsp:nvSpPr>
      <dsp:spPr bwMode="white">
        <a:xfrm>
          <a:off x="2411161" y="274320"/>
          <a:ext cx="2115053" cy="810895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49352" tIns="85344" rIns="149352" bIns="85344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rgbClr val="FFC000"/>
              </a:solidFill>
            </a:rPr>
            <a:t>为什么要量化</a:t>
          </a:r>
          <a:r>
            <a:rPr lang="zh-CN" altLang="en-US">
              <a:solidFill>
                <a:srgbClr val="FFC000"/>
              </a:solidFill>
            </a:rPr>
            <a:t>？</a:t>
          </a:r>
          <a:endParaRPr lang="zh-CN" altLang="en-US">
            <a:solidFill>
              <a:srgbClr val="FFC000"/>
            </a:solidFill>
          </a:endParaRPr>
        </a:p>
      </dsp:txBody>
      <dsp:txXfrm>
        <a:off x="2411161" y="274320"/>
        <a:ext cx="2115053" cy="810895"/>
      </dsp:txXfrm>
    </dsp:sp>
    <dsp:sp modelId="{C0A6D3D8-DBC2-45B6-8DEF-789A72552BB4}">
      <dsp:nvSpPr>
        <dsp:cNvPr id="4" name="矩形 3"/>
        <dsp:cNvSpPr/>
      </dsp:nvSpPr>
      <dsp:spPr bwMode="white">
        <a:xfrm>
          <a:off x="2411161" y="1085215"/>
          <a:ext cx="2115053" cy="128778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74676" tIns="74676" rIns="99568" bIns="112014" anchor="t"/>
        <a:lstStyle>
          <a:lvl1pPr algn="l">
            <a:defRPr sz="21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>
              <a:solidFill>
                <a:schemeClr val="dk1"/>
              </a:solidFill>
              <a:sym typeface="+mn-ea"/>
            </a:rPr>
            <a:t>使用</a:t>
          </a:r>
          <a:r>
            <a:rPr lang="en-US" altLang="zh-CN" sz="1400">
              <a:solidFill>
                <a:schemeClr val="dk1"/>
              </a:solidFill>
              <a:sym typeface="+mn-ea"/>
            </a:rPr>
            <a:t>INT8</a:t>
          </a:r>
          <a:r>
            <a:rPr lang="zh-CN" altLang="en-US" sz="1400">
              <a:solidFill>
                <a:schemeClr val="dk1"/>
              </a:solidFill>
              <a:sym typeface="+mn-ea"/>
            </a:rPr>
            <a:t>量化能够有效</a:t>
          </a:r>
          <a:r>
            <a:rPr lang="zh-CN" altLang="en-US" sz="1400">
              <a:solidFill>
                <a:srgbClr val="FF0000"/>
              </a:solidFill>
              <a:sym typeface="+mn-ea"/>
            </a:rPr>
            <a:t>减小模型大小</a:t>
          </a:r>
          <a:endParaRPr lang="zh-CN" altLang="en-US" sz="2500">
            <a:solidFill>
              <a:schemeClr val="dk1"/>
            </a:solidFill>
          </a:endParaRPr>
        </a:p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>
              <a:solidFill>
                <a:schemeClr val="dk1"/>
              </a:solidFill>
            </a:rPr>
            <a:t>weight</a:t>
          </a:r>
          <a:r>
            <a:rPr lang="zh-CN" altLang="en-US" sz="1400">
              <a:solidFill>
                <a:schemeClr val="dk1"/>
              </a:solidFill>
            </a:rPr>
            <a:t>范围基本都是确定的，且</a:t>
          </a:r>
          <a:r>
            <a:rPr lang="zh-CN" altLang="en-US" sz="1400">
              <a:solidFill>
                <a:srgbClr val="FF0000"/>
              </a:solidFill>
            </a:rPr>
            <a:t>波动不大</a:t>
          </a:r>
          <a:r>
            <a:rPr lang="zh-CN" altLang="en-US" sz="1400">
              <a:solidFill>
                <a:schemeClr val="dk1"/>
              </a:solidFill>
            </a:rPr>
            <a:t>，适合量化压缩</a:t>
          </a:r>
          <a:endParaRPr lang="zh-CN" altLang="en-US" sz="1400">
            <a:solidFill>
              <a:schemeClr val="dk1"/>
            </a:solidFill>
          </a:endParaRPr>
        </a:p>
      </dsp:txBody>
      <dsp:txXfrm>
        <a:off x="2411161" y="1085215"/>
        <a:ext cx="2115053" cy="1287780"/>
      </dsp:txXfrm>
    </dsp:sp>
    <dsp:sp modelId="{3E0BA246-3456-471B-AD87-1436FD251DD8}">
      <dsp:nvSpPr>
        <dsp:cNvPr id="5" name="矩形 4"/>
        <dsp:cNvSpPr/>
      </dsp:nvSpPr>
      <dsp:spPr bwMode="white">
        <a:xfrm>
          <a:off x="4822322" y="274320"/>
          <a:ext cx="2115053" cy="810895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49352" tIns="85344" rIns="149352" bIns="85344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rgbClr val="FFC000"/>
              </a:solidFill>
            </a:rPr>
            <a:t>为什么不直接降低训练精度？</a:t>
          </a:r>
          <a:endParaRPr lang="zh-CN" altLang="en-US">
            <a:solidFill>
              <a:srgbClr val="FFC000"/>
            </a:solidFill>
          </a:endParaRPr>
        </a:p>
      </dsp:txBody>
      <dsp:txXfrm>
        <a:off x="4822322" y="274320"/>
        <a:ext cx="2115053" cy="810895"/>
      </dsp:txXfrm>
    </dsp:sp>
    <dsp:sp modelId="{33CF15AD-8A19-4E9A-9BED-239A79CAF737}">
      <dsp:nvSpPr>
        <dsp:cNvPr id="6" name="矩形 5"/>
        <dsp:cNvSpPr/>
      </dsp:nvSpPr>
      <dsp:spPr bwMode="white">
        <a:xfrm>
          <a:off x="4822322" y="1085215"/>
          <a:ext cx="2115053" cy="128778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74676" tIns="74676" rIns="99568" bIns="112014" anchor="t"/>
        <a:lstStyle>
          <a:lvl1pPr algn="l">
            <a:defRPr sz="21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>
              <a:solidFill>
                <a:schemeClr val="dk1"/>
              </a:solidFill>
            </a:rPr>
            <a:t>训练是需要反向传播和梯度下降的，int8就非常不好做了</a:t>
          </a:r>
          <a:endParaRPr lang="zh-CN" altLang="en-US" sz="2500">
            <a:solidFill>
              <a:schemeClr val="dk1"/>
            </a:solidFill>
          </a:endParaRPr>
        </a:p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>
              <a:solidFill>
                <a:schemeClr val="tx1"/>
              </a:solidFill>
            </a:rPr>
            <a:t>浮点模型是基本要求，便于直接转换</a:t>
          </a:r>
          <a:endParaRPr lang="zh-CN" altLang="en-US" sz="1400">
            <a:solidFill>
              <a:schemeClr val="tx1"/>
            </a:solidFill>
          </a:endParaRPr>
        </a:p>
      </dsp:txBody>
      <dsp:txXfrm>
        <a:off x="4822322" y="1085215"/>
        <a:ext cx="2115053" cy="12877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5D9704F8-5A95-419F-B794-1E2F82666BDB}">
      <dsp:nvSpPr>
        <dsp:cNvPr id="3" name="矩形 2"/>
        <dsp:cNvSpPr/>
      </dsp:nvSpPr>
      <dsp:spPr bwMode="white">
        <a:xfrm>
          <a:off x="0" y="708447"/>
          <a:ext cx="2478049" cy="4608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3792" tIns="65024" rIns="113792" bIns="65024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校准数据集</a:t>
          </a:r>
          <a:endParaRPr lang="zh-CN" altLang="en-US"/>
        </a:p>
      </dsp:txBody>
      <dsp:txXfrm>
        <a:off x="0" y="708447"/>
        <a:ext cx="2478049" cy="460800"/>
      </dsp:txXfrm>
    </dsp:sp>
    <dsp:sp modelId="{C0A6D3D8-DBC2-45B6-8DEF-789A72552BB4}">
      <dsp:nvSpPr>
        <dsp:cNvPr id="4" name="矩形 3"/>
        <dsp:cNvSpPr/>
      </dsp:nvSpPr>
      <dsp:spPr bwMode="white">
        <a:xfrm>
          <a:off x="0" y="1169248"/>
          <a:ext cx="2478049" cy="354076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85344" tIns="85344" rIns="113792" bIns="128016" anchor="t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具有代表性的图片</a:t>
          </a:r>
          <a:endParaRPr lang="zh-CN" altLang="en-US">
            <a:solidFill>
              <a:schemeClr val="dk1"/>
            </a:solidFill>
          </a:endParaRPr>
        </a:p>
      </dsp:txBody>
      <dsp:txXfrm>
        <a:off x="0" y="1169248"/>
        <a:ext cx="2478049" cy="3540760"/>
      </dsp:txXfrm>
    </dsp:sp>
    <dsp:sp modelId="{3E0BA246-3456-471B-AD87-1436FD251DD8}">
      <dsp:nvSpPr>
        <dsp:cNvPr id="5" name="矩形 4"/>
        <dsp:cNvSpPr/>
      </dsp:nvSpPr>
      <dsp:spPr bwMode="white">
        <a:xfrm>
          <a:off x="2824976" y="708447"/>
          <a:ext cx="2478049" cy="4608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3792" tIns="65024" rIns="113792" bIns="65024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执行校准</a:t>
          </a:r>
          <a:endParaRPr lang="zh-CN" altLang="en-US"/>
        </a:p>
      </dsp:txBody>
      <dsp:txXfrm>
        <a:off x="2824976" y="708447"/>
        <a:ext cx="2478049" cy="460800"/>
      </dsp:txXfrm>
    </dsp:sp>
    <dsp:sp modelId="{33CF15AD-8A19-4E9A-9BED-239A79CAF737}">
      <dsp:nvSpPr>
        <dsp:cNvPr id="6" name="矩形 5"/>
        <dsp:cNvSpPr/>
      </dsp:nvSpPr>
      <dsp:spPr bwMode="white">
        <a:xfrm>
          <a:off x="2824976" y="1169248"/>
          <a:ext cx="2478049" cy="354076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85344" tIns="85344" rIns="113792" bIns="128016" anchor="t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  <a:sym typeface="+mn-ea"/>
            </a:rPr>
            <a:t>收集激活值直方图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  <a:sym typeface="+mn-ea"/>
            </a:rPr>
            <a:t>基于不同的阈值产生不同的分布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  <a:sym typeface="+mn-ea"/>
            </a:rPr>
            <a:t>计算每个分布与原分布的相对熵，然后选择熵最少的一个</a:t>
          </a:r>
          <a:endParaRPr lang="en-US" altLang="zh-CN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  <a:sym typeface="+mn-ea"/>
            </a:rPr>
            <a:t>TRT</a:t>
          </a:r>
          <a:r>
            <a:rPr lang="zh-CN" altLang="en-US">
              <a:solidFill>
                <a:schemeClr val="dk1"/>
              </a:solidFill>
              <a:sym typeface="+mn-ea"/>
            </a:rPr>
            <a:t>提供三种校准器实现：</a:t>
          </a:r>
          <a:r>
            <a:rPr lang="zh-CN" altLang="en-US">
              <a:solidFill>
                <a:schemeClr val="dk1"/>
              </a:solidFill>
              <a:sym typeface="+mn-ea"/>
            </a:rPr>
            <a:t>IInt8EntropyCalibrator， IInt8EntropyCalibrator2， IInt8LegacyCalibrator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i="1">
              <a:ln>
                <a:solidFill>
                  <a:srgbClr val="FF0000"/>
                </a:solidFill>
              </a:ln>
              <a:solidFill>
                <a:schemeClr val="dk1"/>
              </a:solidFill>
              <a:latin typeface="Cambria Math" panose="02040503050406030204" charset="0"/>
              <a:cs typeface="Cambria Math" panose="02040503050406030204" charset="0"/>
              <a:sym typeface="+mn-ea"/>
            </a:rPr>
            <a:t>Tensor Values = FP32 scale factor * int8 array</a:t>
          </a:r>
          <a:endParaRPr lang="zh-CN" altLang="en-US">
            <a:solidFill>
              <a:schemeClr val="dk1"/>
            </a:solidFill>
          </a:endParaRPr>
        </a:p>
      </dsp:txBody>
      <dsp:txXfrm>
        <a:off x="2824976" y="1169248"/>
        <a:ext cx="2478049" cy="3540760"/>
      </dsp:txXfrm>
    </dsp:sp>
    <dsp:sp modelId="{FC453BFD-315B-4968-86FA-B7D3125F3320}">
      <dsp:nvSpPr>
        <dsp:cNvPr id="7" name="矩形 6"/>
        <dsp:cNvSpPr/>
      </dsp:nvSpPr>
      <dsp:spPr bwMode="white">
        <a:xfrm>
          <a:off x="5649951" y="708447"/>
          <a:ext cx="2478049" cy="4608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3792" tIns="65024" rIns="113792" bIns="65024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编译</a:t>
          </a:r>
          <a:r>
            <a:rPr lang="zh-CN" altLang="en-US"/>
            <a:t>运行</a:t>
          </a:r>
          <a:endParaRPr lang="zh-CN" altLang="en-US"/>
        </a:p>
      </dsp:txBody>
      <dsp:txXfrm>
        <a:off x="5649951" y="708447"/>
        <a:ext cx="2478049" cy="460800"/>
      </dsp:txXfrm>
    </dsp:sp>
    <dsp:sp modelId="{B357C82A-FE93-416B-AFBF-A74F9E99C4E4}">
      <dsp:nvSpPr>
        <dsp:cNvPr id="8" name="矩形 7"/>
        <dsp:cNvSpPr/>
      </dsp:nvSpPr>
      <dsp:spPr bwMode="white">
        <a:xfrm>
          <a:off x="5649951" y="1169248"/>
          <a:ext cx="2478049" cy="354076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85344" tIns="85344" rIns="113792" bIns="128016" anchor="t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  <a:sym typeface="+mn-ea"/>
            </a:rPr>
            <a:t>生成</a:t>
          </a:r>
          <a:r>
            <a:rPr lang="en-US" altLang="zh-CN">
              <a:solidFill>
                <a:schemeClr val="dk1"/>
              </a:solidFill>
              <a:sym typeface="+mn-ea"/>
            </a:rPr>
            <a:t>engine</a:t>
          </a:r>
          <a:r>
            <a:rPr lang="zh-CN" altLang="en-US">
              <a:solidFill>
                <a:schemeClr val="dk1"/>
              </a:solidFill>
              <a:sym typeface="+mn-ea"/>
            </a:rPr>
            <a:t>文件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执行推理</a:t>
          </a:r>
          <a:endParaRPr lang="zh-CN" altLang="en-US">
            <a:solidFill>
              <a:schemeClr val="dk1"/>
            </a:solidFill>
          </a:endParaRPr>
        </a:p>
      </dsp:txBody>
      <dsp:txXfrm>
        <a:off x="5649951" y="1169248"/>
        <a:ext cx="2478049" cy="35407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3594735" cy="1588770"/>
        <a:chOff x="0" y="0"/>
        <a:chExt cx="3594735" cy="1588770"/>
      </a:xfrm>
    </dsp:grpSpPr>
    <dsp:sp modelId="{111DEAC9-5D4C-4A6A-A44E-082A26F60596}">
      <dsp:nvSpPr>
        <dsp:cNvPr id="3" name="圆角矩形 2"/>
        <dsp:cNvSpPr/>
      </dsp:nvSpPr>
      <dsp:spPr bwMode="white">
        <a:xfrm>
          <a:off x="0" y="510590"/>
          <a:ext cx="945983" cy="56759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3340" tIns="53340" rIns="53340" bIns="533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/>
            <a:t>模型解析</a:t>
          </a:r>
          <a:endParaRPr lang="zh-CN" altLang="en-US" sz="1400"/>
        </a:p>
      </dsp:txBody>
      <dsp:txXfrm>
        <a:off x="0" y="510590"/>
        <a:ext cx="945983" cy="567590"/>
      </dsp:txXfrm>
    </dsp:sp>
    <dsp:sp modelId="{8A5CF0CE-3323-464D-9C63-05C1BDB053F5}">
      <dsp:nvSpPr>
        <dsp:cNvPr id="4" name="右箭头 3"/>
        <dsp:cNvSpPr/>
      </dsp:nvSpPr>
      <dsp:spPr bwMode="white">
        <a:xfrm>
          <a:off x="1034905" y="677083"/>
          <a:ext cx="200548" cy="23460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9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1034905" y="677083"/>
        <a:ext cx="200548" cy="234604"/>
      </dsp:txXfrm>
    </dsp:sp>
    <dsp:sp modelId="{552FB8E7-A5FB-4CC3-94C3-CE0BDF19F9F1}">
      <dsp:nvSpPr>
        <dsp:cNvPr id="5" name="圆角矩形 4"/>
        <dsp:cNvSpPr/>
      </dsp:nvSpPr>
      <dsp:spPr bwMode="white">
        <a:xfrm>
          <a:off x="1324376" y="510590"/>
          <a:ext cx="945983" cy="56759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3340" tIns="53340" rIns="53340" bIns="533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/>
            <a:t>优化</a:t>
          </a:r>
          <a:r>
            <a:rPr lang="zh-CN" altLang="en-US" sz="1400"/>
            <a:t>网络</a:t>
          </a:r>
          <a:endParaRPr lang="zh-CN" altLang="en-US" sz="1400"/>
        </a:p>
      </dsp:txBody>
      <dsp:txXfrm>
        <a:off x="1324376" y="510590"/>
        <a:ext cx="945983" cy="567590"/>
      </dsp:txXfrm>
    </dsp:sp>
    <dsp:sp modelId="{353C3794-50AA-4D44-83C9-CE28317C3317}">
      <dsp:nvSpPr>
        <dsp:cNvPr id="6" name="右箭头 5"/>
        <dsp:cNvSpPr/>
      </dsp:nvSpPr>
      <dsp:spPr bwMode="white">
        <a:xfrm>
          <a:off x="2359281" y="677083"/>
          <a:ext cx="200548" cy="23460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9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359281" y="677083"/>
        <a:ext cx="200548" cy="234604"/>
      </dsp:txXfrm>
    </dsp:sp>
    <dsp:sp modelId="{A1E15D63-E1FF-4A28-A04F-A2B65927BC31}">
      <dsp:nvSpPr>
        <dsp:cNvPr id="7" name="圆角矩形 6"/>
        <dsp:cNvSpPr/>
      </dsp:nvSpPr>
      <dsp:spPr bwMode="white">
        <a:xfrm>
          <a:off x="2648752" y="510590"/>
          <a:ext cx="945983" cy="56759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3340" tIns="53340" rIns="53340" bIns="533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/>
            <a:t>生成串流</a:t>
          </a:r>
          <a:endParaRPr lang="zh-CN" altLang="en-US" sz="1400"/>
        </a:p>
      </dsp:txBody>
      <dsp:txXfrm>
        <a:off x="2648752" y="510590"/>
        <a:ext cx="945983" cy="5675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3594735" cy="1588770"/>
        <a:chOff x="0" y="0"/>
        <a:chExt cx="3594735" cy="1588770"/>
      </a:xfrm>
    </dsp:grpSpPr>
    <dsp:sp modelId="{111DEAC9-5D4C-4A6A-A44E-082A26F60596}">
      <dsp:nvSpPr>
        <dsp:cNvPr id="3" name="圆角矩形 2"/>
        <dsp:cNvSpPr/>
      </dsp:nvSpPr>
      <dsp:spPr bwMode="white">
        <a:xfrm>
          <a:off x="0" y="510590"/>
          <a:ext cx="945983" cy="56759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3340" tIns="53340" rIns="53340" bIns="533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/>
            <a:t>模型解析</a:t>
          </a:r>
          <a:endParaRPr lang="zh-CN" altLang="en-US" sz="1400"/>
        </a:p>
      </dsp:txBody>
      <dsp:txXfrm>
        <a:off x="0" y="510590"/>
        <a:ext cx="945983" cy="567590"/>
      </dsp:txXfrm>
    </dsp:sp>
    <dsp:sp modelId="{8A5CF0CE-3323-464D-9C63-05C1BDB053F5}">
      <dsp:nvSpPr>
        <dsp:cNvPr id="4" name="右箭头 3"/>
        <dsp:cNvSpPr/>
      </dsp:nvSpPr>
      <dsp:spPr bwMode="white">
        <a:xfrm>
          <a:off x="1034905" y="677083"/>
          <a:ext cx="200548" cy="23460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9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1034905" y="677083"/>
        <a:ext cx="200548" cy="234604"/>
      </dsp:txXfrm>
    </dsp:sp>
    <dsp:sp modelId="{552FB8E7-A5FB-4CC3-94C3-CE0BDF19F9F1}">
      <dsp:nvSpPr>
        <dsp:cNvPr id="5" name="圆角矩形 4"/>
        <dsp:cNvSpPr/>
      </dsp:nvSpPr>
      <dsp:spPr bwMode="white">
        <a:xfrm>
          <a:off x="1324376" y="510590"/>
          <a:ext cx="945983" cy="56759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3340" tIns="53340" rIns="53340" bIns="533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/>
            <a:t>优化加速</a:t>
          </a:r>
          <a:endParaRPr lang="zh-CN" altLang="en-US" sz="1400"/>
        </a:p>
      </dsp:txBody>
      <dsp:txXfrm>
        <a:off x="1324376" y="510590"/>
        <a:ext cx="945983" cy="567590"/>
      </dsp:txXfrm>
    </dsp:sp>
    <dsp:sp modelId="{353C3794-50AA-4D44-83C9-CE28317C3317}">
      <dsp:nvSpPr>
        <dsp:cNvPr id="6" name="右箭头 5"/>
        <dsp:cNvSpPr/>
      </dsp:nvSpPr>
      <dsp:spPr bwMode="white">
        <a:xfrm>
          <a:off x="2359281" y="677083"/>
          <a:ext cx="200548" cy="23460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9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359281" y="677083"/>
        <a:ext cx="200548" cy="234604"/>
      </dsp:txXfrm>
    </dsp:sp>
    <dsp:sp modelId="{A1E15D63-E1FF-4A28-A04F-A2B65927BC31}">
      <dsp:nvSpPr>
        <dsp:cNvPr id="7" name="圆角矩形 6"/>
        <dsp:cNvSpPr/>
      </dsp:nvSpPr>
      <dsp:spPr bwMode="white">
        <a:xfrm>
          <a:off x="2648752" y="510590"/>
          <a:ext cx="945983" cy="56759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3340" tIns="53340" rIns="53340" bIns="533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/>
            <a:t>生成串流</a:t>
          </a:r>
          <a:endParaRPr lang="zh-CN" altLang="en-US" sz="1400"/>
        </a:p>
      </dsp:txBody>
      <dsp:txXfrm>
        <a:off x="2648752" y="510590"/>
        <a:ext cx="945983" cy="5675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3693795" cy="3693795"/>
        <a:chOff x="0" y="0"/>
        <a:chExt cx="3693795" cy="3693795"/>
      </a:xfrm>
    </dsp:grpSpPr>
    <dsp:sp modelId="{1F1EB44E-E6CD-4188-9E2C-1E0998990556}">
      <dsp:nvSpPr>
        <dsp:cNvPr id="3" name="菱形 2"/>
        <dsp:cNvSpPr/>
      </dsp:nvSpPr>
      <dsp:spPr bwMode="white">
        <a:xfrm>
          <a:off x="1177290" y="0"/>
          <a:ext cx="3693795" cy="3693795"/>
        </a:xfrm>
        <a:prstGeom prst="diamond">
          <a:avLst/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1177290" y="0"/>
        <a:ext cx="3693795" cy="3693795"/>
      </dsp:txXfrm>
    </dsp:sp>
    <dsp:sp modelId="{3328CB01-ABEB-405A-855A-69D5454695E5}">
      <dsp:nvSpPr>
        <dsp:cNvPr id="4" name="圆角矩形 3"/>
        <dsp:cNvSpPr/>
      </dsp:nvSpPr>
      <dsp:spPr bwMode="white">
        <a:xfrm>
          <a:off x="1528201" y="350911"/>
          <a:ext cx="1440580" cy="144058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80010" tIns="80010" rIns="80010" bIns="8001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生成校准表</a:t>
          </a:r>
          <a:endParaRPr lang="zh-CN" altLang="en-US"/>
        </a:p>
      </dsp:txBody>
      <dsp:txXfrm>
        <a:off x="1528201" y="350911"/>
        <a:ext cx="1440580" cy="1440580"/>
      </dsp:txXfrm>
    </dsp:sp>
    <dsp:sp modelId="{535780CC-4D93-4EE9-B564-2FABEAC59D18}">
      <dsp:nvSpPr>
        <dsp:cNvPr id="5" name="圆角矩形 4"/>
        <dsp:cNvSpPr/>
      </dsp:nvSpPr>
      <dsp:spPr bwMode="white">
        <a:xfrm>
          <a:off x="3079594" y="350911"/>
          <a:ext cx="1440580" cy="144058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80010" tIns="80010" rIns="80010" bIns="8001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运行</a:t>
          </a:r>
          <a:r>
            <a:rPr lang="en-US" altLang="zh-CN"/>
            <a:t>GPU/DLA</a:t>
          </a:r>
          <a:endParaRPr lang="en-US" altLang="zh-CN"/>
        </a:p>
      </dsp:txBody>
      <dsp:txXfrm>
        <a:off x="3079594" y="350911"/>
        <a:ext cx="1440580" cy="1440580"/>
      </dsp:txXfrm>
    </dsp:sp>
    <dsp:sp modelId="{7DE8EA7D-DEFE-49B8-A5B3-42790BF4A3C7}">
      <dsp:nvSpPr>
        <dsp:cNvPr id="6" name="圆角矩形 5"/>
        <dsp:cNvSpPr/>
      </dsp:nvSpPr>
      <dsp:spPr bwMode="white">
        <a:xfrm>
          <a:off x="1528201" y="1902304"/>
          <a:ext cx="1440580" cy="144058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80010" tIns="80010" rIns="80010" bIns="8001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自定义网络层</a:t>
          </a:r>
          <a:endParaRPr lang="zh-CN" altLang="en-US"/>
        </a:p>
      </dsp:txBody>
      <dsp:txXfrm>
        <a:off x="1528201" y="1902304"/>
        <a:ext cx="1440580" cy="1440580"/>
      </dsp:txXfrm>
    </dsp:sp>
    <dsp:sp modelId="{C0A1B9E8-6DAD-41B6-AB76-690AD9A99FB7}">
      <dsp:nvSpPr>
        <dsp:cNvPr id="7" name="圆角矩形 6"/>
        <dsp:cNvSpPr/>
      </dsp:nvSpPr>
      <dsp:spPr bwMode="white">
        <a:xfrm>
          <a:off x="3079594" y="1902304"/>
          <a:ext cx="1440580" cy="144058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80010" tIns="80010" rIns="80010" bIns="8001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模型转换</a:t>
          </a:r>
          <a:endParaRPr lang="zh-CN" altLang="en-US"/>
        </a:p>
      </dsp:txBody>
      <dsp:txXfrm>
        <a:off x="3079594" y="1902304"/>
        <a:ext cx="1440580" cy="14405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875655" cy="3808730"/>
        <a:chOff x="0" y="0"/>
        <a:chExt cx="5875655" cy="3808730"/>
      </a:xfrm>
    </dsp:grpSpPr>
    <dsp:sp modelId="{DD9406C3-FC80-4468-A55B-122D744D43F0}">
      <dsp:nvSpPr>
        <dsp:cNvPr id="4" name="同侧圆角矩形 3"/>
        <dsp:cNvSpPr/>
      </dsp:nvSpPr>
      <dsp:spPr bwMode="white">
        <a:xfrm rot="5400000">
          <a:off x="3503996" y="-1265898"/>
          <a:ext cx="982898" cy="3760419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49530" tIns="24765" rIns="49530" bIns="24765" anchor="ctr"/>
        <a:lstStyle>
          <a:lvl1pPr algn="l">
            <a:defRPr sz="13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>
              <a:solidFill>
                <a:schemeClr val="dk1"/>
              </a:solidFill>
              <a:sym typeface="+mn-ea"/>
            </a:rPr>
            <a:t>量化过程没有任何报错，模型也能够正常运行和推理，但是推理结果明显不对，后面查到生成的</a:t>
          </a:r>
          <a:r>
            <a:rPr lang="en-US" altLang="zh-CN">
              <a:solidFill>
                <a:schemeClr val="dk1"/>
              </a:solidFill>
              <a:sym typeface="+mn-ea"/>
            </a:rPr>
            <a:t>batch</a:t>
          </a:r>
          <a:r>
            <a:rPr lang="zh-CN" altLang="en-US">
              <a:solidFill>
                <a:schemeClr val="dk1"/>
              </a:solidFill>
              <a:sym typeface="+mn-ea"/>
            </a:rPr>
            <a:t>文件需要经过</a:t>
          </a:r>
          <a:r>
            <a:rPr lang="zh-CN" altLang="en-US">
              <a:solidFill>
                <a:srgbClr val="FF0000"/>
              </a:solidFill>
              <a:sym typeface="+mn-ea"/>
            </a:rPr>
            <a:t>归一化处理</a:t>
          </a:r>
          <a:r>
            <a:rPr lang="zh-CN" altLang="en-US">
              <a:solidFill>
                <a:schemeClr val="dk1"/>
              </a:solidFill>
              <a:sym typeface="+mn-ea"/>
            </a:rPr>
            <a:t>后</a:t>
          </a:r>
          <a:endParaRPr lang="zh-CN" altLang="en-US">
            <a:solidFill>
              <a:schemeClr val="dk1"/>
            </a:solidFill>
          </a:endParaRPr>
        </a:p>
      </dsp:txBody>
      <dsp:txXfrm rot="5400000">
        <a:off x="3503996" y="-1265898"/>
        <a:ext cx="982898" cy="3760419"/>
      </dsp:txXfrm>
    </dsp:sp>
    <dsp:sp modelId="{96BE2B31-D87C-43E1-BE64-4C27B13F4AA4}">
      <dsp:nvSpPr>
        <dsp:cNvPr id="3" name="圆角矩形 2"/>
        <dsp:cNvSpPr/>
      </dsp:nvSpPr>
      <dsp:spPr bwMode="white">
        <a:xfrm>
          <a:off x="0" y="0"/>
          <a:ext cx="2115236" cy="122862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83820" tIns="41910" rIns="83820" bIns="4191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IN8</a:t>
          </a:r>
          <a:r>
            <a:rPr lang="zh-CN" altLang="en-US"/>
            <a:t>模型量化</a:t>
          </a:r>
          <a:endParaRPr lang="zh-CN" altLang="en-US"/>
        </a:p>
      </dsp:txBody>
      <dsp:txXfrm>
        <a:off x="0" y="0"/>
        <a:ext cx="2115236" cy="1228623"/>
      </dsp:txXfrm>
    </dsp:sp>
    <dsp:sp modelId="{6EB2A58E-CA03-4F76-94B6-D8FE50231963}">
      <dsp:nvSpPr>
        <dsp:cNvPr id="6" name="同侧圆角矩形 5"/>
        <dsp:cNvSpPr/>
      </dsp:nvSpPr>
      <dsp:spPr bwMode="white">
        <a:xfrm rot="5400000">
          <a:off x="3503996" y="24155"/>
          <a:ext cx="982898" cy="3760419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49530" tIns="24765" rIns="49530" bIns="24765" anchor="ctr"/>
        <a:lstStyle>
          <a:lvl1pPr algn="l">
            <a:defRPr sz="13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  <a:sym typeface="+mn-ea"/>
            </a:rPr>
            <a:t>为了便于评估</a:t>
          </a:r>
          <a:r>
            <a:rPr lang="en-US" altLang="zh-CN">
              <a:solidFill>
                <a:schemeClr val="dk1"/>
              </a:solidFill>
              <a:sym typeface="+mn-ea"/>
            </a:rPr>
            <a:t>yolo</a:t>
          </a:r>
          <a:r>
            <a:rPr lang="zh-CN" altLang="en-US">
              <a:solidFill>
                <a:schemeClr val="dk1"/>
              </a:solidFill>
              <a:sym typeface="+mn-ea"/>
            </a:rPr>
            <a:t>算法跑</a:t>
          </a:r>
          <a:r>
            <a:rPr lang="en-US" altLang="zh-CN">
              <a:solidFill>
                <a:schemeClr val="dk1"/>
              </a:solidFill>
              <a:sym typeface="+mn-ea"/>
            </a:rPr>
            <a:t>voc</a:t>
          </a:r>
          <a:r>
            <a:rPr lang="zh-CN" altLang="en-US">
              <a:solidFill>
                <a:schemeClr val="dk1"/>
              </a:solidFill>
              <a:sym typeface="+mn-ea"/>
            </a:rPr>
            <a:t>数据集的性能，借助开源的</a:t>
          </a:r>
          <a:r>
            <a:rPr lang="en-US" altLang="zh-CN">
              <a:solidFill>
                <a:schemeClr val="dk1"/>
              </a:solidFill>
              <a:sym typeface="+mn-ea"/>
            </a:rPr>
            <a:t>voc</a:t>
          </a:r>
          <a:r>
            <a:rPr lang="zh-CN" altLang="en-US">
              <a:solidFill>
                <a:schemeClr val="dk1"/>
              </a:solidFill>
              <a:sym typeface="+mn-ea"/>
            </a:rPr>
            <a:t>评估方法进行评估，但是参考工程基于</a:t>
          </a:r>
          <a:r>
            <a:rPr lang="en-US" altLang="zh-CN">
              <a:solidFill>
                <a:schemeClr val="dk1"/>
              </a:solidFill>
              <a:sym typeface="+mn-ea"/>
            </a:rPr>
            <a:t>coco</a:t>
          </a:r>
          <a:r>
            <a:rPr lang="zh-CN" altLang="en-US">
              <a:solidFill>
                <a:schemeClr val="dk1"/>
              </a:solidFill>
              <a:sym typeface="+mn-ea"/>
            </a:rPr>
            <a:t>数据集，需要将两者映射后进行评估</a:t>
          </a:r>
          <a:endParaRPr lang="zh-CN" altLang="en-US">
            <a:solidFill>
              <a:schemeClr val="dk1"/>
            </a:solidFill>
          </a:endParaRPr>
        </a:p>
      </dsp:txBody>
      <dsp:txXfrm rot="5400000">
        <a:off x="3503996" y="24155"/>
        <a:ext cx="982898" cy="3760419"/>
      </dsp:txXfrm>
    </dsp:sp>
    <dsp:sp modelId="{EBD335B5-8308-49CB-9630-99D852747B1F}">
      <dsp:nvSpPr>
        <dsp:cNvPr id="5" name="圆角矩形 4"/>
        <dsp:cNvSpPr/>
      </dsp:nvSpPr>
      <dsp:spPr bwMode="white">
        <a:xfrm>
          <a:off x="0" y="1290054"/>
          <a:ext cx="2115236" cy="122862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83820" tIns="41910" rIns="83820" bIns="4191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>
              <a:sym typeface="+mn-ea"/>
            </a:rPr>
            <a:t>coco</a:t>
          </a:r>
          <a:r>
            <a:rPr lang="zh-CN">
              <a:sym typeface="+mn-ea"/>
            </a:rPr>
            <a:t>数据集与</a:t>
          </a:r>
          <a:r>
            <a:rPr lang="en-US" altLang="zh-CN">
              <a:sym typeface="+mn-ea"/>
            </a:rPr>
            <a:t>VOC</a:t>
          </a:r>
          <a:r>
            <a:rPr lang="zh-CN" altLang="en-US">
              <a:sym typeface="+mn-ea"/>
            </a:rPr>
            <a:t>数据集映射</a:t>
          </a:r>
          <a:endParaRPr lang="zh-CN" altLang="en-US"/>
        </a:p>
      </dsp:txBody>
      <dsp:txXfrm>
        <a:off x="0" y="1290054"/>
        <a:ext cx="2115236" cy="1228623"/>
      </dsp:txXfrm>
    </dsp:sp>
    <dsp:sp modelId="{64028F0D-BE57-4642-92F7-303D4E45C524}">
      <dsp:nvSpPr>
        <dsp:cNvPr id="8" name="同侧圆角矩形 7"/>
        <dsp:cNvSpPr/>
      </dsp:nvSpPr>
      <dsp:spPr bwMode="white">
        <a:xfrm rot="5400000">
          <a:off x="3503996" y="1314209"/>
          <a:ext cx="982898" cy="3760419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49530" tIns="24765" rIns="49530" bIns="24765" anchor="ctr"/>
        <a:lstStyle>
          <a:lvl1pPr algn="l">
            <a:defRPr sz="13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理解</a:t>
          </a:r>
          <a:r>
            <a:rPr lang="en-US" altLang="zh-CN">
              <a:solidFill>
                <a:schemeClr val="dk1"/>
              </a:solidFill>
            </a:rPr>
            <a:t>yolov3</a:t>
          </a:r>
          <a:r>
            <a:rPr lang="zh-CN" altLang="en-US">
              <a:solidFill>
                <a:schemeClr val="dk1"/>
              </a:solidFill>
            </a:rPr>
            <a:t>算法原理，构造输出</a:t>
          </a:r>
          <a:r>
            <a:rPr lang="en-US" altLang="zh-CN">
              <a:solidFill>
                <a:schemeClr val="dk1"/>
              </a:solidFill>
            </a:rPr>
            <a:t>tensor</a:t>
          </a:r>
          <a:r>
            <a:rPr lang="zh-CN" altLang="en-US">
              <a:solidFill>
                <a:schemeClr val="dk1"/>
              </a:solidFill>
            </a:rPr>
            <a:t>，转换为直观的推理结果，送入评估器进行</a:t>
          </a:r>
          <a:r>
            <a:rPr lang="en-US" altLang="zh-CN">
              <a:solidFill>
                <a:schemeClr val="dk1"/>
              </a:solidFill>
            </a:rPr>
            <a:t>mAP</a:t>
          </a:r>
          <a:r>
            <a:rPr lang="zh-CN" altLang="en-US">
              <a:solidFill>
                <a:schemeClr val="dk1"/>
              </a:solidFill>
            </a:rPr>
            <a:t>评估</a:t>
          </a:r>
          <a:endParaRPr lang="zh-CN" altLang="en-US">
            <a:solidFill>
              <a:schemeClr val="dk1"/>
            </a:solidFill>
          </a:endParaRPr>
        </a:p>
      </dsp:txBody>
      <dsp:txXfrm rot="5400000">
        <a:off x="3503996" y="1314209"/>
        <a:ext cx="982898" cy="3760419"/>
      </dsp:txXfrm>
    </dsp:sp>
    <dsp:sp modelId="{B093CE78-670B-40EB-95CF-315E334D550F}">
      <dsp:nvSpPr>
        <dsp:cNvPr id="7" name="圆角矩形 6"/>
        <dsp:cNvSpPr/>
      </dsp:nvSpPr>
      <dsp:spPr bwMode="white">
        <a:xfrm>
          <a:off x="0" y="2580107"/>
          <a:ext cx="2115236" cy="122862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83820" tIns="41910" rIns="83820" bIns="4191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ym typeface="+mn-ea"/>
            </a:rPr>
            <a:t>自定义实现</a:t>
          </a:r>
          <a:r>
            <a:rPr lang="en-US" altLang="zh-CN">
              <a:sym typeface="+mn-ea"/>
            </a:rPr>
            <a:t>yolo layer</a:t>
          </a:r>
          <a:endParaRPr lang="zh-CN" altLang="en-US"/>
        </a:p>
      </dsp:txBody>
      <dsp:txXfrm>
        <a:off x="0" y="2580107"/>
        <a:ext cx="2115236" cy="1228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dstNode" val="node"/>
                    <dgm:param type="begSty" val="noArr"/>
                    <dgm:param type="endSty" val="noArr"/>
                    <dgm:param type="connRout" val="curve"/>
                    <dgm:param type="begPts" val="ctr"/>
                    <dgm:param type="endPts" val="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srcNode" val="dummyConnPt"/>
                    <dgm:param type="dstNode" val="dummyConnPt"/>
                    <dgm:param type="begSty" val="noArr"/>
                    <dgm:param type="endSty" val="noArr"/>
                    <dgm:param type="connRout" val="longCurve"/>
                    <dgm:param type="begPts" val="bCtr"/>
                    <dgm:param type="endPts" val="t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A662B-0187-D043-991E-1EA4441160E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222C6-9A9A-E04C-947F-B40BA37200A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C38ED-DCB2-4362-9D6A-A410428327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4A7AC-3313-48A8-B515-A30FBEF6C86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4A7AC-3313-48A8-B515-A30FBEF6C8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4A7AC-3313-48A8-B515-A30FBEF6C8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4A7AC-3313-48A8-B515-A30FBEF6C8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4A7AC-3313-48A8-B515-A30FBEF6C8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4A7AC-3313-48A8-B515-A30FBEF6C8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4A7AC-3313-48A8-B515-A30FBEF6C8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4A7AC-3313-48A8-B515-A30FBEF6C8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4A7AC-3313-48A8-B515-A30FBEF6C8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4A7AC-3313-48A8-B515-A30FBEF6C8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jpeg"/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5D8E-DEBE-4ABE-ADBF-F0D28160A3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354C-1FDE-4159-B4EC-4CE59FB43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样式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72728" y="280588"/>
            <a:ext cx="11656312" cy="62965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6293172" y="280588"/>
            <a:ext cx="5635867" cy="62965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10444311" y="413019"/>
            <a:ext cx="1273252" cy="432369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94820" y="721942"/>
            <a:ext cx="6409209" cy="773970"/>
          </a:xfrm>
          <a:prstGeom prst="rect">
            <a:avLst/>
          </a:prstGeom>
        </p:spPr>
        <p:txBody>
          <a:bodyPr anchor="t"/>
          <a:lstStyle>
            <a:lvl1pPr>
              <a:defRPr sz="3600" b="1">
                <a:solidFill>
                  <a:srgbClr val="215DA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grpSp>
        <p:nvGrpSpPr>
          <p:cNvPr id="20" name="组合 49"/>
          <p:cNvGrpSpPr/>
          <p:nvPr/>
        </p:nvGrpSpPr>
        <p:grpSpPr>
          <a:xfrm>
            <a:off x="745244" y="1992545"/>
            <a:ext cx="303432" cy="303432"/>
            <a:chOff x="781317" y="1669205"/>
            <a:chExt cx="382587" cy="382587"/>
          </a:xfrm>
        </p:grpSpPr>
        <p:sp>
          <p:nvSpPr>
            <p:cNvPr id="21" name="椭圆 20"/>
            <p:cNvSpPr/>
            <p:nvPr/>
          </p:nvSpPr>
          <p:spPr>
            <a:xfrm>
              <a:off x="781317" y="1669205"/>
              <a:ext cx="382587" cy="38258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燕尾形 42"/>
            <p:cNvSpPr/>
            <p:nvPr/>
          </p:nvSpPr>
          <p:spPr>
            <a:xfrm>
              <a:off x="919525" y="1765353"/>
              <a:ext cx="134524" cy="190290"/>
            </a:xfrm>
            <a:prstGeom prst="chevron">
              <a:avLst>
                <a:gd name="adj" fmla="val 5724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文本占位符 23"/>
          <p:cNvSpPr>
            <a:spLocks noGrp="1"/>
          </p:cNvSpPr>
          <p:nvPr>
            <p:ph type="body" sz="quarter" idx="10"/>
          </p:nvPr>
        </p:nvSpPr>
        <p:spPr>
          <a:xfrm>
            <a:off x="1158290" y="1937266"/>
            <a:ext cx="5417957" cy="5207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1">
                <a:solidFill>
                  <a:srgbClr val="215DA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grpSp>
        <p:nvGrpSpPr>
          <p:cNvPr id="38" name="组合 49"/>
          <p:cNvGrpSpPr/>
          <p:nvPr userDrawn="1"/>
        </p:nvGrpSpPr>
        <p:grpSpPr>
          <a:xfrm>
            <a:off x="745244" y="4043688"/>
            <a:ext cx="303432" cy="303432"/>
            <a:chOff x="781317" y="1669205"/>
            <a:chExt cx="382587" cy="382587"/>
          </a:xfrm>
        </p:grpSpPr>
        <p:sp>
          <p:nvSpPr>
            <p:cNvPr id="39" name="椭圆 38"/>
            <p:cNvSpPr/>
            <p:nvPr/>
          </p:nvSpPr>
          <p:spPr>
            <a:xfrm>
              <a:off x="781317" y="1669205"/>
              <a:ext cx="382587" cy="38258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燕尾形 42"/>
            <p:cNvSpPr/>
            <p:nvPr/>
          </p:nvSpPr>
          <p:spPr>
            <a:xfrm>
              <a:off x="919525" y="1765353"/>
              <a:ext cx="134524" cy="190290"/>
            </a:xfrm>
            <a:prstGeom prst="chevron">
              <a:avLst>
                <a:gd name="adj" fmla="val 5724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1" name="文本占位符 23"/>
          <p:cNvSpPr>
            <a:spLocks noGrp="1"/>
          </p:cNvSpPr>
          <p:nvPr>
            <p:ph type="body" sz="quarter" idx="11"/>
          </p:nvPr>
        </p:nvSpPr>
        <p:spPr>
          <a:xfrm>
            <a:off x="1158290" y="3988409"/>
            <a:ext cx="5417957" cy="5207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1">
                <a:solidFill>
                  <a:srgbClr val="215DA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42" name="矩形 41"/>
          <p:cNvSpPr/>
          <p:nvPr userDrawn="1"/>
        </p:nvSpPr>
        <p:spPr>
          <a:xfrm>
            <a:off x="1143340" y="2446047"/>
            <a:ext cx="5432907" cy="1269919"/>
          </a:xfrm>
          <a:prstGeom prst="rect">
            <a:avLst/>
          </a:prstGeom>
          <a:solidFill>
            <a:srgbClr val="E4E6E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43" name="矩形 42"/>
          <p:cNvSpPr/>
          <p:nvPr userDrawn="1"/>
        </p:nvSpPr>
        <p:spPr>
          <a:xfrm>
            <a:off x="1143340" y="4526036"/>
            <a:ext cx="5432907" cy="1269919"/>
          </a:xfrm>
          <a:prstGeom prst="rect">
            <a:avLst/>
          </a:prstGeom>
          <a:solidFill>
            <a:srgbClr val="E4E6E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44" name="文本占位符 17"/>
          <p:cNvSpPr>
            <a:spLocks noGrp="1"/>
          </p:cNvSpPr>
          <p:nvPr>
            <p:ph type="body" sz="quarter" idx="12"/>
          </p:nvPr>
        </p:nvSpPr>
        <p:spPr>
          <a:xfrm>
            <a:off x="1372488" y="2518904"/>
            <a:ext cx="4920685" cy="10386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FontTx/>
              <a:buNone/>
              <a:defRPr sz="18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zh-CN" altLang="en-US" dirty="0"/>
              <a:t>单击此处编辑</a:t>
            </a:r>
            <a:r>
              <a:rPr kumimoji="1" lang="zh-CN" altLang="en-US"/>
              <a:t>母版文本样式</a:t>
            </a:r>
            <a:endParaRPr kumimoji="1" lang="zh-CN" altLang="en-US" dirty="0"/>
          </a:p>
        </p:txBody>
      </p:sp>
      <p:sp>
        <p:nvSpPr>
          <p:cNvPr id="45" name="文本占位符 17"/>
          <p:cNvSpPr>
            <a:spLocks noGrp="1"/>
          </p:cNvSpPr>
          <p:nvPr>
            <p:ph type="body" sz="quarter" idx="13"/>
          </p:nvPr>
        </p:nvSpPr>
        <p:spPr>
          <a:xfrm>
            <a:off x="1372488" y="4581168"/>
            <a:ext cx="4920685" cy="10386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FontTx/>
              <a:buNone/>
              <a:defRPr sz="18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zh-CN" altLang="en-US" dirty="0"/>
              <a:t>单击此处编辑</a:t>
            </a:r>
            <a:r>
              <a:rPr kumimoji="1" lang="zh-CN" altLang="en-US"/>
              <a:t>母版文本样式</a:t>
            </a:r>
            <a:endParaRPr kumimoji="1"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858759" y="1335113"/>
            <a:ext cx="6191250" cy="161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样式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72728" y="280588"/>
            <a:ext cx="11656312" cy="62965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754063" y="1936750"/>
            <a:ext cx="3409950" cy="2351088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1"/>
          </p:nvPr>
        </p:nvSpPr>
        <p:spPr>
          <a:xfrm>
            <a:off x="4473697" y="1936750"/>
            <a:ext cx="3409950" cy="2351088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19" name="图片占位符 3"/>
          <p:cNvSpPr>
            <a:spLocks noGrp="1"/>
          </p:cNvSpPr>
          <p:nvPr>
            <p:ph type="pic" sz="quarter" idx="12"/>
          </p:nvPr>
        </p:nvSpPr>
        <p:spPr>
          <a:xfrm>
            <a:off x="8193332" y="1936750"/>
            <a:ext cx="3409950" cy="2351088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0444311" y="413019"/>
            <a:ext cx="1273252" cy="4323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820" y="721942"/>
            <a:ext cx="6409209" cy="773970"/>
          </a:xfrm>
          <a:prstGeom prst="rect">
            <a:avLst/>
          </a:prstGeom>
        </p:spPr>
        <p:txBody>
          <a:bodyPr anchor="t"/>
          <a:lstStyle>
            <a:lvl1pPr>
              <a:defRPr sz="3600" b="1">
                <a:solidFill>
                  <a:srgbClr val="4C73B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694316" y="4467656"/>
            <a:ext cx="3469889" cy="1633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2" name="矩形 11"/>
          <p:cNvSpPr/>
          <p:nvPr userDrawn="1"/>
        </p:nvSpPr>
        <p:spPr>
          <a:xfrm>
            <a:off x="4473794" y="4467656"/>
            <a:ext cx="3409950" cy="1633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4" name="矩形 13"/>
          <p:cNvSpPr/>
          <p:nvPr userDrawn="1"/>
        </p:nvSpPr>
        <p:spPr>
          <a:xfrm>
            <a:off x="8193333" y="4467656"/>
            <a:ext cx="3409950" cy="1633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5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746204" y="4651582"/>
            <a:ext cx="3366111" cy="372718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 b="1">
                <a:solidFill>
                  <a:srgbClr val="4C73B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FontTx/>
              <a:buNone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746204" y="5056002"/>
            <a:ext cx="3366111" cy="8319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FontTx/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FontTx/>
              <a:buNone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</a:lstStyle>
          <a:p>
            <a:pPr lvl="0"/>
            <a:r>
              <a:rPr kumimoji="1" lang="zh-CN" altLang="en-US" dirty="0"/>
              <a:t>单击此处编辑母版</a:t>
            </a:r>
            <a:r>
              <a:rPr kumimoji="1" lang="zh-CN" altLang="en-US"/>
              <a:t>文本样式</a:t>
            </a:r>
            <a:endParaRPr kumimoji="1" lang="zh-CN" altLang="en-US" dirty="0"/>
          </a:p>
        </p:txBody>
      </p:sp>
      <p:sp>
        <p:nvSpPr>
          <p:cNvPr id="27" name="文本占位符 2"/>
          <p:cNvSpPr>
            <a:spLocks noGrp="1"/>
          </p:cNvSpPr>
          <p:nvPr>
            <p:ph type="body" sz="quarter" idx="15"/>
          </p:nvPr>
        </p:nvSpPr>
        <p:spPr>
          <a:xfrm>
            <a:off x="4473697" y="4651582"/>
            <a:ext cx="3366111" cy="372718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 b="1">
                <a:solidFill>
                  <a:srgbClr val="4C73B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FontTx/>
              <a:buNone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28" name="文本占位符 2"/>
          <p:cNvSpPr>
            <a:spLocks noGrp="1"/>
          </p:cNvSpPr>
          <p:nvPr>
            <p:ph type="body" sz="quarter" idx="16"/>
          </p:nvPr>
        </p:nvSpPr>
        <p:spPr>
          <a:xfrm>
            <a:off x="4473697" y="5056002"/>
            <a:ext cx="3366111" cy="8319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FontTx/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FontTx/>
              <a:buNone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</a:lstStyle>
          <a:p>
            <a:pPr lvl="0"/>
            <a:r>
              <a:rPr kumimoji="1" lang="zh-CN" altLang="en-US" dirty="0"/>
              <a:t>单击此处编辑母版</a:t>
            </a:r>
            <a:r>
              <a:rPr kumimoji="1" lang="zh-CN" altLang="en-US"/>
              <a:t>文本样式</a:t>
            </a:r>
            <a:endParaRPr kumimoji="1" lang="zh-CN" altLang="en-US" dirty="0"/>
          </a:p>
        </p:txBody>
      </p:sp>
      <p:sp>
        <p:nvSpPr>
          <p:cNvPr id="29" name="文本占位符 2"/>
          <p:cNvSpPr>
            <a:spLocks noGrp="1"/>
          </p:cNvSpPr>
          <p:nvPr>
            <p:ph type="body" sz="quarter" idx="17"/>
          </p:nvPr>
        </p:nvSpPr>
        <p:spPr>
          <a:xfrm>
            <a:off x="8209957" y="4651582"/>
            <a:ext cx="3366111" cy="372718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 b="1">
                <a:solidFill>
                  <a:srgbClr val="4C73B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FontTx/>
              <a:buNone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0" name="文本占位符 2"/>
          <p:cNvSpPr>
            <a:spLocks noGrp="1"/>
          </p:cNvSpPr>
          <p:nvPr>
            <p:ph type="body" sz="quarter" idx="18"/>
          </p:nvPr>
        </p:nvSpPr>
        <p:spPr>
          <a:xfrm>
            <a:off x="8209957" y="5056002"/>
            <a:ext cx="3366111" cy="8319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FontTx/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FontTx/>
              <a:buNone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</a:lstStyle>
          <a:p>
            <a:pPr lvl="0"/>
            <a:r>
              <a:rPr kumimoji="1" lang="zh-CN" altLang="en-US" dirty="0"/>
              <a:t>单击此处编辑母版</a:t>
            </a:r>
            <a:r>
              <a:rPr kumimoji="1" lang="zh-CN" altLang="en-US"/>
              <a:t>文本样式</a:t>
            </a:r>
            <a:endParaRPr kumimoji="1"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858759" y="1335113"/>
            <a:ext cx="6191250" cy="161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样式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72728" y="280588"/>
            <a:ext cx="11656312" cy="62965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0444311" y="413019"/>
            <a:ext cx="1273252" cy="4323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820" y="721942"/>
            <a:ext cx="6409209" cy="773970"/>
          </a:xfrm>
          <a:prstGeom prst="rect">
            <a:avLst/>
          </a:prstGeom>
        </p:spPr>
        <p:txBody>
          <a:bodyPr anchor="t"/>
          <a:lstStyle>
            <a:lvl1pPr>
              <a:defRPr sz="3600" b="1">
                <a:solidFill>
                  <a:srgbClr val="215DA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778163" y="1868969"/>
            <a:ext cx="3313508" cy="4060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cxnSp>
        <p:nvCxnSpPr>
          <p:cNvPr id="17" name="直接连接符 4"/>
          <p:cNvCxnSpPr/>
          <p:nvPr userDrawn="1"/>
        </p:nvCxnSpPr>
        <p:spPr>
          <a:xfrm>
            <a:off x="1699135" y="2481627"/>
            <a:ext cx="149497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>
            <a:outerShdw blurRad="6350" dist="254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 userDrawn="1"/>
        </p:nvSpPr>
        <p:spPr>
          <a:xfrm>
            <a:off x="1900239" y="2711092"/>
            <a:ext cx="1172174" cy="11721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6" name="矩形 25"/>
          <p:cNvSpPr/>
          <p:nvPr userDrawn="1"/>
        </p:nvSpPr>
        <p:spPr>
          <a:xfrm>
            <a:off x="4411114" y="1868969"/>
            <a:ext cx="3313508" cy="40603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cxnSp>
        <p:nvCxnSpPr>
          <p:cNvPr id="28" name="直接连接符 4"/>
          <p:cNvCxnSpPr/>
          <p:nvPr userDrawn="1"/>
        </p:nvCxnSpPr>
        <p:spPr>
          <a:xfrm>
            <a:off x="5340596" y="2481627"/>
            <a:ext cx="149497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>
            <a:outerShdw blurRad="6350" dist="254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 userDrawn="1"/>
        </p:nvSpPr>
        <p:spPr>
          <a:xfrm>
            <a:off x="8044066" y="1868969"/>
            <a:ext cx="3313508" cy="4060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cxnSp>
        <p:nvCxnSpPr>
          <p:cNvPr id="31" name="直接连接符 4"/>
          <p:cNvCxnSpPr/>
          <p:nvPr userDrawn="1"/>
        </p:nvCxnSpPr>
        <p:spPr>
          <a:xfrm>
            <a:off x="8908652" y="2481627"/>
            <a:ext cx="149497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>
            <a:outerShdw blurRad="6350" dist="254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 userDrawn="1"/>
        </p:nvSpPr>
        <p:spPr>
          <a:xfrm>
            <a:off x="5486402" y="2711092"/>
            <a:ext cx="1172174" cy="11721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4" name="椭圆 33"/>
          <p:cNvSpPr/>
          <p:nvPr userDrawn="1"/>
        </p:nvSpPr>
        <p:spPr>
          <a:xfrm>
            <a:off x="9124003" y="2711092"/>
            <a:ext cx="1172174" cy="11721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903965" y="2026862"/>
            <a:ext cx="3164717" cy="49212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单击</a:t>
            </a:r>
            <a:r>
              <a:rPr kumimoji="1" lang="zh-CN" altLang="en-US"/>
              <a:t>此处编辑</a:t>
            </a:r>
            <a:endParaRPr kumimoji="1" lang="zh-CN" altLang="en-US" dirty="0"/>
          </a:p>
        </p:txBody>
      </p:sp>
      <p:sp>
        <p:nvSpPr>
          <p:cNvPr id="42" name="文本占位符 41"/>
          <p:cNvSpPr>
            <a:spLocks noGrp="1"/>
          </p:cNvSpPr>
          <p:nvPr>
            <p:ph type="body" sz="quarter" idx="13" hasCustomPrompt="1"/>
          </p:nvPr>
        </p:nvSpPr>
        <p:spPr>
          <a:xfrm>
            <a:off x="1764012" y="3022541"/>
            <a:ext cx="1444625" cy="54927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1" i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/>
              <a:t>单击</a:t>
            </a:r>
            <a:endParaRPr kumimoji="1" lang="zh-CN" altLang="en-US" dirty="0"/>
          </a:p>
        </p:txBody>
      </p:sp>
      <p:sp>
        <p:nvSpPr>
          <p:cNvPr id="43" name="文本占位符 41"/>
          <p:cNvSpPr>
            <a:spLocks noGrp="1"/>
          </p:cNvSpPr>
          <p:nvPr>
            <p:ph type="body" sz="quarter" idx="14" hasCustomPrompt="1"/>
          </p:nvPr>
        </p:nvSpPr>
        <p:spPr>
          <a:xfrm>
            <a:off x="5327779" y="3022541"/>
            <a:ext cx="1444625" cy="54927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1" i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/>
              <a:t>单击</a:t>
            </a:r>
            <a:endParaRPr kumimoji="1" lang="zh-CN" altLang="en-US" dirty="0"/>
          </a:p>
        </p:txBody>
      </p:sp>
      <p:sp>
        <p:nvSpPr>
          <p:cNvPr id="44" name="文本占位符 41"/>
          <p:cNvSpPr>
            <a:spLocks noGrp="1"/>
          </p:cNvSpPr>
          <p:nvPr>
            <p:ph type="body" sz="quarter" idx="15" hasCustomPrompt="1"/>
          </p:nvPr>
        </p:nvSpPr>
        <p:spPr>
          <a:xfrm>
            <a:off x="8958999" y="3022541"/>
            <a:ext cx="1444625" cy="54927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1" i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/>
              <a:t>单击</a:t>
            </a:r>
            <a:endParaRPr kumimoji="1" lang="zh-CN" altLang="en-US" dirty="0"/>
          </a:p>
        </p:txBody>
      </p:sp>
      <p:sp>
        <p:nvSpPr>
          <p:cNvPr id="45" name="文本占位符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47156" y="4004326"/>
            <a:ext cx="2560320" cy="162494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0000"/>
              </a:lnSpc>
              <a:buFontTx/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单击</a:t>
            </a:r>
            <a:r>
              <a:rPr kumimoji="1" lang="zh-CN" altLang="en-US"/>
              <a:t>此处编辑</a:t>
            </a:r>
            <a:endParaRPr kumimoji="1" lang="zh-CN" altLang="en-US" dirty="0"/>
          </a:p>
        </p:txBody>
      </p:sp>
      <p:sp>
        <p:nvSpPr>
          <p:cNvPr id="46" name="文本占位符 12"/>
          <p:cNvSpPr>
            <a:spLocks noGrp="1"/>
          </p:cNvSpPr>
          <p:nvPr>
            <p:ph type="body" sz="quarter" idx="17" hasCustomPrompt="1"/>
          </p:nvPr>
        </p:nvSpPr>
        <p:spPr>
          <a:xfrm>
            <a:off x="4820724" y="4004326"/>
            <a:ext cx="2560320" cy="162494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0000"/>
              </a:lnSpc>
              <a:buFontTx/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单击</a:t>
            </a:r>
            <a:r>
              <a:rPr kumimoji="1" lang="zh-CN" altLang="en-US"/>
              <a:t>此处编辑</a:t>
            </a:r>
            <a:endParaRPr kumimoji="1" lang="zh-CN" altLang="en-US" dirty="0"/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18" hasCustomPrompt="1"/>
          </p:nvPr>
        </p:nvSpPr>
        <p:spPr>
          <a:xfrm>
            <a:off x="8429930" y="4004326"/>
            <a:ext cx="2560320" cy="162494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0000"/>
              </a:lnSpc>
              <a:buFontTx/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单击</a:t>
            </a:r>
            <a:r>
              <a:rPr kumimoji="1" lang="zh-CN" altLang="en-US"/>
              <a:t>此处编辑</a:t>
            </a:r>
            <a:endParaRPr kumimoji="1" lang="zh-CN" altLang="en-US" dirty="0"/>
          </a:p>
        </p:txBody>
      </p:sp>
      <p:sp>
        <p:nvSpPr>
          <p:cNvPr id="48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485509" y="2026862"/>
            <a:ext cx="3164717" cy="49212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单击</a:t>
            </a:r>
            <a:r>
              <a:rPr kumimoji="1" lang="zh-CN" altLang="en-US"/>
              <a:t>此处编辑</a:t>
            </a:r>
            <a:endParaRPr kumimoji="1" lang="zh-CN" altLang="en-US" dirty="0"/>
          </a:p>
        </p:txBody>
      </p:sp>
      <p:sp>
        <p:nvSpPr>
          <p:cNvPr id="49" name="文本占位符 12"/>
          <p:cNvSpPr>
            <a:spLocks noGrp="1"/>
          </p:cNvSpPr>
          <p:nvPr>
            <p:ph type="body" sz="quarter" idx="20" hasCustomPrompt="1"/>
          </p:nvPr>
        </p:nvSpPr>
        <p:spPr>
          <a:xfrm>
            <a:off x="8118461" y="2026862"/>
            <a:ext cx="3164717" cy="49212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单击</a:t>
            </a:r>
            <a:r>
              <a:rPr kumimoji="1" lang="zh-CN" altLang="en-US"/>
              <a:t>此处编辑</a:t>
            </a:r>
            <a:endParaRPr kumimoji="1" lang="zh-CN" altLang="en-US" dirty="0"/>
          </a:p>
        </p:txBody>
      </p:sp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858759" y="1335113"/>
            <a:ext cx="6191250" cy="161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16" descr="e7d195523061f1c0dc554706afe4c72a60a25314cbaece805811E654B44695D34D35691164BB3D154CCFD5D798F6FEAD99EAA8F1ADC3D4AFA5BC9ED0BB3A4B45073A038AC38E89AB54D31AA59602B9F1EF147B3F1B0DC5A9AD684D251E8AB8BF4F9B091A397845D764E7994FF6F53E4D9E73981015BFF7E580EA95A9E048541F1BBDE0F86D60AA3B"/>
          <p:cNvCxnSpPr/>
          <p:nvPr userDrawn="1"/>
        </p:nvCxnSpPr>
        <p:spPr>
          <a:xfrm>
            <a:off x="1874964" y="2900422"/>
            <a:ext cx="2441854" cy="0"/>
          </a:xfrm>
          <a:prstGeom prst="line">
            <a:avLst/>
          </a:prstGeom>
          <a:ln w="28575">
            <a:solidFill>
              <a:srgbClr val="C6DA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17" descr="e7d195523061f1c0dc554706afe4c72a60a25314cbaece805811E654B44695D34D35691164BB3D154CCFD5D798F6FEAD99EAA8F1ADC3D4AFA5BC9ED0BB3A4B45073A038AC38E89AB54D31AA59602B9F1EF147B3F1B0DC5A9AD684D251E8AB8BF4F9B091A397845D764E7994FF6F53E4D9E73981015BFF7E580EA95A9E048541F1BBDE0F86D60AA3B"/>
          <p:cNvCxnSpPr/>
          <p:nvPr userDrawn="1"/>
        </p:nvCxnSpPr>
        <p:spPr>
          <a:xfrm>
            <a:off x="1874962" y="4682156"/>
            <a:ext cx="507873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5" descr="e7d195523061f1c0dc554706afe4c72a60a25314cbaece805811E654B44695D34D35691164BB3D154CCFD5D798F6FEAD99EAA8F1ADC3D4AFA5BC9ED0BB3A4B45073A038AC38E89AB54D31AA59602B9F1EF147B3F1B0DC5A9AD684D251E8AB8BF4F9B091A397845D764E7994FF6F53E4D9E73981015BFF7E580EA95A9E048541F1BBDE0F86D60AA3B"/>
          <p:cNvSpPr/>
          <p:nvPr userDrawn="1"/>
        </p:nvSpPr>
        <p:spPr>
          <a:xfrm>
            <a:off x="1201625" y="1143614"/>
            <a:ext cx="3764540" cy="4544016"/>
          </a:xfrm>
          <a:custGeom>
            <a:avLst/>
            <a:gdLst>
              <a:gd name="connsiteX0" fmla="*/ 2343150 w 2343150"/>
              <a:gd name="connsiteY0" fmla="*/ 1543050 h 4800600"/>
              <a:gd name="connsiteX1" fmla="*/ 2343150 w 2343150"/>
              <a:gd name="connsiteY1" fmla="*/ 0 h 4800600"/>
              <a:gd name="connsiteX2" fmla="*/ 0 w 2343150"/>
              <a:gd name="connsiteY2" fmla="*/ 0 h 4800600"/>
              <a:gd name="connsiteX3" fmla="*/ 0 w 2343150"/>
              <a:gd name="connsiteY3" fmla="*/ 4800600 h 4800600"/>
              <a:gd name="connsiteX4" fmla="*/ 2343150 w 2343150"/>
              <a:gd name="connsiteY4" fmla="*/ 4800600 h 4800600"/>
              <a:gd name="connsiteX5" fmla="*/ 2343150 w 2343150"/>
              <a:gd name="connsiteY5" fmla="*/ 417195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3150" h="4800600">
                <a:moveTo>
                  <a:pt x="2343150" y="1543050"/>
                </a:moveTo>
                <a:lnTo>
                  <a:pt x="2343150" y="0"/>
                </a:lnTo>
                <a:lnTo>
                  <a:pt x="0" y="0"/>
                </a:lnTo>
                <a:lnTo>
                  <a:pt x="0" y="4800600"/>
                </a:lnTo>
                <a:lnTo>
                  <a:pt x="2343150" y="4800600"/>
                </a:lnTo>
                <a:lnTo>
                  <a:pt x="2343150" y="4171950"/>
                </a:lnTo>
              </a:path>
            </a:pathLst>
          </a:custGeom>
          <a:noFill/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grpSp>
        <p:nvGrpSpPr>
          <p:cNvPr id="34" name="组合 43"/>
          <p:cNvGrpSpPr/>
          <p:nvPr userDrawn="1"/>
        </p:nvGrpSpPr>
        <p:grpSpPr>
          <a:xfrm>
            <a:off x="1394801" y="1326327"/>
            <a:ext cx="280345" cy="288396"/>
            <a:chOff x="1620407" y="1473313"/>
            <a:chExt cx="248785" cy="255929"/>
          </a:xfrm>
          <a:solidFill>
            <a:srgbClr val="C6DAFF"/>
          </a:solidFill>
        </p:grpSpPr>
        <p:sp>
          <p:nvSpPr>
            <p:cNvPr id="35" name="矩形 34"/>
            <p:cNvSpPr/>
            <p:nvPr/>
          </p:nvSpPr>
          <p:spPr>
            <a:xfrm>
              <a:off x="1620407" y="1473313"/>
              <a:ext cx="248785" cy="2857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36" name="矩形 35"/>
            <p:cNvSpPr/>
            <p:nvPr/>
          </p:nvSpPr>
          <p:spPr>
            <a:xfrm rot="16200000">
              <a:off x="1510302" y="1590562"/>
              <a:ext cx="248785" cy="2857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</p:grpSp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717981" y="1707552"/>
            <a:ext cx="2867667" cy="97379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9798814" y="4530766"/>
            <a:ext cx="1220148" cy="1220148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9747999" y="5750914"/>
            <a:ext cx="135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欢迎关注</a:t>
            </a:r>
            <a:endParaRPr kumimoji="1"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813273" y="2977230"/>
            <a:ext cx="8416578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THANKS FOR YOUR 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ATTENTION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5D8E-DEBE-4ABE-ADBF-F0D28160A3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354C-1FDE-4159-B4EC-4CE59FB43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ctrTitle"/>
          </p:nvPr>
        </p:nvSpPr>
        <p:spPr>
          <a:xfrm>
            <a:off x="1874962" y="1487550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>
          <a:xfrm>
            <a:off x="1874962" y="4095152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cxnSp>
        <p:nvCxnSpPr>
          <p:cNvPr id="31" name="直接连接符 16" descr="e7d195523061f1c0dc554706afe4c72a60a25314cbaece805811E654B44695D34D35691164BB3D154CCFD5D798F6FEAD99EAA8F1ADC3D4AFA5BC9ED0BB3A4B45073A038AC38E89AB54D31AA59602B9F1EF147B3F1B0DC5A9AD684D251E8AB8BF4F9B091A397845D764E7994FF6F53E4D9E73981015BFF7E580EA95A9E048541F1BBDE0F86D60AA3B"/>
          <p:cNvCxnSpPr/>
          <p:nvPr userDrawn="1"/>
        </p:nvCxnSpPr>
        <p:spPr>
          <a:xfrm>
            <a:off x="1874964" y="2900422"/>
            <a:ext cx="2441854" cy="0"/>
          </a:xfrm>
          <a:prstGeom prst="line">
            <a:avLst/>
          </a:prstGeom>
          <a:ln w="28575">
            <a:solidFill>
              <a:srgbClr val="C6DA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17" descr="e7d195523061f1c0dc554706afe4c72a60a25314cbaece805811E654B44695D34D35691164BB3D154CCFD5D798F6FEAD99EAA8F1ADC3D4AFA5BC9ED0BB3A4B45073A038AC38E89AB54D31AA59602B9F1EF147B3F1B0DC5A9AD684D251E8AB8BF4F9B091A397845D764E7994FF6F53E4D9E73981015BFF7E580EA95A9E048541F1BBDE0F86D60AA3B"/>
          <p:cNvCxnSpPr/>
          <p:nvPr userDrawn="1"/>
        </p:nvCxnSpPr>
        <p:spPr>
          <a:xfrm>
            <a:off x="1874962" y="4682156"/>
            <a:ext cx="507873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5" descr="e7d195523061f1c0dc554706afe4c72a60a25314cbaece805811E654B44695D34D35691164BB3D154CCFD5D798F6FEAD99EAA8F1ADC3D4AFA5BC9ED0BB3A4B45073A038AC38E89AB54D31AA59602B9F1EF147B3F1B0DC5A9AD684D251E8AB8BF4F9B091A397845D764E7994FF6F53E4D9E73981015BFF7E580EA95A9E048541F1BBDE0F86D60AA3B"/>
          <p:cNvSpPr/>
          <p:nvPr userDrawn="1"/>
        </p:nvSpPr>
        <p:spPr>
          <a:xfrm>
            <a:off x="1201625" y="1143614"/>
            <a:ext cx="3764540" cy="4544016"/>
          </a:xfrm>
          <a:custGeom>
            <a:avLst/>
            <a:gdLst>
              <a:gd name="connsiteX0" fmla="*/ 2343150 w 2343150"/>
              <a:gd name="connsiteY0" fmla="*/ 1543050 h 4800600"/>
              <a:gd name="connsiteX1" fmla="*/ 2343150 w 2343150"/>
              <a:gd name="connsiteY1" fmla="*/ 0 h 4800600"/>
              <a:gd name="connsiteX2" fmla="*/ 0 w 2343150"/>
              <a:gd name="connsiteY2" fmla="*/ 0 h 4800600"/>
              <a:gd name="connsiteX3" fmla="*/ 0 w 2343150"/>
              <a:gd name="connsiteY3" fmla="*/ 4800600 h 4800600"/>
              <a:gd name="connsiteX4" fmla="*/ 2343150 w 2343150"/>
              <a:gd name="connsiteY4" fmla="*/ 4800600 h 4800600"/>
              <a:gd name="connsiteX5" fmla="*/ 2343150 w 2343150"/>
              <a:gd name="connsiteY5" fmla="*/ 417195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3150" h="4800600">
                <a:moveTo>
                  <a:pt x="2343150" y="1543050"/>
                </a:moveTo>
                <a:lnTo>
                  <a:pt x="2343150" y="0"/>
                </a:lnTo>
                <a:lnTo>
                  <a:pt x="0" y="0"/>
                </a:lnTo>
                <a:lnTo>
                  <a:pt x="0" y="4800600"/>
                </a:lnTo>
                <a:lnTo>
                  <a:pt x="2343150" y="4800600"/>
                </a:lnTo>
                <a:lnTo>
                  <a:pt x="2343150" y="4171950"/>
                </a:lnTo>
              </a:path>
            </a:pathLst>
          </a:custGeom>
          <a:noFill/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grpSp>
        <p:nvGrpSpPr>
          <p:cNvPr id="34" name="组合 43"/>
          <p:cNvGrpSpPr/>
          <p:nvPr userDrawn="1"/>
        </p:nvGrpSpPr>
        <p:grpSpPr>
          <a:xfrm>
            <a:off x="1394801" y="1326327"/>
            <a:ext cx="280345" cy="288396"/>
            <a:chOff x="1620407" y="1473313"/>
            <a:chExt cx="248785" cy="255929"/>
          </a:xfrm>
          <a:solidFill>
            <a:srgbClr val="C6DAFF"/>
          </a:solidFill>
        </p:grpSpPr>
        <p:sp>
          <p:nvSpPr>
            <p:cNvPr id="35" name="矩形 34"/>
            <p:cNvSpPr/>
            <p:nvPr/>
          </p:nvSpPr>
          <p:spPr>
            <a:xfrm>
              <a:off x="1620407" y="1473313"/>
              <a:ext cx="248785" cy="2857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36" name="矩形 35"/>
            <p:cNvSpPr/>
            <p:nvPr/>
          </p:nvSpPr>
          <p:spPr>
            <a:xfrm rot="16200000">
              <a:off x="1510302" y="1590562"/>
              <a:ext cx="248785" cy="2857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</p:grpSp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717981" y="1707552"/>
            <a:ext cx="2867667" cy="9737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140353" y="2432970"/>
            <a:ext cx="5683993" cy="3342188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27330" y="1358265"/>
            <a:ext cx="6597650" cy="2294890"/>
          </a:xfrm>
          <a:prstGeom prst="rect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439863" y="2644775"/>
            <a:ext cx="1637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目 录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3602990" y="2699113"/>
            <a:ext cx="30740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3"/>
          <p:cNvCxnSpPr/>
          <p:nvPr userDrawn="1"/>
        </p:nvCxnSpPr>
        <p:spPr>
          <a:xfrm flipH="1">
            <a:off x="2967355" y="2569210"/>
            <a:ext cx="635635" cy="915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10444311" y="413019"/>
            <a:ext cx="1273252" cy="432369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342188" y="1358266"/>
            <a:ext cx="4060825" cy="4417060"/>
          </a:xfrm>
          <a:prstGeom prst="rect">
            <a:avLst/>
          </a:prstGeom>
        </p:spPr>
        <p:txBody>
          <a:bodyPr/>
          <a:lstStyle>
            <a:lvl1pPr marL="514350" indent="-514350">
              <a:lnSpc>
                <a:spcPct val="150000"/>
              </a:lnSpc>
              <a:buFont typeface="+mj-lt"/>
              <a:buAutoNum type="arabicPeriod"/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914400" indent="-457200">
              <a:buFont typeface="+mj-lt"/>
              <a:buAutoNum type="arabicPeriod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1371600" indent="-457200">
              <a:buFont typeface="+mj-lt"/>
              <a:buAutoNum type="arabicPeriod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714500" indent="-342900">
              <a:buFont typeface="+mj-lt"/>
              <a:buAutoNum type="arabicPeriod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2171700" indent="-342900">
              <a:buFont typeface="+mj-lt"/>
              <a:buAutoNum type="arabicPeriod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zh-CN" altLang="en-US" dirty="0"/>
              <a:t>单击此处编辑母版</a:t>
            </a:r>
            <a:r>
              <a:rPr kumimoji="1" lang="zh-CN" altLang="en-US"/>
              <a:t>文本样式</a:t>
            </a:r>
            <a:endParaRPr kumimoji="1" lang="en-US" altLang="zh-CN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114478" y="1854715"/>
            <a:ext cx="5077522" cy="316749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矩形 1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1" y="1836419"/>
            <a:ext cx="7026910" cy="3185795"/>
          </a:xfrm>
          <a:prstGeom prst="rect">
            <a:avLst/>
          </a:prstGeom>
        </p:spPr>
      </p:pic>
      <p:cxnSp>
        <p:nvCxnSpPr>
          <p:cNvPr id="9" name="直接连接符 3"/>
          <p:cNvCxnSpPr/>
          <p:nvPr userDrawn="1"/>
        </p:nvCxnSpPr>
        <p:spPr>
          <a:xfrm>
            <a:off x="0" y="1719552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>
            <a:outerShdw blurRad="6350" dist="254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4"/>
          <p:cNvCxnSpPr/>
          <p:nvPr userDrawn="1"/>
        </p:nvCxnSpPr>
        <p:spPr>
          <a:xfrm>
            <a:off x="0" y="5139027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>
            <a:outerShdw blurRad="6350" dist="254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10444311" y="413019"/>
            <a:ext cx="1273252" cy="432369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513093" y="2384558"/>
            <a:ext cx="2705100" cy="225742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5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014585" y="2396535"/>
            <a:ext cx="2908300" cy="72707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单击此处编辑</a:t>
            </a:r>
            <a:endParaRPr kumimoji="1"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2"/>
          </p:nvPr>
        </p:nvSpPr>
        <p:spPr>
          <a:xfrm>
            <a:off x="3013045" y="3123541"/>
            <a:ext cx="4057650" cy="1898650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ü"/>
              <a:defRPr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zh-CN" altLang="en-US" dirty="0"/>
              <a:t>单击此处编辑</a:t>
            </a:r>
            <a:r>
              <a:rPr kumimoji="1" lang="zh-CN" altLang="en-US"/>
              <a:t>母版文本样式</a:t>
            </a:r>
            <a:endParaRPr kumimoji="1"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7114476" y="1836420"/>
            <a:ext cx="5077523" cy="31857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样式1-自定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72728" y="280588"/>
            <a:ext cx="11656312" cy="62965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0444311" y="413019"/>
            <a:ext cx="1273252" cy="4323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820" y="721942"/>
            <a:ext cx="6409209" cy="773970"/>
          </a:xfrm>
          <a:prstGeom prst="rect">
            <a:avLst/>
          </a:prstGeom>
        </p:spPr>
        <p:txBody>
          <a:bodyPr anchor="t"/>
          <a:lstStyle>
            <a:lvl1pPr>
              <a:defRPr sz="3600" b="1">
                <a:solidFill>
                  <a:srgbClr val="215DA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858759" y="1335113"/>
            <a:ext cx="6191250" cy="161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样式1-自定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72728" y="280588"/>
            <a:ext cx="11656312" cy="62965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0444311" y="413019"/>
            <a:ext cx="1273252" cy="4323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样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72728" y="280588"/>
            <a:ext cx="11656312" cy="62965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0444311" y="413019"/>
            <a:ext cx="1273252" cy="432369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94820" y="721942"/>
            <a:ext cx="6409209" cy="773970"/>
          </a:xfrm>
          <a:prstGeom prst="rect">
            <a:avLst/>
          </a:prstGeom>
        </p:spPr>
        <p:txBody>
          <a:bodyPr anchor="t"/>
          <a:lstStyle>
            <a:lvl1pPr>
              <a:defRPr sz="3600" b="1">
                <a:solidFill>
                  <a:srgbClr val="4C73B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grpSp>
        <p:nvGrpSpPr>
          <p:cNvPr id="13" name="组合 14"/>
          <p:cNvGrpSpPr/>
          <p:nvPr/>
        </p:nvGrpSpPr>
        <p:grpSpPr>
          <a:xfrm>
            <a:off x="8258588" y="1785201"/>
            <a:ext cx="303432" cy="303432"/>
            <a:chOff x="781317" y="1669205"/>
            <a:chExt cx="382587" cy="382587"/>
          </a:xfrm>
        </p:grpSpPr>
        <p:sp>
          <p:nvSpPr>
            <p:cNvPr id="14" name="椭圆 13"/>
            <p:cNvSpPr/>
            <p:nvPr/>
          </p:nvSpPr>
          <p:spPr>
            <a:xfrm>
              <a:off x="781317" y="1669205"/>
              <a:ext cx="382587" cy="38258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燕尾形 42"/>
            <p:cNvSpPr/>
            <p:nvPr/>
          </p:nvSpPr>
          <p:spPr>
            <a:xfrm>
              <a:off x="919525" y="1765353"/>
              <a:ext cx="134524" cy="190290"/>
            </a:xfrm>
            <a:prstGeom prst="chevron">
              <a:avLst>
                <a:gd name="adj" fmla="val 5724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矩形 15"/>
          <p:cNvSpPr/>
          <p:nvPr userDrawn="1"/>
        </p:nvSpPr>
        <p:spPr>
          <a:xfrm>
            <a:off x="8262547" y="2327832"/>
            <a:ext cx="3262515" cy="3649634"/>
          </a:xfrm>
          <a:prstGeom prst="rect">
            <a:avLst/>
          </a:prstGeom>
          <a:solidFill>
            <a:srgbClr val="E4E6E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7" name="矩形 16"/>
          <p:cNvSpPr/>
          <p:nvPr userDrawn="1"/>
        </p:nvSpPr>
        <p:spPr>
          <a:xfrm>
            <a:off x="272589" y="2327832"/>
            <a:ext cx="7543368" cy="3649634"/>
          </a:xfrm>
          <a:prstGeom prst="rect">
            <a:avLst/>
          </a:prstGeom>
          <a:solidFill>
            <a:srgbClr val="E4E6E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grpSp>
        <p:nvGrpSpPr>
          <p:cNvPr id="20" name="组合 49"/>
          <p:cNvGrpSpPr/>
          <p:nvPr/>
        </p:nvGrpSpPr>
        <p:grpSpPr>
          <a:xfrm>
            <a:off x="781317" y="1807306"/>
            <a:ext cx="303432" cy="303432"/>
            <a:chOff x="781317" y="1669205"/>
            <a:chExt cx="382587" cy="382587"/>
          </a:xfrm>
        </p:grpSpPr>
        <p:sp>
          <p:nvSpPr>
            <p:cNvPr id="21" name="椭圆 20"/>
            <p:cNvSpPr/>
            <p:nvPr/>
          </p:nvSpPr>
          <p:spPr>
            <a:xfrm>
              <a:off x="781317" y="1669205"/>
              <a:ext cx="382587" cy="38258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燕尾形 42"/>
            <p:cNvSpPr/>
            <p:nvPr/>
          </p:nvSpPr>
          <p:spPr>
            <a:xfrm>
              <a:off x="919525" y="1765353"/>
              <a:ext cx="134524" cy="190290"/>
            </a:xfrm>
            <a:prstGeom prst="chevron">
              <a:avLst>
                <a:gd name="adj" fmla="val 5724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文本占位符 23"/>
          <p:cNvSpPr>
            <a:spLocks noGrp="1"/>
          </p:cNvSpPr>
          <p:nvPr>
            <p:ph type="body" sz="quarter" idx="10"/>
          </p:nvPr>
        </p:nvSpPr>
        <p:spPr>
          <a:xfrm>
            <a:off x="1194363" y="1752027"/>
            <a:ext cx="5417957" cy="5207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1">
                <a:solidFill>
                  <a:srgbClr val="4C73B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单击此处编辑母版</a:t>
            </a:r>
            <a:r>
              <a:rPr kumimoji="1" lang="zh-CN" altLang="en-US"/>
              <a:t>文本样式</a:t>
            </a:r>
            <a:endParaRPr kumimoji="1" lang="zh-CN" altLang="en-US" dirty="0"/>
          </a:p>
        </p:txBody>
      </p:sp>
      <p:sp>
        <p:nvSpPr>
          <p:cNvPr id="25" name="文本占位符 23"/>
          <p:cNvSpPr>
            <a:spLocks noGrp="1"/>
          </p:cNvSpPr>
          <p:nvPr>
            <p:ph type="body" sz="quarter" idx="11" hasCustomPrompt="1"/>
          </p:nvPr>
        </p:nvSpPr>
        <p:spPr>
          <a:xfrm>
            <a:off x="8600677" y="1752026"/>
            <a:ext cx="2924386" cy="5758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1">
                <a:solidFill>
                  <a:srgbClr val="4C73B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单击此处编辑母版</a:t>
            </a:r>
            <a:endParaRPr kumimoji="1" lang="zh-CN" altLang="en-US" dirty="0"/>
          </a:p>
        </p:txBody>
      </p:sp>
      <p:sp>
        <p:nvSpPr>
          <p:cNvPr id="18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194363" y="2596247"/>
            <a:ext cx="6137462" cy="305640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buFontTx/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FontTx/>
              <a:buNone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</a:lstStyle>
          <a:p>
            <a:pPr lvl="0"/>
            <a:r>
              <a:rPr kumimoji="1" lang="zh-CN" altLang="en-US" dirty="0"/>
              <a:t>单击此处编辑母版</a:t>
            </a:r>
            <a:r>
              <a:rPr kumimoji="1" lang="zh-CN" altLang="en-US"/>
              <a:t>文本样式</a:t>
            </a:r>
            <a:endParaRPr kumimoji="1" lang="zh-CN" altLang="en-US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8562020" y="2596247"/>
            <a:ext cx="2687871" cy="305640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buFontTx/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FontTx/>
              <a:buNone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</a:lstStyle>
          <a:p>
            <a:pPr lvl="0"/>
            <a:r>
              <a:rPr kumimoji="1" lang="zh-CN" altLang="en-US" dirty="0"/>
              <a:t>单击此处编辑母版</a:t>
            </a:r>
            <a:r>
              <a:rPr kumimoji="1" lang="zh-CN" altLang="en-US"/>
              <a:t>文本样式</a:t>
            </a:r>
            <a:endParaRPr kumimoji="1"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858759" y="1335113"/>
            <a:ext cx="6191250" cy="161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样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72728" y="280588"/>
            <a:ext cx="11656312" cy="62965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2728" y="280587"/>
            <a:ext cx="9910158" cy="6306463"/>
          </a:xfrm>
          <a:prstGeom prst="rect">
            <a:avLst/>
          </a:prstGeom>
        </p:spPr>
      </p:pic>
      <p:sp>
        <p:nvSpPr>
          <p:cNvPr id="19" name="Овал 20"/>
          <p:cNvSpPr/>
          <p:nvPr userDrawn="1"/>
        </p:nvSpPr>
        <p:spPr>
          <a:xfrm>
            <a:off x="5912162" y="3308126"/>
            <a:ext cx="865839" cy="865839"/>
          </a:xfrm>
          <a:prstGeom prst="ellipse">
            <a:avLst/>
          </a:prstGeom>
          <a:solidFill>
            <a:schemeClr val="accent5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 dirty="0">
              <a:solidFill>
                <a:srgbClr val="E7E6E6">
                  <a:lumMod val="25000"/>
                </a:srgbClr>
              </a:solidFill>
              <a:latin typeface="Calibri" panose="020F0502020204030204"/>
            </a:endParaRPr>
          </a:p>
        </p:txBody>
      </p:sp>
      <p:sp>
        <p:nvSpPr>
          <p:cNvPr id="23" name="Овал 23"/>
          <p:cNvSpPr/>
          <p:nvPr userDrawn="1"/>
        </p:nvSpPr>
        <p:spPr>
          <a:xfrm>
            <a:off x="5311153" y="1770745"/>
            <a:ext cx="865839" cy="865839"/>
          </a:xfrm>
          <a:prstGeom prst="ellipse">
            <a:avLst/>
          </a:prstGeom>
          <a:solidFill>
            <a:schemeClr val="accent5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 dirty="0">
              <a:solidFill>
                <a:srgbClr val="E7E6E6">
                  <a:lumMod val="25000"/>
                </a:srgbClr>
              </a:solidFill>
              <a:latin typeface="Calibri" panose="020F0502020204030204"/>
            </a:endParaRPr>
          </a:p>
        </p:txBody>
      </p:sp>
      <p:sp>
        <p:nvSpPr>
          <p:cNvPr id="26" name="Овал 17"/>
          <p:cNvSpPr/>
          <p:nvPr userDrawn="1"/>
        </p:nvSpPr>
        <p:spPr>
          <a:xfrm>
            <a:off x="6379354" y="4882286"/>
            <a:ext cx="865839" cy="865839"/>
          </a:xfrm>
          <a:prstGeom prst="ellipse">
            <a:avLst/>
          </a:prstGeom>
          <a:solidFill>
            <a:schemeClr val="accent5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 dirty="0">
              <a:solidFill>
                <a:srgbClr val="E7E6E6">
                  <a:lumMod val="25000"/>
                </a:srgbClr>
              </a:solidFill>
              <a:latin typeface="Calibri" panose="020F0502020204030204"/>
            </a:endParaRPr>
          </a:p>
        </p:txBody>
      </p:sp>
      <p:sp>
        <p:nvSpPr>
          <p:cNvPr id="27" name="student-with-graduation-cap_57073"/>
          <p:cNvSpPr>
            <a:spLocks noChangeAspect="1"/>
          </p:cNvSpPr>
          <p:nvPr userDrawn="1"/>
        </p:nvSpPr>
        <p:spPr bwMode="auto">
          <a:xfrm>
            <a:off x="5577464" y="1990773"/>
            <a:ext cx="334698" cy="398485"/>
          </a:xfrm>
          <a:custGeom>
            <a:avLst/>
            <a:gdLst>
              <a:gd name="connsiteX0" fmla="*/ 172784 w 510964"/>
              <a:gd name="connsiteY0" fmla="*/ 386345 h 608344"/>
              <a:gd name="connsiteX1" fmla="*/ 182733 w 510964"/>
              <a:gd name="connsiteY1" fmla="*/ 392738 h 608344"/>
              <a:gd name="connsiteX2" fmla="*/ 255039 w 510964"/>
              <a:gd name="connsiteY2" fmla="*/ 508213 h 608344"/>
              <a:gd name="connsiteX3" fmla="*/ 255531 w 510964"/>
              <a:gd name="connsiteY3" fmla="*/ 508115 h 608344"/>
              <a:gd name="connsiteX4" fmla="*/ 255925 w 510964"/>
              <a:gd name="connsiteY4" fmla="*/ 508213 h 608344"/>
              <a:gd name="connsiteX5" fmla="*/ 328231 w 510964"/>
              <a:gd name="connsiteY5" fmla="*/ 392738 h 608344"/>
              <a:gd name="connsiteX6" fmla="*/ 338278 w 510964"/>
              <a:gd name="connsiteY6" fmla="*/ 386345 h 608344"/>
              <a:gd name="connsiteX7" fmla="*/ 343795 w 510964"/>
              <a:gd name="connsiteY7" fmla="*/ 387820 h 608344"/>
              <a:gd name="connsiteX8" fmla="*/ 408023 w 510964"/>
              <a:gd name="connsiteY8" fmla="*/ 420771 h 608344"/>
              <a:gd name="connsiteX9" fmla="*/ 510964 w 510964"/>
              <a:gd name="connsiteY9" fmla="*/ 490213 h 608344"/>
              <a:gd name="connsiteX10" fmla="*/ 510964 w 510964"/>
              <a:gd name="connsiteY10" fmla="*/ 491984 h 608344"/>
              <a:gd name="connsiteX11" fmla="*/ 510964 w 510964"/>
              <a:gd name="connsiteY11" fmla="*/ 606672 h 608344"/>
              <a:gd name="connsiteX12" fmla="*/ 510964 w 510964"/>
              <a:gd name="connsiteY12" fmla="*/ 608344 h 608344"/>
              <a:gd name="connsiteX13" fmla="*/ 255925 w 510964"/>
              <a:gd name="connsiteY13" fmla="*/ 608344 h 608344"/>
              <a:gd name="connsiteX14" fmla="*/ 255531 w 510964"/>
              <a:gd name="connsiteY14" fmla="*/ 608344 h 608344"/>
              <a:gd name="connsiteX15" fmla="*/ 255039 w 510964"/>
              <a:gd name="connsiteY15" fmla="*/ 608344 h 608344"/>
              <a:gd name="connsiteX16" fmla="*/ 0 w 510964"/>
              <a:gd name="connsiteY16" fmla="*/ 608344 h 608344"/>
              <a:gd name="connsiteX17" fmla="*/ 0 w 510964"/>
              <a:gd name="connsiteY17" fmla="*/ 606672 h 608344"/>
              <a:gd name="connsiteX18" fmla="*/ 0 w 510964"/>
              <a:gd name="connsiteY18" fmla="*/ 491984 h 608344"/>
              <a:gd name="connsiteX19" fmla="*/ 0 w 510964"/>
              <a:gd name="connsiteY19" fmla="*/ 490213 h 608344"/>
              <a:gd name="connsiteX20" fmla="*/ 102941 w 510964"/>
              <a:gd name="connsiteY20" fmla="*/ 420771 h 608344"/>
              <a:gd name="connsiteX21" fmla="*/ 167169 w 510964"/>
              <a:gd name="connsiteY21" fmla="*/ 387820 h 608344"/>
              <a:gd name="connsiteX22" fmla="*/ 172784 w 510964"/>
              <a:gd name="connsiteY22" fmla="*/ 386345 h 608344"/>
              <a:gd name="connsiteX23" fmla="*/ 255517 w 510964"/>
              <a:gd name="connsiteY23" fmla="*/ 0 h 608344"/>
              <a:gd name="connsiteX24" fmla="*/ 267931 w 510964"/>
              <a:gd name="connsiteY24" fmla="*/ 3639 h 608344"/>
              <a:gd name="connsiteX25" fmla="*/ 438857 w 510964"/>
              <a:gd name="connsiteY25" fmla="*/ 87048 h 608344"/>
              <a:gd name="connsiteX26" fmla="*/ 446935 w 510964"/>
              <a:gd name="connsiteY26" fmla="*/ 96786 h 608344"/>
              <a:gd name="connsiteX27" fmla="*/ 441024 w 510964"/>
              <a:gd name="connsiteY27" fmla="*/ 105245 h 608344"/>
              <a:gd name="connsiteX28" fmla="*/ 430483 w 510964"/>
              <a:gd name="connsiteY28" fmla="*/ 110655 h 608344"/>
              <a:gd name="connsiteX29" fmla="*/ 430483 w 510964"/>
              <a:gd name="connsiteY29" fmla="*/ 165736 h 608344"/>
              <a:gd name="connsiteX30" fmla="*/ 436985 w 510964"/>
              <a:gd name="connsiteY30" fmla="*/ 176851 h 608344"/>
              <a:gd name="connsiteX31" fmla="*/ 431665 w 510964"/>
              <a:gd name="connsiteY31" fmla="*/ 186982 h 608344"/>
              <a:gd name="connsiteX32" fmla="*/ 439054 w 510964"/>
              <a:gd name="connsiteY32" fmla="*/ 227506 h 608344"/>
              <a:gd name="connsiteX33" fmla="*/ 408809 w 510964"/>
              <a:gd name="connsiteY33" fmla="*/ 227506 h 608344"/>
              <a:gd name="connsiteX34" fmla="*/ 416198 w 510964"/>
              <a:gd name="connsiteY34" fmla="*/ 186982 h 608344"/>
              <a:gd name="connsiteX35" fmla="*/ 410878 w 510964"/>
              <a:gd name="connsiteY35" fmla="*/ 176851 h 608344"/>
              <a:gd name="connsiteX36" fmla="*/ 417479 w 510964"/>
              <a:gd name="connsiteY36" fmla="*/ 165736 h 608344"/>
              <a:gd name="connsiteX37" fmla="*/ 417479 w 510964"/>
              <a:gd name="connsiteY37" fmla="*/ 116950 h 608344"/>
              <a:gd name="connsiteX38" fmla="*/ 376397 w 510964"/>
              <a:gd name="connsiteY38" fmla="*/ 136818 h 608344"/>
              <a:gd name="connsiteX39" fmla="*/ 375905 w 510964"/>
              <a:gd name="connsiteY39" fmla="*/ 157277 h 608344"/>
              <a:gd name="connsiteX40" fmla="*/ 369107 w 510964"/>
              <a:gd name="connsiteY40" fmla="*/ 201834 h 608344"/>
              <a:gd name="connsiteX41" fmla="*/ 379845 w 510964"/>
              <a:gd name="connsiteY41" fmla="*/ 226719 h 608344"/>
              <a:gd name="connsiteX42" fmla="*/ 379747 w 510964"/>
              <a:gd name="connsiteY42" fmla="*/ 227014 h 608344"/>
              <a:gd name="connsiteX43" fmla="*/ 379845 w 510964"/>
              <a:gd name="connsiteY43" fmla="*/ 228490 h 608344"/>
              <a:gd name="connsiteX44" fmla="*/ 351768 w 510964"/>
              <a:gd name="connsiteY44" fmla="*/ 279342 h 608344"/>
              <a:gd name="connsiteX45" fmla="*/ 291969 w 510964"/>
              <a:gd name="connsiteY45" fmla="*/ 351833 h 608344"/>
              <a:gd name="connsiteX46" fmla="*/ 255517 w 510964"/>
              <a:gd name="connsiteY46" fmla="*/ 360095 h 608344"/>
              <a:gd name="connsiteX47" fmla="*/ 219066 w 510964"/>
              <a:gd name="connsiteY47" fmla="*/ 351833 h 608344"/>
              <a:gd name="connsiteX48" fmla="*/ 159267 w 510964"/>
              <a:gd name="connsiteY48" fmla="*/ 279342 h 608344"/>
              <a:gd name="connsiteX49" fmla="*/ 131190 w 510964"/>
              <a:gd name="connsiteY49" fmla="*/ 228490 h 608344"/>
              <a:gd name="connsiteX50" fmla="*/ 131190 w 510964"/>
              <a:gd name="connsiteY50" fmla="*/ 227014 h 608344"/>
              <a:gd name="connsiteX51" fmla="*/ 131190 w 510964"/>
              <a:gd name="connsiteY51" fmla="*/ 226719 h 608344"/>
              <a:gd name="connsiteX52" fmla="*/ 141830 w 510964"/>
              <a:gd name="connsiteY52" fmla="*/ 201834 h 608344"/>
              <a:gd name="connsiteX53" fmla="*/ 135032 w 510964"/>
              <a:gd name="connsiteY53" fmla="*/ 157277 h 608344"/>
              <a:gd name="connsiteX54" fmla="*/ 134539 w 510964"/>
              <a:gd name="connsiteY54" fmla="*/ 136818 h 608344"/>
              <a:gd name="connsiteX55" fmla="*/ 70011 w 510964"/>
              <a:gd name="connsiteY55" fmla="*/ 105245 h 608344"/>
              <a:gd name="connsiteX56" fmla="*/ 64002 w 510964"/>
              <a:gd name="connsiteY56" fmla="*/ 96786 h 608344"/>
              <a:gd name="connsiteX57" fmla="*/ 72080 w 510964"/>
              <a:gd name="connsiteY57" fmla="*/ 87048 h 608344"/>
              <a:gd name="connsiteX58" fmla="*/ 243006 w 510964"/>
              <a:gd name="connsiteY58" fmla="*/ 3639 h 608344"/>
              <a:gd name="connsiteX59" fmla="*/ 255517 w 510964"/>
              <a:gd name="connsiteY59" fmla="*/ 0 h 60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10964" h="608344">
                <a:moveTo>
                  <a:pt x="172784" y="386345"/>
                </a:moveTo>
                <a:cubicBezTo>
                  <a:pt x="177217" y="386345"/>
                  <a:pt x="180960" y="389001"/>
                  <a:pt x="182733" y="392738"/>
                </a:cubicBezTo>
                <a:cubicBezTo>
                  <a:pt x="200169" y="421853"/>
                  <a:pt x="232480" y="506640"/>
                  <a:pt x="255039" y="508213"/>
                </a:cubicBezTo>
                <a:cubicBezTo>
                  <a:pt x="255236" y="508213"/>
                  <a:pt x="255334" y="508115"/>
                  <a:pt x="255531" y="508115"/>
                </a:cubicBezTo>
                <a:cubicBezTo>
                  <a:pt x="255630" y="508115"/>
                  <a:pt x="255827" y="508213"/>
                  <a:pt x="255925" y="508213"/>
                </a:cubicBezTo>
                <a:cubicBezTo>
                  <a:pt x="278484" y="506640"/>
                  <a:pt x="310795" y="421853"/>
                  <a:pt x="328231" y="392738"/>
                </a:cubicBezTo>
                <a:cubicBezTo>
                  <a:pt x="330004" y="389001"/>
                  <a:pt x="333846" y="386345"/>
                  <a:pt x="338278" y="386345"/>
                </a:cubicBezTo>
                <a:cubicBezTo>
                  <a:pt x="340249" y="386345"/>
                  <a:pt x="342120" y="386935"/>
                  <a:pt x="343795" y="387820"/>
                </a:cubicBezTo>
                <a:cubicBezTo>
                  <a:pt x="350099" y="391263"/>
                  <a:pt x="386942" y="413197"/>
                  <a:pt x="408023" y="420771"/>
                </a:cubicBezTo>
                <a:cubicBezTo>
                  <a:pt x="479047" y="446345"/>
                  <a:pt x="510964" y="472410"/>
                  <a:pt x="510964" y="490213"/>
                </a:cubicBezTo>
                <a:lnTo>
                  <a:pt x="510964" y="491984"/>
                </a:lnTo>
                <a:lnTo>
                  <a:pt x="510964" y="606672"/>
                </a:lnTo>
                <a:lnTo>
                  <a:pt x="510964" y="608344"/>
                </a:lnTo>
                <a:lnTo>
                  <a:pt x="255925" y="608344"/>
                </a:lnTo>
                <a:lnTo>
                  <a:pt x="255531" y="608344"/>
                </a:lnTo>
                <a:lnTo>
                  <a:pt x="255039" y="608344"/>
                </a:lnTo>
                <a:lnTo>
                  <a:pt x="0" y="608344"/>
                </a:lnTo>
                <a:lnTo>
                  <a:pt x="0" y="606672"/>
                </a:lnTo>
                <a:lnTo>
                  <a:pt x="0" y="491984"/>
                </a:lnTo>
                <a:lnTo>
                  <a:pt x="0" y="490213"/>
                </a:lnTo>
                <a:cubicBezTo>
                  <a:pt x="0" y="472410"/>
                  <a:pt x="31917" y="446345"/>
                  <a:pt x="102941" y="420771"/>
                </a:cubicBezTo>
                <a:cubicBezTo>
                  <a:pt x="124121" y="413197"/>
                  <a:pt x="160865" y="391263"/>
                  <a:pt x="167169" y="387820"/>
                </a:cubicBezTo>
                <a:cubicBezTo>
                  <a:pt x="168844" y="386935"/>
                  <a:pt x="170715" y="386345"/>
                  <a:pt x="172784" y="386345"/>
                </a:cubicBezTo>
                <a:close/>
                <a:moveTo>
                  <a:pt x="255517" y="0"/>
                </a:moveTo>
                <a:cubicBezTo>
                  <a:pt x="258966" y="295"/>
                  <a:pt x="263005" y="1279"/>
                  <a:pt x="267931" y="3639"/>
                </a:cubicBezTo>
                <a:cubicBezTo>
                  <a:pt x="279260" y="9049"/>
                  <a:pt x="393933" y="65016"/>
                  <a:pt x="438857" y="87048"/>
                </a:cubicBezTo>
                <a:cubicBezTo>
                  <a:pt x="445162" y="90098"/>
                  <a:pt x="447526" y="93540"/>
                  <a:pt x="446935" y="96786"/>
                </a:cubicBezTo>
                <a:cubicBezTo>
                  <a:pt x="447427" y="99933"/>
                  <a:pt x="445162" y="102884"/>
                  <a:pt x="441024" y="105245"/>
                </a:cubicBezTo>
                <a:cubicBezTo>
                  <a:pt x="439448" y="106130"/>
                  <a:pt x="435605" y="108097"/>
                  <a:pt x="430483" y="110655"/>
                </a:cubicBezTo>
                <a:lnTo>
                  <a:pt x="430483" y="165736"/>
                </a:lnTo>
                <a:cubicBezTo>
                  <a:pt x="434325" y="167998"/>
                  <a:pt x="436985" y="172031"/>
                  <a:pt x="436985" y="176851"/>
                </a:cubicBezTo>
                <a:cubicBezTo>
                  <a:pt x="436985" y="181080"/>
                  <a:pt x="434817" y="184621"/>
                  <a:pt x="431665" y="186982"/>
                </a:cubicBezTo>
                <a:cubicBezTo>
                  <a:pt x="431665" y="186982"/>
                  <a:pt x="437576" y="220129"/>
                  <a:pt x="439054" y="227506"/>
                </a:cubicBezTo>
                <a:cubicBezTo>
                  <a:pt x="440630" y="234883"/>
                  <a:pt x="407036" y="236654"/>
                  <a:pt x="408809" y="227506"/>
                </a:cubicBezTo>
                <a:cubicBezTo>
                  <a:pt x="410582" y="218260"/>
                  <a:pt x="416198" y="186982"/>
                  <a:pt x="416198" y="186982"/>
                </a:cubicBezTo>
                <a:cubicBezTo>
                  <a:pt x="413045" y="184621"/>
                  <a:pt x="410878" y="181080"/>
                  <a:pt x="410878" y="176851"/>
                </a:cubicBezTo>
                <a:cubicBezTo>
                  <a:pt x="410878" y="172031"/>
                  <a:pt x="413636" y="167998"/>
                  <a:pt x="417479" y="165736"/>
                </a:cubicBezTo>
                <a:lnTo>
                  <a:pt x="417479" y="116950"/>
                </a:lnTo>
                <a:cubicBezTo>
                  <a:pt x="403588" y="123737"/>
                  <a:pt x="386938" y="131802"/>
                  <a:pt x="376397" y="136818"/>
                </a:cubicBezTo>
                <a:cubicBezTo>
                  <a:pt x="376299" y="144294"/>
                  <a:pt x="376200" y="157080"/>
                  <a:pt x="375905" y="157277"/>
                </a:cubicBezTo>
                <a:cubicBezTo>
                  <a:pt x="373836" y="175670"/>
                  <a:pt x="370191" y="196031"/>
                  <a:pt x="369107" y="201834"/>
                </a:cubicBezTo>
                <a:cubicBezTo>
                  <a:pt x="370880" y="202719"/>
                  <a:pt x="379845" y="208621"/>
                  <a:pt x="379845" y="226719"/>
                </a:cubicBezTo>
                <a:cubicBezTo>
                  <a:pt x="379845" y="226818"/>
                  <a:pt x="379747" y="226916"/>
                  <a:pt x="379747" y="227014"/>
                </a:cubicBezTo>
                <a:cubicBezTo>
                  <a:pt x="379845" y="227506"/>
                  <a:pt x="379845" y="227998"/>
                  <a:pt x="379845" y="228490"/>
                </a:cubicBezTo>
                <a:cubicBezTo>
                  <a:pt x="376003" y="278948"/>
                  <a:pt x="355906" y="257211"/>
                  <a:pt x="351768" y="279342"/>
                </a:cubicBezTo>
                <a:cubicBezTo>
                  <a:pt x="344872" y="316030"/>
                  <a:pt x="312263" y="342587"/>
                  <a:pt x="291969" y="351833"/>
                </a:cubicBezTo>
                <a:cubicBezTo>
                  <a:pt x="280245" y="357144"/>
                  <a:pt x="268128" y="359800"/>
                  <a:pt x="255517" y="360095"/>
                </a:cubicBezTo>
                <a:cubicBezTo>
                  <a:pt x="242809" y="359800"/>
                  <a:pt x="230790" y="357144"/>
                  <a:pt x="219066" y="351833"/>
                </a:cubicBezTo>
                <a:cubicBezTo>
                  <a:pt x="198772" y="342587"/>
                  <a:pt x="166163" y="316030"/>
                  <a:pt x="159267" y="279342"/>
                </a:cubicBezTo>
                <a:cubicBezTo>
                  <a:pt x="155129" y="257211"/>
                  <a:pt x="135032" y="278948"/>
                  <a:pt x="131190" y="228490"/>
                </a:cubicBezTo>
                <a:cubicBezTo>
                  <a:pt x="131190" y="227998"/>
                  <a:pt x="131190" y="227506"/>
                  <a:pt x="131190" y="227014"/>
                </a:cubicBezTo>
                <a:cubicBezTo>
                  <a:pt x="131190" y="226916"/>
                  <a:pt x="131190" y="226818"/>
                  <a:pt x="131190" y="226719"/>
                </a:cubicBezTo>
                <a:cubicBezTo>
                  <a:pt x="131190" y="208621"/>
                  <a:pt x="140056" y="202719"/>
                  <a:pt x="141830" y="201834"/>
                </a:cubicBezTo>
                <a:cubicBezTo>
                  <a:pt x="140844" y="196031"/>
                  <a:pt x="137199" y="175670"/>
                  <a:pt x="135032" y="157277"/>
                </a:cubicBezTo>
                <a:cubicBezTo>
                  <a:pt x="134835" y="157080"/>
                  <a:pt x="134638" y="144294"/>
                  <a:pt x="134539" y="136818"/>
                </a:cubicBezTo>
                <a:cubicBezTo>
                  <a:pt x="115427" y="127671"/>
                  <a:pt x="75824" y="108589"/>
                  <a:pt x="70011" y="105245"/>
                </a:cubicBezTo>
                <a:cubicBezTo>
                  <a:pt x="65775" y="102884"/>
                  <a:pt x="63608" y="99933"/>
                  <a:pt x="64002" y="96786"/>
                </a:cubicBezTo>
                <a:cubicBezTo>
                  <a:pt x="63509" y="93540"/>
                  <a:pt x="65775" y="90098"/>
                  <a:pt x="72080" y="87048"/>
                </a:cubicBezTo>
                <a:cubicBezTo>
                  <a:pt x="117102" y="65016"/>
                  <a:pt x="231677" y="9049"/>
                  <a:pt x="243006" y="3639"/>
                </a:cubicBezTo>
                <a:cubicBezTo>
                  <a:pt x="247932" y="1279"/>
                  <a:pt x="252069" y="295"/>
                  <a:pt x="255517" y="0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28" name="light-bulb_118063"/>
          <p:cNvSpPr>
            <a:spLocks noChangeAspect="1"/>
          </p:cNvSpPr>
          <p:nvPr userDrawn="1"/>
        </p:nvSpPr>
        <p:spPr bwMode="auto">
          <a:xfrm>
            <a:off x="6104409" y="3441423"/>
            <a:ext cx="459003" cy="540689"/>
          </a:xfrm>
          <a:custGeom>
            <a:avLst/>
            <a:gdLst>
              <a:gd name="connsiteX0" fmla="*/ 204373 w 514281"/>
              <a:gd name="connsiteY0" fmla="*/ 530626 h 605804"/>
              <a:gd name="connsiteX1" fmla="*/ 204373 w 514281"/>
              <a:gd name="connsiteY1" fmla="*/ 556952 h 605804"/>
              <a:gd name="connsiteX2" fmla="*/ 311229 w 514281"/>
              <a:gd name="connsiteY2" fmla="*/ 556952 h 605804"/>
              <a:gd name="connsiteX3" fmla="*/ 311229 w 514281"/>
              <a:gd name="connsiteY3" fmla="*/ 530626 h 605804"/>
              <a:gd name="connsiteX4" fmla="*/ 204373 w 514281"/>
              <a:gd name="connsiteY4" fmla="*/ 479178 h 605804"/>
              <a:gd name="connsiteX5" fmla="*/ 204373 w 514281"/>
              <a:gd name="connsiteY5" fmla="*/ 504299 h 605804"/>
              <a:gd name="connsiteX6" fmla="*/ 311229 w 514281"/>
              <a:gd name="connsiteY6" fmla="*/ 504299 h 605804"/>
              <a:gd name="connsiteX7" fmla="*/ 311229 w 514281"/>
              <a:gd name="connsiteY7" fmla="*/ 479178 h 605804"/>
              <a:gd name="connsiteX8" fmla="*/ 458958 w 514281"/>
              <a:gd name="connsiteY8" fmla="*/ 243592 h 605804"/>
              <a:gd name="connsiteX9" fmla="*/ 514281 w 514281"/>
              <a:gd name="connsiteY9" fmla="*/ 243592 h 605804"/>
              <a:gd name="connsiteX10" fmla="*/ 514281 w 514281"/>
              <a:gd name="connsiteY10" fmla="*/ 269913 h 605804"/>
              <a:gd name="connsiteX11" fmla="*/ 458958 w 514281"/>
              <a:gd name="connsiteY11" fmla="*/ 269913 h 605804"/>
              <a:gd name="connsiteX12" fmla="*/ 0 w 514281"/>
              <a:gd name="connsiteY12" fmla="*/ 243592 h 605804"/>
              <a:gd name="connsiteX13" fmla="*/ 55323 w 514281"/>
              <a:gd name="connsiteY13" fmla="*/ 243592 h 605804"/>
              <a:gd name="connsiteX14" fmla="*/ 55323 w 514281"/>
              <a:gd name="connsiteY14" fmla="*/ 269913 h 605804"/>
              <a:gd name="connsiteX15" fmla="*/ 0 w 514281"/>
              <a:gd name="connsiteY15" fmla="*/ 269913 h 605804"/>
              <a:gd name="connsiteX16" fmla="*/ 263695 w 514281"/>
              <a:gd name="connsiteY16" fmla="*/ 202846 h 605804"/>
              <a:gd name="connsiteX17" fmla="*/ 192467 w 514281"/>
              <a:gd name="connsiteY17" fmla="*/ 273946 h 605804"/>
              <a:gd name="connsiteX18" fmla="*/ 237321 w 514281"/>
              <a:gd name="connsiteY18" fmla="*/ 273946 h 605804"/>
              <a:gd name="connsiteX19" fmla="*/ 250601 w 514281"/>
              <a:gd name="connsiteY19" fmla="*/ 288407 h 605804"/>
              <a:gd name="connsiteX20" fmla="*/ 246608 w 514281"/>
              <a:gd name="connsiteY20" fmla="*/ 326599 h 605804"/>
              <a:gd name="connsiteX21" fmla="*/ 320436 w 514281"/>
              <a:gd name="connsiteY21" fmla="*/ 252904 h 605804"/>
              <a:gd name="connsiteX22" fmla="*/ 275582 w 514281"/>
              <a:gd name="connsiteY22" fmla="*/ 252904 h 605804"/>
              <a:gd name="connsiteX23" fmla="*/ 262302 w 514281"/>
              <a:gd name="connsiteY23" fmla="*/ 239648 h 605804"/>
              <a:gd name="connsiteX24" fmla="*/ 283673 w 514281"/>
              <a:gd name="connsiteY24" fmla="*/ 156984 h 605804"/>
              <a:gd name="connsiteX25" fmla="*/ 291462 w 514281"/>
              <a:gd name="connsiteY25" fmla="*/ 168641 h 605804"/>
              <a:gd name="connsiteX26" fmla="*/ 290071 w 514281"/>
              <a:gd name="connsiteY26" fmla="*/ 225094 h 605804"/>
              <a:gd name="connsiteX27" fmla="*/ 290069 w 514281"/>
              <a:gd name="connsiteY27" fmla="*/ 225094 h 605804"/>
              <a:gd name="connsiteX28" fmla="*/ 290069 w 514281"/>
              <a:gd name="connsiteY28" fmla="*/ 225187 h 605804"/>
              <a:gd name="connsiteX29" fmla="*/ 290071 w 514281"/>
              <a:gd name="connsiteY29" fmla="*/ 225094 h 605804"/>
              <a:gd name="connsiteX30" fmla="*/ 353496 w 514281"/>
              <a:gd name="connsiteY30" fmla="*/ 225094 h 605804"/>
              <a:gd name="connsiteX31" fmla="*/ 362783 w 514281"/>
              <a:gd name="connsiteY31" fmla="*/ 247435 h 605804"/>
              <a:gd name="connsiteX32" fmla="*/ 240014 w 514281"/>
              <a:gd name="connsiteY32" fmla="*/ 369982 h 605804"/>
              <a:gd name="connsiteX33" fmla="*/ 217634 w 514281"/>
              <a:gd name="connsiteY33" fmla="*/ 359414 h 605804"/>
              <a:gd name="connsiteX34" fmla="*/ 222927 w 514281"/>
              <a:gd name="connsiteY34" fmla="*/ 298882 h 605804"/>
              <a:gd name="connsiteX35" fmla="*/ 160893 w 514281"/>
              <a:gd name="connsiteY35" fmla="*/ 298882 h 605804"/>
              <a:gd name="connsiteX36" fmla="*/ 151606 w 514281"/>
              <a:gd name="connsiteY36" fmla="*/ 276542 h 605804"/>
              <a:gd name="connsiteX37" fmla="*/ 268988 w 514281"/>
              <a:gd name="connsiteY37" fmla="*/ 159371 h 605804"/>
              <a:gd name="connsiteX38" fmla="*/ 283673 w 514281"/>
              <a:gd name="connsiteY38" fmla="*/ 156984 h 605804"/>
              <a:gd name="connsiteX39" fmla="*/ 250606 w 514281"/>
              <a:gd name="connsiteY39" fmla="*/ 114503 h 605804"/>
              <a:gd name="connsiteX40" fmla="*/ 114784 w 514281"/>
              <a:gd name="connsiteY40" fmla="*/ 244837 h 605804"/>
              <a:gd name="connsiteX41" fmla="*/ 159624 w 514281"/>
              <a:gd name="connsiteY41" fmla="*/ 362007 h 605804"/>
              <a:gd name="connsiteX42" fmla="*/ 204001 w 514281"/>
              <a:gd name="connsiteY42" fmla="*/ 452852 h 605804"/>
              <a:gd name="connsiteX43" fmla="*/ 311322 w 514281"/>
              <a:gd name="connsiteY43" fmla="*/ 452852 h 605804"/>
              <a:gd name="connsiteX44" fmla="*/ 354678 w 514281"/>
              <a:gd name="connsiteY44" fmla="*/ 362007 h 605804"/>
              <a:gd name="connsiteX45" fmla="*/ 400819 w 514281"/>
              <a:gd name="connsiteY45" fmla="*/ 258000 h 605804"/>
              <a:gd name="connsiteX46" fmla="*/ 250606 w 514281"/>
              <a:gd name="connsiteY46" fmla="*/ 114503 h 605804"/>
              <a:gd name="connsiteX47" fmla="*/ 249213 w 514281"/>
              <a:gd name="connsiteY47" fmla="*/ 88269 h 605804"/>
              <a:gd name="connsiteX48" fmla="*/ 427556 w 514281"/>
              <a:gd name="connsiteY48" fmla="*/ 258092 h 605804"/>
              <a:gd name="connsiteX49" fmla="*/ 373524 w 514281"/>
              <a:gd name="connsiteY49" fmla="*/ 381845 h 605804"/>
              <a:gd name="connsiteX50" fmla="*/ 337874 w 514281"/>
              <a:gd name="connsiteY50" fmla="*/ 460824 h 605804"/>
              <a:gd name="connsiteX51" fmla="*/ 337874 w 514281"/>
              <a:gd name="connsiteY51" fmla="*/ 571413 h 605804"/>
              <a:gd name="connsiteX52" fmla="*/ 324598 w 514281"/>
              <a:gd name="connsiteY52" fmla="*/ 583278 h 605804"/>
              <a:gd name="connsiteX53" fmla="*/ 270473 w 514281"/>
              <a:gd name="connsiteY53" fmla="*/ 583278 h 605804"/>
              <a:gd name="connsiteX54" fmla="*/ 270473 w 514281"/>
              <a:gd name="connsiteY54" fmla="*/ 592548 h 605804"/>
              <a:gd name="connsiteX55" fmla="*/ 257290 w 514281"/>
              <a:gd name="connsiteY55" fmla="*/ 605804 h 605804"/>
              <a:gd name="connsiteX56" fmla="*/ 244014 w 514281"/>
              <a:gd name="connsiteY56" fmla="*/ 592548 h 605804"/>
              <a:gd name="connsiteX57" fmla="*/ 244014 w 514281"/>
              <a:gd name="connsiteY57" fmla="*/ 583278 h 605804"/>
              <a:gd name="connsiteX58" fmla="*/ 189890 w 514281"/>
              <a:gd name="connsiteY58" fmla="*/ 583278 h 605804"/>
              <a:gd name="connsiteX59" fmla="*/ 176707 w 514281"/>
              <a:gd name="connsiteY59" fmla="*/ 570023 h 605804"/>
              <a:gd name="connsiteX60" fmla="*/ 176707 w 514281"/>
              <a:gd name="connsiteY60" fmla="*/ 460824 h 605804"/>
              <a:gd name="connsiteX61" fmla="*/ 139757 w 514281"/>
              <a:gd name="connsiteY61" fmla="*/ 380454 h 605804"/>
              <a:gd name="connsiteX62" fmla="*/ 87025 w 514281"/>
              <a:gd name="connsiteY62" fmla="*/ 242241 h 605804"/>
              <a:gd name="connsiteX63" fmla="*/ 249213 w 514281"/>
              <a:gd name="connsiteY63" fmla="*/ 88269 h 605804"/>
              <a:gd name="connsiteX64" fmla="*/ 429815 w 514281"/>
              <a:gd name="connsiteY64" fmla="*/ 66120 h 605804"/>
              <a:gd name="connsiteX65" fmla="*/ 448444 w 514281"/>
              <a:gd name="connsiteY65" fmla="*/ 84608 h 605804"/>
              <a:gd name="connsiteX66" fmla="*/ 409280 w 514281"/>
              <a:gd name="connsiteY66" fmla="*/ 123772 h 605804"/>
              <a:gd name="connsiteX67" fmla="*/ 390721 w 514281"/>
              <a:gd name="connsiteY67" fmla="*/ 105143 h 605804"/>
              <a:gd name="connsiteX68" fmla="*/ 84820 w 514281"/>
              <a:gd name="connsiteY68" fmla="*/ 66120 h 605804"/>
              <a:gd name="connsiteX69" fmla="*/ 123843 w 514281"/>
              <a:gd name="connsiteY69" fmla="*/ 105143 h 605804"/>
              <a:gd name="connsiteX70" fmla="*/ 105284 w 514281"/>
              <a:gd name="connsiteY70" fmla="*/ 123772 h 605804"/>
              <a:gd name="connsiteX71" fmla="*/ 66120 w 514281"/>
              <a:gd name="connsiteY71" fmla="*/ 84749 h 605804"/>
              <a:gd name="connsiteX72" fmla="*/ 243945 w 514281"/>
              <a:gd name="connsiteY72" fmla="*/ 0 h 605804"/>
              <a:gd name="connsiteX73" fmla="*/ 270266 w 514281"/>
              <a:gd name="connsiteY73" fmla="*/ 0 h 605804"/>
              <a:gd name="connsiteX74" fmla="*/ 270266 w 514281"/>
              <a:gd name="connsiteY74" fmla="*/ 55253 h 605804"/>
              <a:gd name="connsiteX75" fmla="*/ 243945 w 514281"/>
              <a:gd name="connsiteY75" fmla="*/ 55253 h 605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514281" h="605804">
                <a:moveTo>
                  <a:pt x="204373" y="530626"/>
                </a:moveTo>
                <a:lnTo>
                  <a:pt x="204373" y="556952"/>
                </a:lnTo>
                <a:lnTo>
                  <a:pt x="311229" y="556952"/>
                </a:lnTo>
                <a:lnTo>
                  <a:pt x="311229" y="530626"/>
                </a:lnTo>
                <a:close/>
                <a:moveTo>
                  <a:pt x="204373" y="479178"/>
                </a:moveTo>
                <a:lnTo>
                  <a:pt x="204373" y="504299"/>
                </a:lnTo>
                <a:lnTo>
                  <a:pt x="311229" y="504299"/>
                </a:lnTo>
                <a:lnTo>
                  <a:pt x="311229" y="479178"/>
                </a:lnTo>
                <a:close/>
                <a:moveTo>
                  <a:pt x="458958" y="243592"/>
                </a:moveTo>
                <a:lnTo>
                  <a:pt x="514281" y="243592"/>
                </a:lnTo>
                <a:lnTo>
                  <a:pt x="514281" y="269913"/>
                </a:lnTo>
                <a:lnTo>
                  <a:pt x="458958" y="269913"/>
                </a:lnTo>
                <a:close/>
                <a:moveTo>
                  <a:pt x="0" y="243592"/>
                </a:moveTo>
                <a:lnTo>
                  <a:pt x="55323" y="243592"/>
                </a:lnTo>
                <a:lnTo>
                  <a:pt x="55323" y="269913"/>
                </a:lnTo>
                <a:lnTo>
                  <a:pt x="0" y="269913"/>
                </a:lnTo>
                <a:close/>
                <a:moveTo>
                  <a:pt x="263695" y="202846"/>
                </a:moveTo>
                <a:lnTo>
                  <a:pt x="192467" y="273946"/>
                </a:lnTo>
                <a:lnTo>
                  <a:pt x="237321" y="273946"/>
                </a:lnTo>
                <a:cubicBezTo>
                  <a:pt x="248001" y="273946"/>
                  <a:pt x="251530" y="280991"/>
                  <a:pt x="250601" y="288407"/>
                </a:cubicBezTo>
                <a:lnTo>
                  <a:pt x="246608" y="326599"/>
                </a:lnTo>
                <a:lnTo>
                  <a:pt x="320436" y="252904"/>
                </a:lnTo>
                <a:lnTo>
                  <a:pt x="275582" y="252904"/>
                </a:lnTo>
                <a:cubicBezTo>
                  <a:pt x="270010" y="252904"/>
                  <a:pt x="262302" y="250586"/>
                  <a:pt x="262302" y="239648"/>
                </a:cubicBezTo>
                <a:close/>
                <a:moveTo>
                  <a:pt x="283673" y="156984"/>
                </a:moveTo>
                <a:cubicBezTo>
                  <a:pt x="288142" y="159139"/>
                  <a:pt x="291462" y="163635"/>
                  <a:pt x="291462" y="168641"/>
                </a:cubicBezTo>
                <a:lnTo>
                  <a:pt x="290071" y="225094"/>
                </a:lnTo>
                <a:lnTo>
                  <a:pt x="290069" y="225094"/>
                </a:lnTo>
                <a:lnTo>
                  <a:pt x="290069" y="225187"/>
                </a:lnTo>
                <a:lnTo>
                  <a:pt x="290071" y="225094"/>
                </a:lnTo>
                <a:lnTo>
                  <a:pt x="353496" y="225094"/>
                </a:lnTo>
                <a:cubicBezTo>
                  <a:pt x="367798" y="225094"/>
                  <a:pt x="370398" y="240946"/>
                  <a:pt x="362783" y="247435"/>
                </a:cubicBezTo>
                <a:lnTo>
                  <a:pt x="240014" y="369982"/>
                </a:lnTo>
                <a:cubicBezTo>
                  <a:pt x="231378" y="376749"/>
                  <a:pt x="217634" y="373041"/>
                  <a:pt x="217634" y="359414"/>
                </a:cubicBezTo>
                <a:lnTo>
                  <a:pt x="222927" y="298882"/>
                </a:lnTo>
                <a:lnTo>
                  <a:pt x="160893" y="298882"/>
                </a:lnTo>
                <a:cubicBezTo>
                  <a:pt x="148077" y="298882"/>
                  <a:pt x="141484" y="286646"/>
                  <a:pt x="151606" y="276542"/>
                </a:cubicBezTo>
                <a:lnTo>
                  <a:pt x="268988" y="159371"/>
                </a:lnTo>
                <a:cubicBezTo>
                  <a:pt x="273585" y="155014"/>
                  <a:pt x="279204" y="154829"/>
                  <a:pt x="283673" y="156984"/>
                </a:cubicBezTo>
                <a:close/>
                <a:moveTo>
                  <a:pt x="250606" y="114503"/>
                </a:moveTo>
                <a:cubicBezTo>
                  <a:pt x="179399" y="118396"/>
                  <a:pt x="121375" y="173830"/>
                  <a:pt x="114784" y="244837"/>
                </a:cubicBezTo>
                <a:cubicBezTo>
                  <a:pt x="110792" y="289610"/>
                  <a:pt x="126667" y="331788"/>
                  <a:pt x="159624" y="362007"/>
                </a:cubicBezTo>
                <a:cubicBezTo>
                  <a:pt x="186083" y="387407"/>
                  <a:pt x="201680" y="419388"/>
                  <a:pt x="204001" y="452852"/>
                </a:cubicBezTo>
                <a:lnTo>
                  <a:pt x="311322" y="452852"/>
                </a:lnTo>
                <a:cubicBezTo>
                  <a:pt x="313086" y="418553"/>
                  <a:pt x="328683" y="386758"/>
                  <a:pt x="354678" y="362007"/>
                </a:cubicBezTo>
                <a:cubicBezTo>
                  <a:pt x="383736" y="334476"/>
                  <a:pt x="400819" y="297489"/>
                  <a:pt x="400819" y="258000"/>
                </a:cubicBezTo>
                <a:cubicBezTo>
                  <a:pt x="400819" y="176425"/>
                  <a:pt x="332304" y="110517"/>
                  <a:pt x="250606" y="114503"/>
                </a:cubicBezTo>
                <a:close/>
                <a:moveTo>
                  <a:pt x="249213" y="88269"/>
                </a:moveTo>
                <a:cubicBezTo>
                  <a:pt x="346786" y="82985"/>
                  <a:pt x="427185" y="161964"/>
                  <a:pt x="427556" y="258092"/>
                </a:cubicBezTo>
                <a:cubicBezTo>
                  <a:pt x="427556" y="304164"/>
                  <a:pt x="407782" y="350142"/>
                  <a:pt x="373524" y="381845"/>
                </a:cubicBezTo>
                <a:cubicBezTo>
                  <a:pt x="351057" y="402795"/>
                  <a:pt x="337874" y="430511"/>
                  <a:pt x="337874" y="460824"/>
                </a:cubicBezTo>
                <a:lnTo>
                  <a:pt x="337874" y="571413"/>
                </a:lnTo>
                <a:cubicBezTo>
                  <a:pt x="337874" y="577995"/>
                  <a:pt x="331190" y="583278"/>
                  <a:pt x="324598" y="583278"/>
                </a:cubicBezTo>
                <a:lnTo>
                  <a:pt x="270473" y="583278"/>
                </a:lnTo>
                <a:lnTo>
                  <a:pt x="270473" y="592548"/>
                </a:lnTo>
                <a:cubicBezTo>
                  <a:pt x="270473" y="600428"/>
                  <a:pt x="265182" y="605804"/>
                  <a:pt x="257290" y="605804"/>
                </a:cubicBezTo>
                <a:cubicBezTo>
                  <a:pt x="249306" y="605804"/>
                  <a:pt x="244014" y="600428"/>
                  <a:pt x="244014" y="592548"/>
                </a:cubicBezTo>
                <a:lnTo>
                  <a:pt x="244014" y="583278"/>
                </a:lnTo>
                <a:lnTo>
                  <a:pt x="189890" y="583278"/>
                </a:lnTo>
                <a:cubicBezTo>
                  <a:pt x="181999" y="583278"/>
                  <a:pt x="176707" y="577995"/>
                  <a:pt x="176707" y="570023"/>
                </a:cubicBezTo>
                <a:lnTo>
                  <a:pt x="176707" y="460824"/>
                </a:lnTo>
                <a:cubicBezTo>
                  <a:pt x="176707" y="430511"/>
                  <a:pt x="163524" y="402795"/>
                  <a:pt x="139757" y="380454"/>
                </a:cubicBezTo>
                <a:cubicBezTo>
                  <a:pt x="101508" y="344951"/>
                  <a:pt x="83126" y="293596"/>
                  <a:pt x="87025" y="242241"/>
                </a:cubicBezTo>
                <a:cubicBezTo>
                  <a:pt x="95009" y="158071"/>
                  <a:pt x="164823" y="92255"/>
                  <a:pt x="249213" y="88269"/>
                </a:cubicBezTo>
                <a:close/>
                <a:moveTo>
                  <a:pt x="429815" y="66120"/>
                </a:moveTo>
                <a:lnTo>
                  <a:pt x="448444" y="84608"/>
                </a:lnTo>
                <a:lnTo>
                  <a:pt x="409280" y="123772"/>
                </a:lnTo>
                <a:lnTo>
                  <a:pt x="390721" y="105143"/>
                </a:lnTo>
                <a:close/>
                <a:moveTo>
                  <a:pt x="84820" y="66120"/>
                </a:moveTo>
                <a:lnTo>
                  <a:pt x="123843" y="105143"/>
                </a:lnTo>
                <a:lnTo>
                  <a:pt x="105284" y="123772"/>
                </a:lnTo>
                <a:lnTo>
                  <a:pt x="66120" y="84749"/>
                </a:lnTo>
                <a:close/>
                <a:moveTo>
                  <a:pt x="243945" y="0"/>
                </a:moveTo>
                <a:lnTo>
                  <a:pt x="270266" y="0"/>
                </a:lnTo>
                <a:lnTo>
                  <a:pt x="270266" y="55253"/>
                </a:lnTo>
                <a:lnTo>
                  <a:pt x="243945" y="552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29" name="Group 27"/>
          <p:cNvGrpSpPr/>
          <p:nvPr userDrawn="1"/>
        </p:nvGrpSpPr>
        <p:grpSpPr>
          <a:xfrm>
            <a:off x="6637415" y="5104262"/>
            <a:ext cx="342181" cy="430635"/>
            <a:chOff x="6980238" y="-269034"/>
            <a:chExt cx="1150937" cy="1311275"/>
          </a:xfrm>
          <a:solidFill>
            <a:schemeClr val="bg1"/>
          </a:solidFill>
        </p:grpSpPr>
        <p:sp>
          <p:nvSpPr>
            <p:cNvPr id="30" name="Freeform 30"/>
            <p:cNvSpPr>
              <a:spLocks noEditPoints="1"/>
            </p:cNvSpPr>
            <p:nvPr/>
          </p:nvSpPr>
          <p:spPr bwMode="auto">
            <a:xfrm>
              <a:off x="6980238" y="-269034"/>
              <a:ext cx="1150937" cy="1311275"/>
            </a:xfrm>
            <a:custGeom>
              <a:avLst/>
              <a:gdLst>
                <a:gd name="T0" fmla="*/ 152 w 304"/>
                <a:gd name="T1" fmla="*/ 0 h 347"/>
                <a:gd name="T2" fmla="*/ 0 w 304"/>
                <a:gd name="T3" fmla="*/ 71 h 347"/>
                <a:gd name="T4" fmla="*/ 0 w 304"/>
                <a:gd name="T5" fmla="*/ 277 h 347"/>
                <a:gd name="T6" fmla="*/ 152 w 304"/>
                <a:gd name="T7" fmla="*/ 347 h 347"/>
                <a:gd name="T8" fmla="*/ 304 w 304"/>
                <a:gd name="T9" fmla="*/ 277 h 347"/>
                <a:gd name="T10" fmla="*/ 304 w 304"/>
                <a:gd name="T11" fmla="*/ 71 h 347"/>
                <a:gd name="T12" fmla="*/ 152 w 304"/>
                <a:gd name="T13" fmla="*/ 0 h 347"/>
                <a:gd name="T14" fmla="*/ 282 w 304"/>
                <a:gd name="T15" fmla="*/ 277 h 347"/>
                <a:gd name="T16" fmla="*/ 152 w 304"/>
                <a:gd name="T17" fmla="*/ 326 h 347"/>
                <a:gd name="T18" fmla="*/ 22 w 304"/>
                <a:gd name="T19" fmla="*/ 277 h 347"/>
                <a:gd name="T20" fmla="*/ 22 w 304"/>
                <a:gd name="T21" fmla="*/ 236 h 347"/>
                <a:gd name="T22" fmla="*/ 152 w 304"/>
                <a:gd name="T23" fmla="*/ 271 h 347"/>
                <a:gd name="T24" fmla="*/ 282 w 304"/>
                <a:gd name="T25" fmla="*/ 236 h 347"/>
                <a:gd name="T26" fmla="*/ 282 w 304"/>
                <a:gd name="T27" fmla="*/ 277 h 347"/>
                <a:gd name="T28" fmla="*/ 282 w 304"/>
                <a:gd name="T29" fmla="*/ 212 h 347"/>
                <a:gd name="T30" fmla="*/ 282 w 304"/>
                <a:gd name="T31" fmla="*/ 212 h 347"/>
                <a:gd name="T32" fmla="*/ 282 w 304"/>
                <a:gd name="T33" fmla="*/ 212 h 347"/>
                <a:gd name="T34" fmla="*/ 152 w 304"/>
                <a:gd name="T35" fmla="*/ 261 h 347"/>
                <a:gd name="T36" fmla="*/ 22 w 304"/>
                <a:gd name="T37" fmla="*/ 212 h 347"/>
                <a:gd name="T38" fmla="*/ 22 w 304"/>
                <a:gd name="T39" fmla="*/ 212 h 347"/>
                <a:gd name="T40" fmla="*/ 22 w 304"/>
                <a:gd name="T41" fmla="*/ 212 h 347"/>
                <a:gd name="T42" fmla="*/ 22 w 304"/>
                <a:gd name="T43" fmla="*/ 171 h 347"/>
                <a:gd name="T44" fmla="*/ 152 w 304"/>
                <a:gd name="T45" fmla="*/ 206 h 347"/>
                <a:gd name="T46" fmla="*/ 282 w 304"/>
                <a:gd name="T47" fmla="*/ 171 h 347"/>
                <a:gd name="T48" fmla="*/ 282 w 304"/>
                <a:gd name="T49" fmla="*/ 212 h 347"/>
                <a:gd name="T50" fmla="*/ 282 w 304"/>
                <a:gd name="T51" fmla="*/ 147 h 347"/>
                <a:gd name="T52" fmla="*/ 282 w 304"/>
                <a:gd name="T53" fmla="*/ 147 h 347"/>
                <a:gd name="T54" fmla="*/ 282 w 304"/>
                <a:gd name="T55" fmla="*/ 147 h 347"/>
                <a:gd name="T56" fmla="*/ 152 w 304"/>
                <a:gd name="T57" fmla="*/ 195 h 347"/>
                <a:gd name="T58" fmla="*/ 22 w 304"/>
                <a:gd name="T59" fmla="*/ 147 h 347"/>
                <a:gd name="T60" fmla="*/ 22 w 304"/>
                <a:gd name="T61" fmla="*/ 147 h 347"/>
                <a:gd name="T62" fmla="*/ 22 w 304"/>
                <a:gd name="T63" fmla="*/ 147 h 347"/>
                <a:gd name="T64" fmla="*/ 22 w 304"/>
                <a:gd name="T65" fmla="*/ 109 h 347"/>
                <a:gd name="T66" fmla="*/ 152 w 304"/>
                <a:gd name="T67" fmla="*/ 141 h 347"/>
                <a:gd name="T68" fmla="*/ 282 w 304"/>
                <a:gd name="T69" fmla="*/ 109 h 347"/>
                <a:gd name="T70" fmla="*/ 282 w 304"/>
                <a:gd name="T71" fmla="*/ 147 h 347"/>
                <a:gd name="T72" fmla="*/ 152 w 304"/>
                <a:gd name="T73" fmla="*/ 119 h 347"/>
                <a:gd name="T74" fmla="*/ 22 w 304"/>
                <a:gd name="T75" fmla="*/ 71 h 347"/>
                <a:gd name="T76" fmla="*/ 152 w 304"/>
                <a:gd name="T77" fmla="*/ 22 h 347"/>
                <a:gd name="T78" fmla="*/ 282 w 304"/>
                <a:gd name="T79" fmla="*/ 71 h 347"/>
                <a:gd name="T80" fmla="*/ 152 w 304"/>
                <a:gd name="T81" fmla="*/ 119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4" h="347">
                  <a:moveTo>
                    <a:pt x="152" y="0"/>
                  </a:moveTo>
                  <a:cubicBezTo>
                    <a:pt x="79" y="0"/>
                    <a:pt x="0" y="22"/>
                    <a:pt x="0" y="71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325"/>
                    <a:pt x="79" y="347"/>
                    <a:pt x="152" y="347"/>
                  </a:cubicBezTo>
                  <a:cubicBezTo>
                    <a:pt x="225" y="347"/>
                    <a:pt x="304" y="325"/>
                    <a:pt x="304" y="277"/>
                  </a:cubicBezTo>
                  <a:cubicBezTo>
                    <a:pt x="304" y="71"/>
                    <a:pt x="304" y="71"/>
                    <a:pt x="304" y="71"/>
                  </a:cubicBezTo>
                  <a:cubicBezTo>
                    <a:pt x="304" y="22"/>
                    <a:pt x="225" y="0"/>
                    <a:pt x="152" y="0"/>
                  </a:cubicBezTo>
                  <a:close/>
                  <a:moveTo>
                    <a:pt x="282" y="277"/>
                  </a:moveTo>
                  <a:cubicBezTo>
                    <a:pt x="282" y="304"/>
                    <a:pt x="224" y="326"/>
                    <a:pt x="152" y="326"/>
                  </a:cubicBezTo>
                  <a:cubicBezTo>
                    <a:pt x="80" y="326"/>
                    <a:pt x="22" y="304"/>
                    <a:pt x="22" y="277"/>
                  </a:cubicBezTo>
                  <a:cubicBezTo>
                    <a:pt x="22" y="236"/>
                    <a:pt x="22" y="236"/>
                    <a:pt x="22" y="236"/>
                  </a:cubicBezTo>
                  <a:cubicBezTo>
                    <a:pt x="44" y="259"/>
                    <a:pt x="98" y="271"/>
                    <a:pt x="152" y="271"/>
                  </a:cubicBezTo>
                  <a:cubicBezTo>
                    <a:pt x="206" y="271"/>
                    <a:pt x="260" y="259"/>
                    <a:pt x="282" y="236"/>
                  </a:cubicBezTo>
                  <a:lnTo>
                    <a:pt x="282" y="277"/>
                  </a:lnTo>
                  <a:close/>
                  <a:moveTo>
                    <a:pt x="282" y="212"/>
                  </a:moveTo>
                  <a:cubicBezTo>
                    <a:pt x="282" y="212"/>
                    <a:pt x="282" y="212"/>
                    <a:pt x="282" y="212"/>
                  </a:cubicBezTo>
                  <a:cubicBezTo>
                    <a:pt x="282" y="212"/>
                    <a:pt x="282" y="212"/>
                    <a:pt x="282" y="212"/>
                  </a:cubicBezTo>
                  <a:cubicBezTo>
                    <a:pt x="282" y="239"/>
                    <a:pt x="224" y="261"/>
                    <a:pt x="152" y="261"/>
                  </a:cubicBezTo>
                  <a:cubicBezTo>
                    <a:pt x="80" y="261"/>
                    <a:pt x="22" y="239"/>
                    <a:pt x="22" y="212"/>
                  </a:cubicBezTo>
                  <a:cubicBezTo>
                    <a:pt x="22" y="212"/>
                    <a:pt x="22" y="212"/>
                    <a:pt x="22" y="212"/>
                  </a:cubicBezTo>
                  <a:cubicBezTo>
                    <a:pt x="22" y="212"/>
                    <a:pt x="22" y="212"/>
                    <a:pt x="22" y="212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44" y="194"/>
                    <a:pt x="98" y="206"/>
                    <a:pt x="152" y="206"/>
                  </a:cubicBezTo>
                  <a:cubicBezTo>
                    <a:pt x="206" y="206"/>
                    <a:pt x="260" y="194"/>
                    <a:pt x="282" y="171"/>
                  </a:cubicBezTo>
                  <a:lnTo>
                    <a:pt x="282" y="212"/>
                  </a:lnTo>
                  <a:close/>
                  <a:moveTo>
                    <a:pt x="282" y="147"/>
                  </a:moveTo>
                  <a:cubicBezTo>
                    <a:pt x="282" y="147"/>
                    <a:pt x="282" y="147"/>
                    <a:pt x="282" y="147"/>
                  </a:cubicBezTo>
                  <a:cubicBezTo>
                    <a:pt x="282" y="147"/>
                    <a:pt x="282" y="147"/>
                    <a:pt x="282" y="147"/>
                  </a:cubicBezTo>
                  <a:cubicBezTo>
                    <a:pt x="282" y="174"/>
                    <a:pt x="224" y="195"/>
                    <a:pt x="152" y="195"/>
                  </a:cubicBezTo>
                  <a:cubicBezTo>
                    <a:pt x="80" y="195"/>
                    <a:pt x="22" y="174"/>
                    <a:pt x="22" y="147"/>
                  </a:cubicBezTo>
                  <a:cubicBezTo>
                    <a:pt x="22" y="147"/>
                    <a:pt x="22" y="147"/>
                    <a:pt x="22" y="147"/>
                  </a:cubicBezTo>
                  <a:cubicBezTo>
                    <a:pt x="22" y="147"/>
                    <a:pt x="22" y="147"/>
                    <a:pt x="22" y="147"/>
                  </a:cubicBezTo>
                  <a:cubicBezTo>
                    <a:pt x="22" y="109"/>
                    <a:pt x="22" y="109"/>
                    <a:pt x="22" y="109"/>
                  </a:cubicBezTo>
                  <a:cubicBezTo>
                    <a:pt x="50" y="131"/>
                    <a:pt x="102" y="141"/>
                    <a:pt x="152" y="141"/>
                  </a:cubicBezTo>
                  <a:cubicBezTo>
                    <a:pt x="202" y="141"/>
                    <a:pt x="254" y="131"/>
                    <a:pt x="282" y="109"/>
                  </a:cubicBezTo>
                  <a:lnTo>
                    <a:pt x="282" y="147"/>
                  </a:lnTo>
                  <a:close/>
                  <a:moveTo>
                    <a:pt x="152" y="119"/>
                  </a:moveTo>
                  <a:cubicBezTo>
                    <a:pt x="80" y="119"/>
                    <a:pt x="22" y="98"/>
                    <a:pt x="22" y="71"/>
                  </a:cubicBezTo>
                  <a:cubicBezTo>
                    <a:pt x="22" y="44"/>
                    <a:pt x="80" y="22"/>
                    <a:pt x="152" y="22"/>
                  </a:cubicBezTo>
                  <a:cubicBezTo>
                    <a:pt x="224" y="22"/>
                    <a:pt x="282" y="44"/>
                    <a:pt x="282" y="71"/>
                  </a:cubicBezTo>
                  <a:cubicBezTo>
                    <a:pt x="282" y="98"/>
                    <a:pt x="224" y="119"/>
                    <a:pt x="152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" name="Oval 31"/>
            <p:cNvSpPr>
              <a:spLocks noChangeArrowheads="1"/>
            </p:cNvSpPr>
            <p:nvPr/>
          </p:nvSpPr>
          <p:spPr bwMode="auto">
            <a:xfrm>
              <a:off x="7885113" y="681038"/>
              <a:ext cx="82550" cy="84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Oval 32"/>
            <p:cNvSpPr>
              <a:spLocks noChangeArrowheads="1"/>
            </p:cNvSpPr>
            <p:nvPr/>
          </p:nvSpPr>
          <p:spPr bwMode="auto">
            <a:xfrm>
              <a:off x="7885113" y="434975"/>
              <a:ext cx="82550" cy="84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Oval 33"/>
            <p:cNvSpPr>
              <a:spLocks noChangeArrowheads="1"/>
            </p:cNvSpPr>
            <p:nvPr/>
          </p:nvSpPr>
          <p:spPr bwMode="auto">
            <a:xfrm>
              <a:off x="7885113" y="190500"/>
              <a:ext cx="82550" cy="82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10444311" y="413019"/>
            <a:ext cx="1273252" cy="432369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94820" y="721942"/>
            <a:ext cx="6873299" cy="773970"/>
          </a:xfrm>
          <a:prstGeom prst="rect">
            <a:avLst/>
          </a:prstGeom>
        </p:spPr>
        <p:txBody>
          <a:bodyPr anchor="t"/>
          <a:lstStyle>
            <a:lvl1pPr>
              <a:defRPr sz="36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637414" y="1794736"/>
            <a:ext cx="5041401" cy="37271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="1">
                <a:solidFill>
                  <a:srgbClr val="215DA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FontTx/>
              <a:buNone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7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637414" y="2284884"/>
            <a:ext cx="5041401" cy="8319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FontTx/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FontTx/>
              <a:buNone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</a:lstStyle>
          <a:p>
            <a:pPr lvl="0"/>
            <a:r>
              <a:rPr kumimoji="1" lang="zh-CN" altLang="en-US" dirty="0"/>
              <a:t>单击此处编辑母版</a:t>
            </a:r>
            <a:r>
              <a:rPr kumimoji="1" lang="zh-CN" altLang="en-US"/>
              <a:t>文本样式</a:t>
            </a:r>
            <a:endParaRPr kumimoji="1" lang="zh-CN" altLang="en-US" dirty="0"/>
          </a:p>
        </p:txBody>
      </p:sp>
      <p:sp>
        <p:nvSpPr>
          <p:cNvPr id="38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6928654" y="3338511"/>
            <a:ext cx="4750162" cy="43697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="1">
                <a:solidFill>
                  <a:srgbClr val="215DA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FontTx/>
              <a:buNone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</a:lstStyle>
          <a:p>
            <a:pPr lvl="0"/>
            <a:r>
              <a:rPr kumimoji="1" lang="zh-CN" altLang="en-US" dirty="0"/>
              <a:t>单击此处编辑母版</a:t>
            </a:r>
            <a:r>
              <a:rPr kumimoji="1" lang="zh-CN" altLang="en-US"/>
              <a:t>文本样式</a:t>
            </a:r>
            <a:endParaRPr kumimoji="1" lang="zh-CN" altLang="en-US" dirty="0"/>
          </a:p>
        </p:txBody>
      </p:sp>
      <p:sp>
        <p:nvSpPr>
          <p:cNvPr id="39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928654" y="3828659"/>
            <a:ext cx="4750161" cy="8319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FontTx/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FontTx/>
              <a:buNone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</a:lstStyle>
          <a:p>
            <a:pPr lvl="0"/>
            <a:r>
              <a:rPr kumimoji="1" lang="zh-CN" altLang="en-US" dirty="0"/>
              <a:t>单击此处编辑母版</a:t>
            </a:r>
            <a:r>
              <a:rPr kumimoji="1" lang="zh-CN" altLang="en-US"/>
              <a:t>文本样式</a:t>
            </a:r>
            <a:endParaRPr kumimoji="1" lang="zh-CN" altLang="en-US" dirty="0"/>
          </a:p>
        </p:txBody>
      </p:sp>
      <p:sp>
        <p:nvSpPr>
          <p:cNvPr id="40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7407410" y="4955257"/>
            <a:ext cx="4271405" cy="40783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="1">
                <a:solidFill>
                  <a:srgbClr val="215DA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FontTx/>
              <a:buNone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</a:lstStyle>
          <a:p>
            <a:pPr lvl="0"/>
            <a:r>
              <a:rPr kumimoji="1" lang="zh-CN" altLang="en-US" dirty="0"/>
              <a:t>单击此处编辑母版</a:t>
            </a:r>
            <a:r>
              <a:rPr kumimoji="1" lang="zh-CN" altLang="en-US"/>
              <a:t>文本样式</a:t>
            </a:r>
            <a:endParaRPr kumimoji="1" lang="zh-CN" altLang="en-US" dirty="0"/>
          </a:p>
        </p:txBody>
      </p:sp>
      <p:sp>
        <p:nvSpPr>
          <p:cNvPr id="41" name="文本占位符 2"/>
          <p:cNvSpPr>
            <a:spLocks noGrp="1"/>
          </p:cNvSpPr>
          <p:nvPr>
            <p:ph type="body" sz="quarter" idx="15"/>
          </p:nvPr>
        </p:nvSpPr>
        <p:spPr>
          <a:xfrm>
            <a:off x="7407410" y="5445406"/>
            <a:ext cx="4271405" cy="8319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FontTx/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FontTx/>
              <a:buNone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</a:lstStyle>
          <a:p>
            <a:pPr lvl="0"/>
            <a:r>
              <a:rPr kumimoji="1" lang="zh-CN" altLang="en-US" dirty="0"/>
              <a:t>单击此处编辑母版</a:t>
            </a:r>
            <a:r>
              <a:rPr kumimoji="1" lang="zh-CN" altLang="en-US"/>
              <a:t>文本样式</a:t>
            </a:r>
            <a:endParaRPr kumimoji="1" lang="zh-CN" altLang="en-US" dirty="0"/>
          </a:p>
        </p:txBody>
      </p:sp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858759" y="1335113"/>
            <a:ext cx="6191250" cy="161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样式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72728" y="280588"/>
            <a:ext cx="11656312" cy="62965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2728" y="280588"/>
            <a:ext cx="7669006" cy="62965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10444311" y="413019"/>
            <a:ext cx="1273252" cy="432369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94820" y="721942"/>
            <a:ext cx="6409209" cy="773970"/>
          </a:xfrm>
          <a:prstGeom prst="rect">
            <a:avLst/>
          </a:prstGeom>
        </p:spPr>
        <p:txBody>
          <a:bodyPr anchor="t"/>
          <a:lstStyle>
            <a:lvl1pPr>
              <a:defRPr sz="3600" b="1">
                <a:solidFill>
                  <a:srgbClr val="215DA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grpSp>
        <p:nvGrpSpPr>
          <p:cNvPr id="20" name="组合 49"/>
          <p:cNvGrpSpPr/>
          <p:nvPr/>
        </p:nvGrpSpPr>
        <p:grpSpPr>
          <a:xfrm>
            <a:off x="5074675" y="1992545"/>
            <a:ext cx="303432" cy="303432"/>
            <a:chOff x="781317" y="1669205"/>
            <a:chExt cx="382587" cy="382587"/>
          </a:xfrm>
        </p:grpSpPr>
        <p:sp>
          <p:nvSpPr>
            <p:cNvPr id="21" name="椭圆 20"/>
            <p:cNvSpPr/>
            <p:nvPr/>
          </p:nvSpPr>
          <p:spPr>
            <a:xfrm>
              <a:off x="781317" y="1669205"/>
              <a:ext cx="382587" cy="38258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燕尾形 42"/>
            <p:cNvSpPr/>
            <p:nvPr/>
          </p:nvSpPr>
          <p:spPr>
            <a:xfrm>
              <a:off x="919525" y="1765353"/>
              <a:ext cx="134524" cy="190290"/>
            </a:xfrm>
            <a:prstGeom prst="chevron">
              <a:avLst>
                <a:gd name="adj" fmla="val 5724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文本占位符 23"/>
          <p:cNvSpPr>
            <a:spLocks noGrp="1"/>
          </p:cNvSpPr>
          <p:nvPr>
            <p:ph type="body" sz="quarter" idx="10"/>
          </p:nvPr>
        </p:nvSpPr>
        <p:spPr>
          <a:xfrm>
            <a:off x="5487721" y="1937266"/>
            <a:ext cx="5552441" cy="5207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1">
                <a:solidFill>
                  <a:srgbClr val="215DA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grpSp>
        <p:nvGrpSpPr>
          <p:cNvPr id="38" name="组合 49"/>
          <p:cNvGrpSpPr/>
          <p:nvPr userDrawn="1"/>
        </p:nvGrpSpPr>
        <p:grpSpPr>
          <a:xfrm>
            <a:off x="5074675" y="4043688"/>
            <a:ext cx="303432" cy="303432"/>
            <a:chOff x="781317" y="1669205"/>
            <a:chExt cx="382587" cy="382587"/>
          </a:xfrm>
        </p:grpSpPr>
        <p:sp>
          <p:nvSpPr>
            <p:cNvPr id="39" name="椭圆 38"/>
            <p:cNvSpPr/>
            <p:nvPr/>
          </p:nvSpPr>
          <p:spPr>
            <a:xfrm>
              <a:off x="781317" y="1669205"/>
              <a:ext cx="382587" cy="38258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燕尾形 42"/>
            <p:cNvSpPr/>
            <p:nvPr/>
          </p:nvSpPr>
          <p:spPr>
            <a:xfrm>
              <a:off x="919525" y="1765353"/>
              <a:ext cx="134524" cy="190290"/>
            </a:xfrm>
            <a:prstGeom prst="chevron">
              <a:avLst>
                <a:gd name="adj" fmla="val 5724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1" name="文本占位符 23"/>
          <p:cNvSpPr>
            <a:spLocks noGrp="1"/>
          </p:cNvSpPr>
          <p:nvPr>
            <p:ph type="body" sz="quarter" idx="11"/>
          </p:nvPr>
        </p:nvSpPr>
        <p:spPr>
          <a:xfrm>
            <a:off x="5487721" y="3988409"/>
            <a:ext cx="5552441" cy="5207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1">
                <a:solidFill>
                  <a:srgbClr val="215DA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42" name="矩形 41"/>
          <p:cNvSpPr/>
          <p:nvPr userDrawn="1"/>
        </p:nvSpPr>
        <p:spPr>
          <a:xfrm>
            <a:off x="5472771" y="2446047"/>
            <a:ext cx="5567762" cy="1269919"/>
          </a:xfrm>
          <a:prstGeom prst="rect">
            <a:avLst/>
          </a:prstGeom>
          <a:solidFill>
            <a:srgbClr val="E4E6E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43" name="矩形 42"/>
          <p:cNvSpPr/>
          <p:nvPr userDrawn="1"/>
        </p:nvSpPr>
        <p:spPr>
          <a:xfrm>
            <a:off x="5472771" y="4526036"/>
            <a:ext cx="5567762" cy="1269919"/>
          </a:xfrm>
          <a:prstGeom prst="rect">
            <a:avLst/>
          </a:prstGeom>
          <a:solidFill>
            <a:srgbClr val="E4E6E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44" name="文本占位符 17"/>
          <p:cNvSpPr>
            <a:spLocks noGrp="1"/>
          </p:cNvSpPr>
          <p:nvPr>
            <p:ph type="body" sz="quarter" idx="12"/>
          </p:nvPr>
        </p:nvSpPr>
        <p:spPr>
          <a:xfrm>
            <a:off x="5701919" y="2618920"/>
            <a:ext cx="4920685" cy="9309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FontTx/>
              <a:buNone/>
              <a:defRPr sz="18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zh-CN" altLang="en-US" dirty="0"/>
              <a:t>单击此处编辑</a:t>
            </a:r>
            <a:r>
              <a:rPr kumimoji="1" lang="zh-CN" altLang="en-US"/>
              <a:t>母版文本样式</a:t>
            </a:r>
            <a:endParaRPr kumimoji="1" lang="zh-CN" altLang="en-US" dirty="0"/>
          </a:p>
        </p:txBody>
      </p:sp>
      <p:sp>
        <p:nvSpPr>
          <p:cNvPr id="45" name="文本占位符 17"/>
          <p:cNvSpPr>
            <a:spLocks noGrp="1"/>
          </p:cNvSpPr>
          <p:nvPr>
            <p:ph type="body" sz="quarter" idx="13"/>
          </p:nvPr>
        </p:nvSpPr>
        <p:spPr>
          <a:xfrm>
            <a:off x="5701919" y="4681184"/>
            <a:ext cx="4920685" cy="9309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FontTx/>
              <a:buNone/>
              <a:defRPr sz="18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zh-CN" altLang="en-US" dirty="0"/>
              <a:t>单击此处编辑</a:t>
            </a:r>
            <a:r>
              <a:rPr kumimoji="1" lang="zh-CN" altLang="en-US"/>
              <a:t>母版文本样式</a:t>
            </a:r>
            <a:endParaRPr kumimoji="1"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858759" y="1335113"/>
            <a:ext cx="6191250" cy="161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1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5D8E-DEBE-4ABE-ADBF-F0D28160A3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B354C-1FDE-4159-B4EC-4CE59FB43B62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5" cstate="screen"/>
          <a:srcRect/>
          <a:stretch>
            <a:fillRect/>
          </a:stretch>
        </p:blipFill>
        <p:spPr>
          <a:xfrm>
            <a:off x="-5660" y="-1"/>
            <a:ext cx="12197660" cy="68580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5.xml"/><Relationship Id="rId6" Type="http://schemas.openxmlformats.org/officeDocument/2006/relationships/tags" Target="../tags/tag49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tiff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diagramLayout" Target="../diagrams/layout5.xml"/><Relationship Id="rId8" Type="http://schemas.openxmlformats.org/officeDocument/2006/relationships/diagramData" Target="../diagrams/data5.xml"/><Relationship Id="rId7" Type="http://schemas.openxmlformats.org/officeDocument/2006/relationships/image" Target="../media/image19.png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5.xml"/><Relationship Id="rId13" Type="http://schemas.openxmlformats.org/officeDocument/2006/relationships/tags" Target="../tags/tag50.xml"/><Relationship Id="rId12" Type="http://schemas.microsoft.com/office/2007/relationships/diagramDrawing" Target="../diagrams/drawing5.xml"/><Relationship Id="rId11" Type="http://schemas.openxmlformats.org/officeDocument/2006/relationships/diagramColors" Target="../diagrams/colors5.xml"/><Relationship Id="rId10" Type="http://schemas.openxmlformats.org/officeDocument/2006/relationships/diagramQuickStyle" Target="../diagrams/quickStyle5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51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5.xml"/><Relationship Id="rId6" Type="http://schemas.openxmlformats.org/officeDocument/2006/relationships/tags" Target="../tags/tag52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5.xml"/><Relationship Id="rId6" Type="http://schemas.openxmlformats.org/officeDocument/2006/relationships/tags" Target="../tags/tag53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8" Type="http://schemas.openxmlformats.org/officeDocument/2006/relationships/slideLayout" Target="../slideLayouts/slideLayout5.xml"/><Relationship Id="rId47" Type="http://schemas.openxmlformats.org/officeDocument/2006/relationships/image" Target="../media/image15.png"/><Relationship Id="rId46" Type="http://schemas.openxmlformats.org/officeDocument/2006/relationships/tags" Target="../tags/tag46.xml"/><Relationship Id="rId45" Type="http://schemas.openxmlformats.org/officeDocument/2006/relationships/tags" Target="../tags/tag45.xml"/><Relationship Id="rId44" Type="http://schemas.openxmlformats.org/officeDocument/2006/relationships/tags" Target="../tags/tag44.xml"/><Relationship Id="rId43" Type="http://schemas.openxmlformats.org/officeDocument/2006/relationships/tags" Target="../tags/tag43.xml"/><Relationship Id="rId42" Type="http://schemas.openxmlformats.org/officeDocument/2006/relationships/tags" Target="../tags/tag42.xml"/><Relationship Id="rId41" Type="http://schemas.openxmlformats.org/officeDocument/2006/relationships/tags" Target="../tags/tag41.xml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5.xml"/><Relationship Id="rId7" Type="http://schemas.openxmlformats.org/officeDocument/2006/relationships/tags" Target="../tags/tag4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48.xml"/><Relationship Id="rId2" Type="http://schemas.openxmlformats.org/officeDocument/2006/relationships/image" Target="../media/image17.png"/><Relationship Id="rId1" Type="http://schemas.openxmlformats.org/officeDocument/2006/relationships/hyperlink" Target="https://zhuanlan.zhihu.com/p/5818217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16" descr="e7d195523061f1c0dc554706afe4c72a60a25314cbaece805811E654B44695D34D35691164BB3D154CCFD5D798F6FEAD99EAA8F1ADC3D4AFA5BC9ED0BB3A4B45073A038AC38E89AB54D31AA59602B9F1EF147B3F1B0DC5A9AD684D251E8AB8BF4F9B091A397845D764E7994FF6F53E4D9E73981015BFF7E580EA95A9E048541F1BBDE0F86D60AA3B"/>
          <p:cNvCxnSpPr/>
          <p:nvPr/>
        </p:nvCxnSpPr>
        <p:spPr>
          <a:xfrm>
            <a:off x="1874964" y="2900422"/>
            <a:ext cx="2441854" cy="0"/>
          </a:xfrm>
          <a:prstGeom prst="line">
            <a:avLst/>
          </a:prstGeom>
          <a:ln w="28575">
            <a:solidFill>
              <a:srgbClr val="C6DA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17" descr="e7d195523061f1c0dc554706afe4c72a60a25314cbaece805811E654B44695D34D35691164BB3D154CCFD5D798F6FEAD99EAA8F1ADC3D4AFA5BC9ED0BB3A4B45073A038AC38E89AB54D31AA59602B9F1EF147B3F1B0DC5A9AD684D251E8AB8BF4F9B091A397845D764E7994FF6F53E4D9E73981015BFF7E580EA95A9E048541F1BBDE0F86D60AA3B"/>
          <p:cNvCxnSpPr/>
          <p:nvPr/>
        </p:nvCxnSpPr>
        <p:spPr>
          <a:xfrm>
            <a:off x="1874962" y="4682156"/>
            <a:ext cx="507873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5" descr="e7d195523061f1c0dc554706afe4c72a60a25314cbaece805811E654B44695D34D35691164BB3D154CCFD5D798F6FEAD99EAA8F1ADC3D4AFA5BC9ED0BB3A4B45073A038AC38E89AB54D31AA59602B9F1EF147B3F1B0DC5A9AD684D251E8AB8BF4F9B091A397845D764E7994FF6F53E4D9E73981015BFF7E580EA95A9E048541F1BBDE0F86D60AA3B"/>
          <p:cNvSpPr/>
          <p:nvPr/>
        </p:nvSpPr>
        <p:spPr>
          <a:xfrm>
            <a:off x="1201625" y="1143614"/>
            <a:ext cx="3764540" cy="4544016"/>
          </a:xfrm>
          <a:custGeom>
            <a:avLst/>
            <a:gdLst>
              <a:gd name="connsiteX0" fmla="*/ 2343150 w 2343150"/>
              <a:gd name="connsiteY0" fmla="*/ 1543050 h 4800600"/>
              <a:gd name="connsiteX1" fmla="*/ 2343150 w 2343150"/>
              <a:gd name="connsiteY1" fmla="*/ 0 h 4800600"/>
              <a:gd name="connsiteX2" fmla="*/ 0 w 2343150"/>
              <a:gd name="connsiteY2" fmla="*/ 0 h 4800600"/>
              <a:gd name="connsiteX3" fmla="*/ 0 w 2343150"/>
              <a:gd name="connsiteY3" fmla="*/ 4800600 h 4800600"/>
              <a:gd name="connsiteX4" fmla="*/ 2343150 w 2343150"/>
              <a:gd name="connsiteY4" fmla="*/ 4800600 h 4800600"/>
              <a:gd name="connsiteX5" fmla="*/ 2343150 w 2343150"/>
              <a:gd name="connsiteY5" fmla="*/ 417195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3150" h="4800600">
                <a:moveTo>
                  <a:pt x="2343150" y="1543050"/>
                </a:moveTo>
                <a:lnTo>
                  <a:pt x="2343150" y="0"/>
                </a:lnTo>
                <a:lnTo>
                  <a:pt x="0" y="0"/>
                </a:lnTo>
                <a:lnTo>
                  <a:pt x="0" y="4800600"/>
                </a:lnTo>
                <a:lnTo>
                  <a:pt x="2343150" y="4800600"/>
                </a:lnTo>
                <a:lnTo>
                  <a:pt x="2343150" y="4171950"/>
                </a:lnTo>
              </a:path>
            </a:pathLst>
          </a:custGeom>
          <a:noFill/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grpSp>
        <p:nvGrpSpPr>
          <p:cNvPr id="14" name="组合 43"/>
          <p:cNvGrpSpPr/>
          <p:nvPr/>
        </p:nvGrpSpPr>
        <p:grpSpPr>
          <a:xfrm>
            <a:off x="1394801" y="1326327"/>
            <a:ext cx="280345" cy="288396"/>
            <a:chOff x="1620407" y="1473313"/>
            <a:chExt cx="248785" cy="255929"/>
          </a:xfrm>
          <a:solidFill>
            <a:srgbClr val="C6DAFF"/>
          </a:solidFill>
        </p:grpSpPr>
        <p:sp>
          <p:nvSpPr>
            <p:cNvPr id="15" name="矩形 14"/>
            <p:cNvSpPr/>
            <p:nvPr/>
          </p:nvSpPr>
          <p:spPr>
            <a:xfrm>
              <a:off x="1620407" y="1473313"/>
              <a:ext cx="248785" cy="2857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16" name="矩形 15"/>
            <p:cNvSpPr/>
            <p:nvPr/>
          </p:nvSpPr>
          <p:spPr>
            <a:xfrm rot="16200000">
              <a:off x="1510302" y="1590562"/>
              <a:ext cx="248785" cy="2857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717981" y="1707552"/>
            <a:ext cx="2867667" cy="97379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01420" y="3105785"/>
            <a:ext cx="107092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sz="44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TensorRT</a:t>
            </a:r>
            <a:r>
              <a:rPr kumimoji="1" lang="zh-CN" altLang="en-US" sz="44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框架及原理</a:t>
            </a:r>
            <a:endParaRPr kumimoji="1" lang="zh-CN" altLang="en-US" sz="4400" b="1" spc="3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23510" y="4961890"/>
            <a:ext cx="2628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u="sng">
                <a:solidFill>
                  <a:srgbClr val="FF0000"/>
                </a:solidFill>
              </a:rPr>
              <a:t>汇报人</a:t>
            </a:r>
            <a:r>
              <a:rPr lang="en-US" altLang="zh-CN" u="sng">
                <a:solidFill>
                  <a:srgbClr val="FF0000"/>
                </a:solidFill>
              </a:rPr>
              <a:t>: </a:t>
            </a:r>
            <a:r>
              <a:rPr lang="zh-CN" altLang="en-US" u="sng">
                <a:solidFill>
                  <a:srgbClr val="FF0000"/>
                </a:solidFill>
              </a:rPr>
              <a:t>罗龙奇</a:t>
            </a:r>
            <a:endParaRPr lang="zh-CN" altLang="en-US" u="sng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日期：</a:t>
            </a:r>
            <a:r>
              <a:rPr lang="en-US" altLang="zh-CN">
                <a:solidFill>
                  <a:srgbClr val="FF0000"/>
                </a:solidFill>
              </a:rPr>
              <a:t>2021-04-07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300" y="629920"/>
            <a:ext cx="4844415" cy="6032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014586"/>
                </a:solidFill>
              </a:rPr>
              <a:t>TensorRT</a:t>
            </a:r>
            <a:r>
              <a:rPr lang="zh-CN" altLang="en-US" dirty="0" smtClean="0">
                <a:solidFill>
                  <a:srgbClr val="014586"/>
                </a:solidFill>
              </a:rPr>
              <a:t>模型量化原理</a:t>
            </a:r>
            <a:endParaRPr lang="zh-CN" altLang="en-US" dirty="0" smtClean="0">
              <a:solidFill>
                <a:srgbClr val="014586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5621" y="1591761"/>
            <a:ext cx="671945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solidFill>
                  <a:srgbClr val="272049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网络模型</a:t>
            </a:r>
            <a:r>
              <a:rPr lang="en-US" altLang="zh-CN" sz="2800" b="1" dirty="0" smtClean="0">
                <a:solidFill>
                  <a:srgbClr val="272049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INT8</a:t>
            </a:r>
            <a:r>
              <a:rPr lang="zh-CN" altLang="en-US" sz="2800" b="1" dirty="0" smtClean="0">
                <a:solidFill>
                  <a:srgbClr val="272049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量化过程</a:t>
            </a:r>
            <a:r>
              <a:rPr lang="en-CA" altLang="zh-CN" sz="2800" b="1" dirty="0" smtClean="0">
                <a:solidFill>
                  <a:srgbClr val="272049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zh-CN" altLang="en-US" sz="2800" b="1" dirty="0">
              <a:solidFill>
                <a:srgbClr val="272049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5903595" y="1085215"/>
            <a:ext cx="2181225" cy="847090"/>
            <a:chOff x="9252" y="1799"/>
            <a:chExt cx="3435" cy="1334"/>
          </a:xfrm>
        </p:grpSpPr>
        <p:sp>
          <p:nvSpPr>
            <p:cNvPr id="14" name="云形标注 13"/>
            <p:cNvSpPr/>
            <p:nvPr/>
          </p:nvSpPr>
          <p:spPr>
            <a:xfrm>
              <a:off x="9252" y="1799"/>
              <a:ext cx="3285" cy="1335"/>
            </a:xfrm>
            <a:prstGeom prst="cloudCallout">
              <a:avLst>
                <a:gd name="adj1" fmla="val -52343"/>
                <a:gd name="adj2" fmla="val 99588"/>
              </a:avLst>
            </a:prstGeom>
            <a:solidFill>
              <a:srgbClr val="000000">
                <a:alpha val="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537" y="2055"/>
              <a:ext cx="315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 b="1">
                  <a:solidFill>
                    <a:srgbClr val="FF0000"/>
                  </a:solidFill>
                </a:rPr>
                <a:t>先执行一遍</a:t>
              </a:r>
              <a:r>
                <a:rPr lang="en-US" altLang="zh-CN" sz="1400" b="1">
                  <a:solidFill>
                    <a:srgbClr val="FF0000"/>
                  </a:solidFill>
                </a:rPr>
                <a:t>fp32</a:t>
              </a:r>
              <a:r>
                <a:rPr lang="zh-CN" altLang="en-US" sz="1400" b="1">
                  <a:solidFill>
                    <a:srgbClr val="FF0000"/>
                  </a:solidFill>
                </a:rPr>
                <a:t>推理</a:t>
              </a:r>
              <a:endParaRPr lang="zh-CN" altLang="en-US" sz="1400" b="1">
                <a:solidFill>
                  <a:srgbClr val="FF0000"/>
                </a:solidFill>
              </a:endParaRPr>
            </a:p>
            <a:p>
              <a:r>
                <a:rPr lang="zh-CN" altLang="en-US" sz="1400" b="1">
                  <a:solidFill>
                    <a:srgbClr val="FF0000"/>
                  </a:solidFill>
                </a:rPr>
                <a:t>找到量化因子</a:t>
              </a:r>
              <a:endParaRPr lang="zh-CN" altLang="en-US" sz="1400" b="1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8" name="图示 17"/>
          <p:cNvGraphicFramePr/>
          <p:nvPr/>
        </p:nvGraphicFramePr>
        <p:xfrm>
          <a:off x="1250950" y="159194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8946" y="1836365"/>
            <a:ext cx="5043053" cy="318397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07132" y="3115846"/>
            <a:ext cx="4356557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TensorRT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运行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1775" y="2267486"/>
            <a:ext cx="20751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03</a:t>
            </a:r>
            <a:endParaRPr lang="en-US" altLang="zh-CN" sz="12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1933575" y="2028190"/>
            <a:ext cx="7658100" cy="2228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2032000" y="4676140"/>
            <a:ext cx="7658100" cy="1805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300" y="629920"/>
            <a:ext cx="4844415" cy="6032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014586"/>
                </a:solidFill>
              </a:rPr>
              <a:t>TensorRT</a:t>
            </a:r>
            <a:r>
              <a:rPr lang="zh-CN" altLang="en-US" dirty="0" smtClean="0">
                <a:solidFill>
                  <a:srgbClr val="014586"/>
                </a:solidFill>
              </a:rPr>
              <a:t>运行过程</a:t>
            </a:r>
            <a:endParaRPr lang="zh-CN" altLang="en-US" dirty="0" smtClean="0">
              <a:solidFill>
                <a:srgbClr val="014586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8946" y="1573981"/>
            <a:ext cx="671945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en-CA" sz="2000" b="1" dirty="0" smtClean="0">
                <a:solidFill>
                  <a:srgbClr val="272049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build</a:t>
            </a:r>
            <a:r>
              <a:rPr lang="en-CA" altLang="zh-CN" sz="2800" b="1" dirty="0" smtClean="0">
                <a:solidFill>
                  <a:srgbClr val="272049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zh-CN" altLang="en-US" sz="2800" b="1" dirty="0">
              <a:solidFill>
                <a:srgbClr val="272049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0585" y="3238500"/>
            <a:ext cx="3954780" cy="883920"/>
          </a:xfrm>
          <a:prstGeom prst="rect">
            <a:avLst/>
          </a:prstGeom>
        </p:spPr>
      </p:pic>
      <p:graphicFrame>
        <p:nvGraphicFramePr>
          <p:cNvPr id="5" name="图示 4"/>
          <p:cNvGraphicFramePr/>
          <p:nvPr/>
        </p:nvGraphicFramePr>
        <p:xfrm>
          <a:off x="3545840" y="1957705"/>
          <a:ext cx="3594735" cy="1588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右大括号 7"/>
          <p:cNvSpPr/>
          <p:nvPr/>
        </p:nvSpPr>
        <p:spPr>
          <a:xfrm>
            <a:off x="3299460" y="2289810"/>
            <a:ext cx="180975" cy="856615"/>
          </a:xfrm>
          <a:prstGeom prst="rightBrace">
            <a:avLst>
              <a:gd name="adj1" fmla="val 11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352040" y="2171700"/>
            <a:ext cx="16383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  <a:sym typeface="+mn-ea"/>
              </a:rPr>
              <a:t>ICaffeParser </a:t>
            </a:r>
            <a:endParaRPr lang="zh-CN" altLang="en-US" sz="1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52040" y="2486660"/>
            <a:ext cx="16383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  <a:sym typeface="+mn-ea"/>
              </a:rPr>
              <a:t>IOnnxParser </a:t>
            </a:r>
            <a:endParaRPr lang="zh-CN" altLang="en-US" sz="1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52040" y="2839720"/>
            <a:ext cx="16383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  <a:sym typeface="+mn-ea"/>
              </a:rPr>
              <a:t>IUffParser </a:t>
            </a:r>
            <a:endParaRPr lang="zh-CN" altLang="en-US" sz="1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05980" y="2587625"/>
            <a:ext cx="235648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TensorRT模型</a:t>
            </a:r>
            <a:r>
              <a:rPr lang="en-US" altLang="zh-CN" sz="1400">
                <a:solidFill>
                  <a:srgbClr val="FF0000"/>
                </a:solidFill>
              </a:rPr>
              <a:t>engine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5621" y="4423861"/>
            <a:ext cx="6719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n"/>
            </a:pPr>
            <a:r>
              <a:rPr lang="en-US" sz="2000" b="1" dirty="0" smtClean="0">
                <a:solidFill>
                  <a:srgbClr val="272049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deploy</a:t>
            </a: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rcRect l="1653" r="708" b="4751"/>
          <a:stretch>
            <a:fillRect/>
          </a:stretch>
        </p:blipFill>
        <p:spPr>
          <a:xfrm>
            <a:off x="3427730" y="5499735"/>
            <a:ext cx="3987800" cy="773430"/>
          </a:xfrm>
          <a:prstGeom prst="rect">
            <a:avLst/>
          </a:prstGeom>
        </p:spPr>
      </p:pic>
      <p:graphicFrame>
        <p:nvGraphicFramePr>
          <p:cNvPr id="17" name="图示 16"/>
          <p:cNvGraphicFramePr/>
          <p:nvPr/>
        </p:nvGraphicFramePr>
        <p:xfrm>
          <a:off x="3545840" y="4270375"/>
          <a:ext cx="3594735" cy="1588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2132330" y="4914900"/>
            <a:ext cx="14135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加载</a:t>
            </a:r>
            <a:r>
              <a:rPr lang="en-US" altLang="zh-CN" sz="1400">
                <a:solidFill>
                  <a:srgbClr val="FF0000"/>
                </a:solidFill>
              </a:rPr>
              <a:t>engine</a:t>
            </a:r>
            <a:endParaRPr lang="en-US" altLang="zh-CN" sz="1400">
              <a:solidFill>
                <a:srgbClr val="FF0000"/>
              </a:solidFill>
            </a:endParaRPr>
          </a:p>
        </p:txBody>
      </p:sp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300" y="629920"/>
            <a:ext cx="5706110" cy="6032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014586"/>
                </a:solidFill>
              </a:rPr>
              <a:t>TensorRT</a:t>
            </a:r>
            <a:r>
              <a:rPr lang="zh-CN" altLang="en-US" dirty="0" smtClean="0">
                <a:solidFill>
                  <a:srgbClr val="014586"/>
                </a:solidFill>
              </a:rPr>
              <a:t>移植算法的过程</a:t>
            </a:r>
            <a:endParaRPr lang="zh-CN" altLang="en-US" dirty="0" smtClean="0">
              <a:solidFill>
                <a:srgbClr val="014586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0280" y="1649095"/>
            <a:ext cx="6982460" cy="45110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线形标注 1(无边框) 14"/>
          <p:cNvSpPr/>
          <p:nvPr/>
        </p:nvSpPr>
        <p:spPr>
          <a:xfrm flipH="1">
            <a:off x="1093470" y="3633470"/>
            <a:ext cx="2213610" cy="2370455"/>
          </a:xfrm>
          <a:prstGeom prst="callout1">
            <a:avLst>
              <a:gd name="adj1" fmla="val 50046"/>
              <a:gd name="adj2" fmla="val 774"/>
              <a:gd name="adj3" fmla="val 36324"/>
              <a:gd name="adj4" fmla="val -567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300" y="629920"/>
            <a:ext cx="8264525" cy="60325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014586"/>
                </a:solidFill>
              </a:rPr>
              <a:t>案例</a:t>
            </a:r>
            <a:r>
              <a:rPr lang="en-US" altLang="zh-CN" dirty="0" smtClean="0">
                <a:solidFill>
                  <a:srgbClr val="014586"/>
                </a:solidFill>
              </a:rPr>
              <a:t>---TRT</a:t>
            </a:r>
            <a:r>
              <a:rPr lang="zh-CN" altLang="en-US" dirty="0" smtClean="0">
                <a:solidFill>
                  <a:srgbClr val="014586"/>
                </a:solidFill>
              </a:rPr>
              <a:t>实现</a:t>
            </a:r>
            <a:r>
              <a:rPr lang="en-US" altLang="zh-CN" dirty="0" smtClean="0">
                <a:solidFill>
                  <a:srgbClr val="014586"/>
                </a:solidFill>
              </a:rPr>
              <a:t>yolov3</a:t>
            </a:r>
            <a:r>
              <a:rPr lang="zh-CN" altLang="en-US" dirty="0" smtClean="0">
                <a:solidFill>
                  <a:srgbClr val="014586"/>
                </a:solidFill>
              </a:rPr>
              <a:t>目标检测算法移植</a:t>
            </a:r>
            <a:endParaRPr lang="zh-CN" altLang="en-US" dirty="0" smtClean="0">
              <a:solidFill>
                <a:srgbClr val="014586"/>
              </a:solidFill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3071495" y="2047875"/>
          <a:ext cx="6048375" cy="3693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线形标注 1(无边框) 5"/>
          <p:cNvSpPr/>
          <p:nvPr/>
        </p:nvSpPr>
        <p:spPr>
          <a:xfrm flipH="1">
            <a:off x="1092835" y="1741170"/>
            <a:ext cx="2213610" cy="1525905"/>
          </a:xfrm>
          <a:prstGeom prst="callout1">
            <a:avLst>
              <a:gd name="adj1" fmla="val 18750"/>
              <a:gd name="adj2" fmla="val -8333"/>
              <a:gd name="adj3" fmla="val 86392"/>
              <a:gd name="adj4" fmla="val -58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92835" y="1741170"/>
            <a:ext cx="221424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C000"/>
                </a:solidFill>
              </a:rPr>
              <a:t>INT8</a:t>
            </a:r>
            <a:r>
              <a:rPr lang="zh-CN" altLang="en-US" sz="1400">
                <a:solidFill>
                  <a:srgbClr val="FFC000"/>
                </a:solidFill>
              </a:rPr>
              <a:t>量化，先实现自定义网络层的支持，校准数据集转换成</a:t>
            </a:r>
            <a:r>
              <a:rPr lang="en-US" altLang="zh-CN" sz="1400">
                <a:solidFill>
                  <a:srgbClr val="FFC000"/>
                </a:solidFill>
              </a:rPr>
              <a:t>batch</a:t>
            </a:r>
            <a:r>
              <a:rPr lang="zh-CN" altLang="en-US" sz="1400">
                <a:solidFill>
                  <a:srgbClr val="FFC000"/>
                </a:solidFill>
              </a:rPr>
              <a:t>需要注意进行归一化处理，由校准器生成校准表，获得量化阈值</a:t>
            </a:r>
            <a:endParaRPr lang="zh-CN" altLang="en-US" sz="1400">
              <a:solidFill>
                <a:srgbClr val="FFC000"/>
              </a:solidFill>
            </a:endParaRPr>
          </a:p>
        </p:txBody>
      </p:sp>
      <p:sp>
        <p:nvSpPr>
          <p:cNvPr id="12" name="线形标注 1(无边框) 11"/>
          <p:cNvSpPr/>
          <p:nvPr/>
        </p:nvSpPr>
        <p:spPr>
          <a:xfrm>
            <a:off x="8935720" y="1833245"/>
            <a:ext cx="2213610" cy="1525905"/>
          </a:xfrm>
          <a:prstGeom prst="callout1">
            <a:avLst>
              <a:gd name="adj1" fmla="val 18750"/>
              <a:gd name="adj2" fmla="val -8333"/>
              <a:gd name="adj3" fmla="val 86392"/>
              <a:gd name="adj4" fmla="val -58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935085" y="1833245"/>
            <a:ext cx="221424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>
                <a:solidFill>
                  <a:srgbClr val="FFC000"/>
                </a:solidFill>
              </a:rPr>
              <a:t>选择是否使用</a:t>
            </a:r>
            <a:r>
              <a:rPr lang="en-US" altLang="zh-CN" sz="1400">
                <a:solidFill>
                  <a:srgbClr val="FFC000"/>
                </a:solidFill>
              </a:rPr>
              <a:t>DLA</a:t>
            </a:r>
            <a:r>
              <a:rPr lang="zh-CN" altLang="en-US" sz="1400">
                <a:solidFill>
                  <a:srgbClr val="FFC000"/>
                </a:solidFill>
              </a:rPr>
              <a:t>，一般来说使用</a:t>
            </a:r>
            <a:r>
              <a:rPr lang="en-US" altLang="zh-CN" sz="1400">
                <a:solidFill>
                  <a:srgbClr val="FFC000"/>
                </a:solidFill>
              </a:rPr>
              <a:t>DLA</a:t>
            </a:r>
            <a:r>
              <a:rPr lang="zh-CN" altLang="en-US" sz="1400">
                <a:solidFill>
                  <a:srgbClr val="FFC000"/>
                </a:solidFill>
              </a:rPr>
              <a:t>作为并行加速器性能更好，但对于</a:t>
            </a:r>
            <a:r>
              <a:rPr lang="en-US" altLang="zh-CN" sz="1400">
                <a:solidFill>
                  <a:srgbClr val="FFC000"/>
                </a:solidFill>
              </a:rPr>
              <a:t>yolov3</a:t>
            </a:r>
            <a:r>
              <a:rPr lang="zh-CN" altLang="en-US" sz="1400">
                <a:solidFill>
                  <a:srgbClr val="FFC000"/>
                </a:solidFill>
              </a:rPr>
              <a:t>网络多数不支持在</a:t>
            </a:r>
            <a:r>
              <a:rPr lang="en-US" altLang="zh-CN" sz="1400">
                <a:solidFill>
                  <a:srgbClr val="FFC000"/>
                </a:solidFill>
              </a:rPr>
              <a:t>DLA</a:t>
            </a:r>
            <a:r>
              <a:rPr lang="zh-CN" altLang="en-US" sz="1400">
                <a:solidFill>
                  <a:srgbClr val="FFC000"/>
                </a:solidFill>
              </a:rPr>
              <a:t>上运行，</a:t>
            </a:r>
            <a:r>
              <a:rPr lang="en-US" altLang="zh-CN" sz="1400">
                <a:solidFill>
                  <a:srgbClr val="FFC000"/>
                </a:solidFill>
              </a:rPr>
              <a:t>DLA</a:t>
            </a:r>
            <a:r>
              <a:rPr lang="zh-CN" altLang="en-US" sz="1400">
                <a:solidFill>
                  <a:srgbClr val="FFC000"/>
                </a:solidFill>
              </a:rPr>
              <a:t>不支持当前网络层时会自动切换到</a:t>
            </a:r>
            <a:r>
              <a:rPr lang="en-US" altLang="zh-CN" sz="1400">
                <a:solidFill>
                  <a:srgbClr val="FFC000"/>
                </a:solidFill>
              </a:rPr>
              <a:t>GPU</a:t>
            </a:r>
            <a:r>
              <a:rPr lang="zh-CN" altLang="en-US" sz="1400">
                <a:solidFill>
                  <a:srgbClr val="FFC000"/>
                </a:solidFill>
              </a:rPr>
              <a:t>上</a:t>
            </a:r>
            <a:endParaRPr lang="zh-CN" altLang="en-US" sz="1400">
              <a:solidFill>
                <a:srgbClr val="FFC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93470" y="3711575"/>
            <a:ext cx="22142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/>
            <a:r>
              <a:rPr lang="en-US" altLang="zh-CN" sz="1400">
                <a:solidFill>
                  <a:srgbClr val="FFC000"/>
                </a:solidFill>
                <a:sym typeface="+mn-ea"/>
              </a:rPr>
              <a:t> TRT</a:t>
            </a:r>
            <a:r>
              <a:rPr lang="zh-CN" altLang="en-US" sz="1400">
                <a:solidFill>
                  <a:srgbClr val="FFC000"/>
                </a:solidFill>
                <a:sym typeface="+mn-ea"/>
              </a:rPr>
              <a:t>的输出结果是张量</a:t>
            </a:r>
            <a:r>
              <a:rPr lang="en-US" altLang="zh-CN" sz="1400">
                <a:solidFill>
                  <a:srgbClr val="FFC000"/>
                </a:solidFill>
                <a:sym typeface="+mn-ea"/>
              </a:rPr>
              <a:t>tensor</a:t>
            </a:r>
            <a:r>
              <a:rPr lang="zh-CN" altLang="en-US" sz="1400">
                <a:solidFill>
                  <a:srgbClr val="FFC000"/>
                </a:solidFill>
                <a:sym typeface="+mn-ea"/>
              </a:rPr>
              <a:t>的形式，不直观，</a:t>
            </a:r>
            <a:r>
              <a:rPr lang="en-US" altLang="zh-CN" sz="1400">
                <a:solidFill>
                  <a:srgbClr val="FFC000"/>
                </a:solidFill>
                <a:sym typeface="+mn-ea"/>
              </a:rPr>
              <a:t>TRT</a:t>
            </a:r>
            <a:r>
              <a:rPr lang="zh-CN" altLang="en-US" sz="1400">
                <a:solidFill>
                  <a:srgbClr val="FFC000"/>
                </a:solidFill>
                <a:sym typeface="+mn-ea"/>
              </a:rPr>
              <a:t>支持自定义层的特性可以自己增加一层网络层，定义输入输出</a:t>
            </a:r>
            <a:r>
              <a:rPr lang="en-US" altLang="zh-CN" sz="1400">
                <a:solidFill>
                  <a:srgbClr val="FFC000"/>
                </a:solidFill>
                <a:sym typeface="+mn-ea"/>
              </a:rPr>
              <a:t>tensor</a:t>
            </a:r>
            <a:r>
              <a:rPr lang="zh-CN" altLang="en-US" sz="1400">
                <a:solidFill>
                  <a:srgbClr val="FFC000"/>
                </a:solidFill>
                <a:sym typeface="+mn-ea"/>
              </a:rPr>
              <a:t>，结果</a:t>
            </a:r>
            <a:r>
              <a:rPr lang="zh-CN" sz="1400">
                <a:solidFill>
                  <a:srgbClr val="FFC000"/>
                </a:solidFill>
              </a:rPr>
              <a:t>，以</a:t>
            </a:r>
            <a:r>
              <a:rPr sz="1400">
                <a:solidFill>
                  <a:srgbClr val="FFC000"/>
                </a:solidFill>
              </a:rPr>
              <a:t>基类IPluginV2</a:t>
            </a:r>
            <a:r>
              <a:rPr lang="zh-CN" sz="1400">
                <a:solidFill>
                  <a:srgbClr val="FFC000"/>
                </a:solidFill>
              </a:rPr>
              <a:t>实现相应的类中的重载接口函数和虚函数，其实例化通过构造函数实现</a:t>
            </a:r>
            <a:endParaRPr lang="zh-CN" sz="1400">
              <a:solidFill>
                <a:srgbClr val="FFC000"/>
              </a:solidFill>
            </a:endParaRPr>
          </a:p>
        </p:txBody>
      </p:sp>
      <p:sp>
        <p:nvSpPr>
          <p:cNvPr id="16" name="线形标注 1(无边框) 15"/>
          <p:cNvSpPr/>
          <p:nvPr/>
        </p:nvSpPr>
        <p:spPr>
          <a:xfrm>
            <a:off x="8935085" y="4098290"/>
            <a:ext cx="2213610" cy="1525905"/>
          </a:xfrm>
          <a:prstGeom prst="callout1">
            <a:avLst>
              <a:gd name="adj1" fmla="val 18750"/>
              <a:gd name="adj2" fmla="val -8333"/>
              <a:gd name="adj3" fmla="val 43029"/>
              <a:gd name="adj4" fmla="val -606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935720" y="4098290"/>
            <a:ext cx="22142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>
                <a:solidFill>
                  <a:srgbClr val="FFC000"/>
                </a:solidFill>
              </a:rPr>
              <a:t>转换</a:t>
            </a:r>
            <a:r>
              <a:rPr lang="en-US" altLang="zh-CN" sz="1400">
                <a:solidFill>
                  <a:srgbClr val="FFC000"/>
                </a:solidFill>
              </a:rPr>
              <a:t>caffe</a:t>
            </a:r>
            <a:r>
              <a:rPr lang="zh-CN" altLang="en-US" sz="1400">
                <a:solidFill>
                  <a:srgbClr val="FFC000"/>
                </a:solidFill>
              </a:rPr>
              <a:t>模型为</a:t>
            </a:r>
            <a:r>
              <a:rPr lang="en-US" altLang="zh-CN" sz="1400">
                <a:solidFill>
                  <a:srgbClr val="FFC000"/>
                </a:solidFill>
              </a:rPr>
              <a:t>TRT</a:t>
            </a:r>
            <a:r>
              <a:rPr lang="zh-CN" altLang="en-US" sz="1400">
                <a:solidFill>
                  <a:srgbClr val="FFC000"/>
                </a:solidFill>
              </a:rPr>
              <a:t>引擎，部署在</a:t>
            </a:r>
            <a:r>
              <a:rPr lang="en-US" altLang="zh-CN" sz="1400">
                <a:solidFill>
                  <a:srgbClr val="FFC000"/>
                </a:solidFill>
              </a:rPr>
              <a:t>NX</a:t>
            </a:r>
            <a:r>
              <a:rPr lang="zh-CN" altLang="en-US" sz="1400">
                <a:solidFill>
                  <a:srgbClr val="FFC000"/>
                </a:solidFill>
              </a:rPr>
              <a:t>平台，</a:t>
            </a:r>
            <a:r>
              <a:rPr lang="en-US" altLang="zh-CN" sz="1400">
                <a:solidFill>
                  <a:srgbClr val="FFC000"/>
                </a:solidFill>
              </a:rPr>
              <a:t>TRT</a:t>
            </a:r>
            <a:r>
              <a:rPr lang="zh-CN" altLang="en-US" sz="1400">
                <a:solidFill>
                  <a:srgbClr val="FFC000"/>
                </a:solidFill>
              </a:rPr>
              <a:t>提供运行该模型的环境</a:t>
            </a:r>
            <a:endParaRPr lang="zh-CN" altLang="en-US" sz="1400">
              <a:solidFill>
                <a:srgbClr val="FFC000"/>
              </a:solidFill>
            </a:endParaRPr>
          </a:p>
          <a:p>
            <a:endParaRPr lang="zh-CN" altLang="en-US" sz="1400">
              <a:solidFill>
                <a:srgbClr val="FFC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27270" y="1607185"/>
            <a:ext cx="2587625" cy="3683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主要移植工作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300" y="629920"/>
            <a:ext cx="7124065" cy="60325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014586"/>
                </a:solidFill>
              </a:rPr>
              <a:t>案例</a:t>
            </a:r>
            <a:r>
              <a:rPr lang="en-US" altLang="zh-CN" dirty="0" smtClean="0">
                <a:solidFill>
                  <a:srgbClr val="014586"/>
                </a:solidFill>
              </a:rPr>
              <a:t>---TRT</a:t>
            </a:r>
            <a:r>
              <a:rPr lang="zh-CN" altLang="en-US" dirty="0" smtClean="0">
                <a:solidFill>
                  <a:srgbClr val="014586"/>
                </a:solidFill>
              </a:rPr>
              <a:t>实现</a:t>
            </a:r>
            <a:r>
              <a:rPr lang="en-US" altLang="zh-CN" dirty="0" smtClean="0">
                <a:solidFill>
                  <a:srgbClr val="014586"/>
                </a:solidFill>
              </a:rPr>
              <a:t>yolov3</a:t>
            </a:r>
            <a:r>
              <a:rPr lang="zh-CN" altLang="en-US" dirty="0" smtClean="0">
                <a:solidFill>
                  <a:srgbClr val="014586"/>
                </a:solidFill>
              </a:rPr>
              <a:t>算法移植</a:t>
            </a:r>
            <a:endParaRPr lang="zh-CN" altLang="en-US" dirty="0" smtClean="0">
              <a:solidFill>
                <a:srgbClr val="014586"/>
              </a:solidFill>
            </a:endParaRPr>
          </a:p>
        </p:txBody>
      </p:sp>
      <p:graphicFrame>
        <p:nvGraphicFramePr>
          <p:cNvPr id="12" name="图示 11"/>
          <p:cNvGraphicFramePr/>
          <p:nvPr/>
        </p:nvGraphicFramePr>
        <p:xfrm>
          <a:off x="2826385" y="2032635"/>
          <a:ext cx="5875655" cy="3808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158365" y="2144395"/>
            <a:ext cx="490220" cy="3584575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</a:rPr>
              <a:t>重点及难点</a:t>
            </a:r>
            <a:endParaRPr lang="zh-CN" altLang="en-US" sz="2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8946" y="1836365"/>
            <a:ext cx="5043053" cy="318397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07132" y="3115846"/>
            <a:ext cx="4356557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TensorRT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1775" y="2267486"/>
            <a:ext cx="20751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01</a:t>
            </a:r>
            <a:endParaRPr lang="en-US" altLang="zh-CN" sz="12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ubtitle 2"/>
          <p:cNvSpPr txBox="1"/>
          <p:nvPr/>
        </p:nvSpPr>
        <p:spPr>
          <a:xfrm>
            <a:off x="883920" y="755015"/>
            <a:ext cx="3871595" cy="721360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threePt" dir="t"/>
            </a:scene3d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altLang="zh-CN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TensorRT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sz="3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Lato" panose="020F0502020204030203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8395" y="1543685"/>
            <a:ext cx="10111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     </a:t>
            </a:r>
            <a:r>
              <a:rPr lang="en-US" altLang="zh-CN" b="1">
                <a:solidFill>
                  <a:srgbClr val="FF0000"/>
                </a:solidFill>
              </a:rPr>
              <a:t>TensorRT</a:t>
            </a:r>
            <a:r>
              <a:rPr lang="zh-CN" altLang="en-US" b="1">
                <a:solidFill>
                  <a:srgbClr val="FF0000"/>
                </a:solidFill>
              </a:rPr>
              <a:t>是什么？</a:t>
            </a:r>
            <a:r>
              <a:rPr lang="en-US" altLang="zh-CN" b="1">
                <a:solidFill>
                  <a:srgbClr val="FF0000"/>
                </a:solidFill>
              </a:rPr>
              <a:t>------推理优化器</a:t>
            </a:r>
            <a:endParaRPr lang="en-US" altLang="zh-CN" b="1">
              <a:solidFill>
                <a:srgbClr val="FF0000"/>
              </a:solidFill>
            </a:endParaRPr>
          </a:p>
          <a:p>
            <a:endParaRPr lang="zh-CN" altLang="en-US"/>
          </a:p>
        </p:txBody>
      </p:sp>
      <p:pic>
        <p:nvPicPr>
          <p:cNvPr id="7" name="图片 6" descr="TensorRT-model-import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2190" y="2346325"/>
            <a:ext cx="6269990" cy="30118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896985" y="2346325"/>
            <a:ext cx="1948815" cy="1383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en-US" altLang="zh-CN" sz="1200">
                <a:solidFill>
                  <a:srgbClr val="FFC000"/>
                </a:solidFill>
                <a:sym typeface="+mn-ea"/>
              </a:rPr>
              <a:t> TensorRT </a:t>
            </a:r>
            <a:r>
              <a:rPr lang="zh-CN" altLang="en-US" sz="1200">
                <a:solidFill>
                  <a:srgbClr val="FFC000"/>
                </a:solidFill>
                <a:sym typeface="+mn-ea"/>
              </a:rPr>
              <a:t>是一个基于CUDA和cudnn的高性能深度学习推理</a:t>
            </a:r>
            <a:r>
              <a:rPr lang="en-US" altLang="zh-CN" sz="1200">
                <a:solidFill>
                  <a:srgbClr val="FFC000"/>
                </a:solidFill>
                <a:sym typeface="+mn-ea"/>
              </a:rPr>
              <a:t>SDK</a:t>
            </a:r>
            <a:r>
              <a:rPr lang="zh-CN" altLang="en-US" sz="1200">
                <a:solidFill>
                  <a:srgbClr val="FFC000"/>
                </a:solidFill>
                <a:sym typeface="+mn-ea"/>
              </a:rPr>
              <a:t>软件包（C++库），主要提供推理优化服务以及低延时高带宽的深度学习推理运行环境</a:t>
            </a:r>
            <a:endParaRPr lang="zh-CN" altLang="en-US" sz="1200">
              <a:solidFill>
                <a:srgbClr val="FFC000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39570" y="5594985"/>
            <a:ext cx="7840980" cy="645160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p>
            <a:r>
              <a:rPr lang="en-US" altLang="zh-CN" sz="1200">
                <a:solidFill>
                  <a:srgbClr val="FFC000"/>
                </a:solidFill>
                <a:sym typeface="+mn-ea"/>
              </a:rPr>
              <a:t>    </a:t>
            </a:r>
            <a:r>
              <a:rPr lang="zh-CN" sz="1200">
                <a:solidFill>
                  <a:srgbClr val="FFC000"/>
                </a:solidFill>
                <a:sym typeface="+mn-ea"/>
              </a:rPr>
              <a:t>可以认为tensorRT是一个只有前向传播的深度学习框架，这个框架可以将 Caffe，TensorFlow的网络模型解析，然后与tensorRT中对应的层进行一一映射，把其他框架的模型统一全部 转换到tensorRT中，然后在tensorRT中可以针对NVIDIA自家GPU实施优化策略，并进行部署加速。</a:t>
            </a:r>
            <a:endParaRPr lang="zh-CN" altLang="en-US" sz="1200">
              <a:solidFill>
                <a:srgbClr val="FFC000"/>
              </a:solidFill>
              <a:sym typeface="+mn-ea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5175885" y="2843530"/>
            <a:ext cx="9525" cy="5556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可选过程 11"/>
          <p:cNvSpPr/>
          <p:nvPr/>
        </p:nvSpPr>
        <p:spPr>
          <a:xfrm>
            <a:off x="4495165" y="2249170"/>
            <a:ext cx="1275080" cy="5175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F0000"/>
                </a:solidFill>
              </a:rPr>
              <a:t>只做前向推理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ubtitle 2"/>
          <p:cNvSpPr txBox="1"/>
          <p:nvPr/>
        </p:nvSpPr>
        <p:spPr>
          <a:xfrm>
            <a:off x="883920" y="744855"/>
            <a:ext cx="3871595" cy="721360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threePt" dir="t"/>
            </a:scene3d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altLang="zh-CN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TensorRT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sz="3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Lato" panose="020F0502020204030203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7760" y="1664335"/>
            <a:ext cx="76968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   </a:t>
            </a:r>
            <a:r>
              <a:rPr lang="en-US" altLang="zh-CN" b="1"/>
              <a:t>  </a:t>
            </a:r>
            <a:r>
              <a:rPr lang="en-US" altLang="zh-CN" b="1">
                <a:solidFill>
                  <a:srgbClr val="FF0000"/>
                </a:solidFill>
              </a:rPr>
              <a:t>TensorRT</a:t>
            </a:r>
            <a:r>
              <a:rPr lang="zh-CN" altLang="en-US" b="1">
                <a:solidFill>
                  <a:srgbClr val="FF0000"/>
                </a:solidFill>
              </a:rPr>
              <a:t>支持哪些框架？</a:t>
            </a:r>
            <a:r>
              <a:rPr lang="en-US" altLang="zh-CN" b="1">
                <a:solidFill>
                  <a:srgbClr val="FF0000"/>
                </a:solidFill>
              </a:rPr>
              <a:t>---</a:t>
            </a:r>
            <a:r>
              <a:rPr lang="zh-CN" altLang="en-US" b="1">
                <a:solidFill>
                  <a:srgbClr val="FF0000"/>
                </a:solidFill>
              </a:rPr>
              <a:t>几乎所有的主流深度学习框架</a:t>
            </a:r>
            <a:endParaRPr lang="en-US" altLang="zh-CN"/>
          </a:p>
          <a:p>
            <a:r>
              <a:rPr lang="en-US"/>
              <a:t>   </a:t>
            </a:r>
            <a:endParaRPr lang="zh-CN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470" y="2940685"/>
            <a:ext cx="4295775" cy="3448050"/>
          </a:xfrm>
          <a:prstGeom prst="rect">
            <a:avLst/>
          </a:prstGeom>
        </p:spPr>
      </p:pic>
      <p:sp>
        <p:nvSpPr>
          <p:cNvPr id="11" name="线形标注 2(无边框) 10"/>
          <p:cNvSpPr/>
          <p:nvPr/>
        </p:nvSpPr>
        <p:spPr>
          <a:xfrm rot="10800000">
            <a:off x="910590" y="2147570"/>
            <a:ext cx="2052320" cy="828675"/>
          </a:xfrm>
          <a:prstGeom prst="callout2">
            <a:avLst>
              <a:gd name="adj1" fmla="val 2681"/>
              <a:gd name="adj2" fmla="val 60365"/>
              <a:gd name="adj3" fmla="val -27203"/>
              <a:gd name="adj4" fmla="val 65006"/>
              <a:gd name="adj5" fmla="val -37318"/>
              <a:gd name="adj6" fmla="val 43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83920" y="2203450"/>
            <a:ext cx="20789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sz="1200">
                <a:solidFill>
                  <a:srgbClr val="FFC000"/>
                </a:solidFill>
                <a:sym typeface="+mn-ea"/>
              </a:rPr>
              <a:t>对于caffe和</a:t>
            </a:r>
            <a:r>
              <a:rPr lang="zh-CN" sz="1200">
                <a:solidFill>
                  <a:srgbClr val="FFC000"/>
                </a:solidFill>
                <a:sym typeface="+mn-ea"/>
              </a:rPr>
              <a:t>TensorFlow来说，tensorRT可以直接解析他们的网络模型</a:t>
            </a:r>
            <a:endParaRPr lang="zh-CN" altLang="en-US" sz="1200">
              <a:solidFill>
                <a:srgbClr val="FFC000"/>
              </a:solidFill>
              <a:sym typeface="+mn-ea"/>
            </a:endParaRPr>
          </a:p>
        </p:txBody>
      </p:sp>
      <p:sp>
        <p:nvSpPr>
          <p:cNvPr id="13" name="线形标注 2(无边框) 12"/>
          <p:cNvSpPr/>
          <p:nvPr/>
        </p:nvSpPr>
        <p:spPr>
          <a:xfrm>
            <a:off x="6474460" y="2373630"/>
            <a:ext cx="2207260" cy="1050290"/>
          </a:xfrm>
          <a:prstGeom prst="callout2">
            <a:avLst>
              <a:gd name="adj1" fmla="val 10291"/>
              <a:gd name="adj2" fmla="val -3596"/>
              <a:gd name="adj3" fmla="val 72503"/>
              <a:gd name="adj4" fmla="val -86565"/>
              <a:gd name="adj5" fmla="val 51203"/>
              <a:gd name="adj6" fmla="val -4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474460" y="2373630"/>
            <a:ext cx="228536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200">
                <a:solidFill>
                  <a:srgbClr val="FFC000"/>
                </a:solidFill>
                <a:sym typeface="+mn-ea"/>
              </a:rPr>
              <a:t>caffe2，pytorch，mxnet，chainer，CNTK等框架则是首先要将模型转为 ONNX 的通用深度学习模型，然后对ONNX模型做解析。</a:t>
            </a:r>
            <a:endParaRPr lang="zh-CN" altLang="en-US" sz="1200">
              <a:solidFill>
                <a:srgbClr val="FFC000"/>
              </a:solidFill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925" y="3862070"/>
            <a:ext cx="4857750" cy="1743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ubtitle 2"/>
          <p:cNvSpPr txBox="1"/>
          <p:nvPr/>
        </p:nvSpPr>
        <p:spPr>
          <a:xfrm>
            <a:off x="883920" y="755015"/>
            <a:ext cx="7820660" cy="721360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threePt" dir="t"/>
            </a:scene3d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altLang="zh-CN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TensorRT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r>
              <a:rPr lang="en-US" altLang="zh-CN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TRT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支持的层</a:t>
            </a:r>
            <a:endParaRPr lang="zh-CN" altLang="en-US" sz="36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Lato" panose="020F0502020204030203" pitchFamily="34" charset="0"/>
              <a:sym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187450" y="2056130"/>
            <a:ext cx="4645025" cy="2595245"/>
            <a:chOff x="3656" y="2788"/>
            <a:chExt cx="11739" cy="6157"/>
          </a:xfrm>
        </p:grpSpPr>
        <p:sp>
          <p:nvSpPr>
            <p:cNvPr id="3" name="椭圆 2"/>
            <p:cNvSpPr/>
            <p:nvPr>
              <p:custDataLst>
                <p:tags r:id="rId1"/>
              </p:custDataLst>
            </p:nvPr>
          </p:nvSpPr>
          <p:spPr>
            <a:xfrm>
              <a:off x="10875" y="4960"/>
              <a:ext cx="1269" cy="1269"/>
            </a:xfrm>
            <a:prstGeom prst="ellipse">
              <a:avLst/>
            </a:prstGeom>
            <a:solidFill>
              <a:srgbClr val="9BBB59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7" name="KSO_Shape"/>
            <p:cNvSpPr/>
            <p:nvPr>
              <p:custDataLst>
                <p:tags r:id="rId2"/>
              </p:custDataLst>
            </p:nvPr>
          </p:nvSpPr>
          <p:spPr bwMode="auto">
            <a:xfrm>
              <a:off x="11244" y="5327"/>
              <a:ext cx="532" cy="548"/>
            </a:xfrm>
            <a:custGeom>
              <a:avLst/>
              <a:gdLst>
                <a:gd name="T0" fmla="*/ 705908 w 4388"/>
                <a:gd name="T1" fmla="*/ 0 h 4523"/>
                <a:gd name="T2" fmla="*/ 293567 w 4388"/>
                <a:gd name="T3" fmla="*/ 424129 h 4523"/>
                <a:gd name="T4" fmla="*/ 924083 w 4388"/>
                <a:gd name="T5" fmla="*/ 624611 h 4523"/>
                <a:gd name="T6" fmla="*/ 705908 w 4388"/>
                <a:gd name="T7" fmla="*/ 0 h 4523"/>
                <a:gd name="T8" fmla="*/ 0 w 4388"/>
                <a:gd name="T9" fmla="*/ 629244 h 4523"/>
                <a:gd name="T10" fmla="*/ 0 w 4388"/>
                <a:gd name="T11" fmla="*/ 987247 h 4523"/>
                <a:gd name="T12" fmla="*/ 165526 w 4388"/>
                <a:gd name="T13" fmla="*/ 987247 h 4523"/>
                <a:gd name="T14" fmla="*/ 165526 w 4388"/>
                <a:gd name="T15" fmla="*/ 1905000 h 4523"/>
                <a:gd name="T16" fmla="*/ 1682639 w 4388"/>
                <a:gd name="T17" fmla="*/ 1905000 h 4523"/>
                <a:gd name="T18" fmla="*/ 1682639 w 4388"/>
                <a:gd name="T19" fmla="*/ 987247 h 4523"/>
                <a:gd name="T20" fmla="*/ 1848165 w 4388"/>
                <a:gd name="T21" fmla="*/ 987247 h 4523"/>
                <a:gd name="T22" fmla="*/ 1848165 w 4388"/>
                <a:gd name="T23" fmla="*/ 629244 h 4523"/>
                <a:gd name="T24" fmla="*/ 0 w 4388"/>
                <a:gd name="T25" fmla="*/ 629244 h 4523"/>
                <a:gd name="T26" fmla="*/ 1142257 w 4388"/>
                <a:gd name="T27" fmla="*/ 0 h 4523"/>
                <a:gd name="T28" fmla="*/ 924083 w 4388"/>
                <a:gd name="T29" fmla="*/ 624611 h 4523"/>
                <a:gd name="T30" fmla="*/ 1554177 w 4388"/>
                <a:gd name="T31" fmla="*/ 424129 h 4523"/>
                <a:gd name="T32" fmla="*/ 1142257 w 4388"/>
                <a:gd name="T33" fmla="*/ 0 h 452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388" h="4523">
                  <a:moveTo>
                    <a:pt x="1676" y="0"/>
                  </a:moveTo>
                  <a:lnTo>
                    <a:pt x="697" y="1007"/>
                  </a:lnTo>
                  <a:lnTo>
                    <a:pt x="2194" y="1483"/>
                  </a:lnTo>
                  <a:lnTo>
                    <a:pt x="1676" y="0"/>
                  </a:lnTo>
                  <a:close/>
                  <a:moveTo>
                    <a:pt x="0" y="1494"/>
                  </a:moveTo>
                  <a:lnTo>
                    <a:pt x="0" y="2344"/>
                  </a:lnTo>
                  <a:lnTo>
                    <a:pt x="393" y="2344"/>
                  </a:lnTo>
                  <a:lnTo>
                    <a:pt x="393" y="4523"/>
                  </a:lnTo>
                  <a:lnTo>
                    <a:pt x="3995" y="4523"/>
                  </a:lnTo>
                  <a:lnTo>
                    <a:pt x="3995" y="2344"/>
                  </a:lnTo>
                  <a:lnTo>
                    <a:pt x="4388" y="2344"/>
                  </a:lnTo>
                  <a:lnTo>
                    <a:pt x="4388" y="1494"/>
                  </a:lnTo>
                  <a:lnTo>
                    <a:pt x="0" y="1494"/>
                  </a:lnTo>
                  <a:close/>
                  <a:moveTo>
                    <a:pt x="2712" y="0"/>
                  </a:moveTo>
                  <a:lnTo>
                    <a:pt x="2194" y="1483"/>
                  </a:lnTo>
                  <a:lnTo>
                    <a:pt x="3690" y="1007"/>
                  </a:lnTo>
                  <a:lnTo>
                    <a:pt x="2712" y="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tIns="684000" anchor="ctr">
              <a:normAutofit fontScale="25000" lnSpcReduction="20000"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8" name="椭圆 7"/>
            <p:cNvSpPr/>
            <p:nvPr>
              <p:custDataLst>
                <p:tags r:id="rId3"/>
              </p:custDataLst>
            </p:nvPr>
          </p:nvSpPr>
          <p:spPr>
            <a:xfrm>
              <a:off x="9884" y="3231"/>
              <a:ext cx="1269" cy="1269"/>
            </a:xfrm>
            <a:prstGeom prst="ellipse">
              <a:avLst/>
            </a:prstGeom>
            <a:solidFill>
              <a:srgbClr val="69A35B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wrap="square" rtlCol="0" anchor="ctr">
              <a:normAutofit/>
            </a:bodyPr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9" name="KSO_Shape"/>
            <p:cNvSpPr/>
            <p:nvPr>
              <p:custDataLst>
                <p:tags r:id="rId4"/>
              </p:custDataLst>
            </p:nvPr>
          </p:nvSpPr>
          <p:spPr>
            <a:xfrm>
              <a:off x="10252" y="3520"/>
              <a:ext cx="532" cy="689"/>
            </a:xfrm>
            <a:custGeom>
              <a:avLst/>
              <a:gdLst>
                <a:gd name="connsiteX0" fmla="*/ 119442 w 2112807"/>
                <a:gd name="connsiteY0" fmla="*/ 0 h 3733939"/>
                <a:gd name="connsiteX1" fmla="*/ 238884 w 2112807"/>
                <a:gd name="connsiteY1" fmla="*/ 119442 h 3733939"/>
                <a:gd name="connsiteX2" fmla="*/ 165934 w 2112807"/>
                <a:gd name="connsiteY2" fmla="*/ 229498 h 3733939"/>
                <a:gd name="connsiteX3" fmla="*/ 142301 w 2112807"/>
                <a:gd name="connsiteY3" fmla="*/ 234269 h 3733939"/>
                <a:gd name="connsiteX4" fmla="*/ 142301 w 2112807"/>
                <a:gd name="connsiteY4" fmla="*/ 412408 h 3733939"/>
                <a:gd name="connsiteX5" fmla="*/ 159590 w 2112807"/>
                <a:gd name="connsiteY5" fmla="*/ 392780 h 3733939"/>
                <a:gd name="connsiteX6" fmla="*/ 2112807 w 2112807"/>
                <a:gd name="connsiteY6" fmla="*/ 464309 h 3733939"/>
                <a:gd name="connsiteX7" fmla="*/ 2112807 w 2112807"/>
                <a:gd name="connsiteY7" fmla="*/ 1976477 h 3733939"/>
                <a:gd name="connsiteX8" fmla="*/ 159590 w 2112807"/>
                <a:gd name="connsiteY8" fmla="*/ 1904948 h 3733939"/>
                <a:gd name="connsiteX9" fmla="*/ 142301 w 2112807"/>
                <a:gd name="connsiteY9" fmla="*/ 1924576 h 3733939"/>
                <a:gd name="connsiteX10" fmla="*/ 142301 w 2112807"/>
                <a:gd name="connsiteY10" fmla="*/ 3733939 h 3733939"/>
                <a:gd name="connsiteX11" fmla="*/ 96582 w 2112807"/>
                <a:gd name="connsiteY11" fmla="*/ 3733939 h 3733939"/>
                <a:gd name="connsiteX12" fmla="*/ 96582 w 2112807"/>
                <a:gd name="connsiteY12" fmla="*/ 234269 h 3733939"/>
                <a:gd name="connsiteX13" fmla="*/ 72950 w 2112807"/>
                <a:gd name="connsiteY13" fmla="*/ 229498 h 3733939"/>
                <a:gd name="connsiteX14" fmla="*/ 0 w 2112807"/>
                <a:gd name="connsiteY14" fmla="*/ 119442 h 3733939"/>
                <a:gd name="connsiteX15" fmla="*/ 119442 w 2112807"/>
                <a:gd name="connsiteY15" fmla="*/ 0 h 373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12807" h="3733939">
                  <a:moveTo>
                    <a:pt x="119442" y="0"/>
                  </a:moveTo>
                  <a:cubicBezTo>
                    <a:pt x="185408" y="0"/>
                    <a:pt x="238884" y="53476"/>
                    <a:pt x="238884" y="119442"/>
                  </a:cubicBezTo>
                  <a:cubicBezTo>
                    <a:pt x="238884" y="168916"/>
                    <a:pt x="208804" y="211365"/>
                    <a:pt x="165934" y="229498"/>
                  </a:cubicBezTo>
                  <a:lnTo>
                    <a:pt x="142301" y="234269"/>
                  </a:lnTo>
                  <a:lnTo>
                    <a:pt x="142301" y="412408"/>
                  </a:lnTo>
                  <a:lnTo>
                    <a:pt x="159590" y="392780"/>
                  </a:lnTo>
                  <a:cubicBezTo>
                    <a:pt x="810663" y="-273233"/>
                    <a:pt x="1461735" y="1278149"/>
                    <a:pt x="2112807" y="464309"/>
                  </a:cubicBezTo>
                  <a:lnTo>
                    <a:pt x="2112807" y="1976477"/>
                  </a:lnTo>
                  <a:cubicBezTo>
                    <a:pt x="1461735" y="2790317"/>
                    <a:pt x="810663" y="1238935"/>
                    <a:pt x="159590" y="1904948"/>
                  </a:cubicBezTo>
                  <a:lnTo>
                    <a:pt x="142301" y="1924576"/>
                  </a:lnTo>
                  <a:lnTo>
                    <a:pt x="142301" y="3733939"/>
                  </a:lnTo>
                  <a:lnTo>
                    <a:pt x="96582" y="3733939"/>
                  </a:lnTo>
                  <a:lnTo>
                    <a:pt x="96582" y="234269"/>
                  </a:lnTo>
                  <a:lnTo>
                    <a:pt x="72950" y="229498"/>
                  </a:lnTo>
                  <a:cubicBezTo>
                    <a:pt x="30080" y="211365"/>
                    <a:pt x="0" y="168916"/>
                    <a:pt x="0" y="119442"/>
                  </a:cubicBezTo>
                  <a:cubicBezTo>
                    <a:pt x="0" y="53476"/>
                    <a:pt x="53476" y="0"/>
                    <a:pt x="119442" y="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wrap="square" bIns="684000" anchor="ctr">
              <a:normAutofit fontScale="25000" lnSpcReduction="20000"/>
            </a:bodyPr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1" name="椭圆 10"/>
            <p:cNvSpPr/>
            <p:nvPr>
              <p:custDataLst>
                <p:tags r:id="rId5"/>
              </p:custDataLst>
            </p:nvPr>
          </p:nvSpPr>
          <p:spPr>
            <a:xfrm>
              <a:off x="6900" y="4929"/>
              <a:ext cx="1269" cy="1269"/>
            </a:xfrm>
            <a:prstGeom prst="ellipse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12" name="KSO_Shape"/>
            <p:cNvSpPr/>
            <p:nvPr>
              <p:custDataLst>
                <p:tags r:id="rId6"/>
              </p:custDataLst>
            </p:nvPr>
          </p:nvSpPr>
          <p:spPr bwMode="auto">
            <a:xfrm rot="1800000">
              <a:off x="7304" y="5141"/>
              <a:ext cx="462" cy="758"/>
            </a:xfrm>
            <a:custGeom>
              <a:avLst/>
              <a:gdLst>
                <a:gd name="T0" fmla="*/ 1029029 w 3535"/>
                <a:gd name="T1" fmla="*/ 1156466 h 5800"/>
                <a:gd name="T2" fmla="*/ 818493 w 3535"/>
                <a:gd name="T3" fmla="*/ 1179458 h 5800"/>
                <a:gd name="T4" fmla="*/ 848054 w 3535"/>
                <a:gd name="T5" fmla="*/ 1077639 h 5800"/>
                <a:gd name="T6" fmla="*/ 875315 w 3535"/>
                <a:gd name="T7" fmla="*/ 972864 h 5800"/>
                <a:gd name="T8" fmla="*/ 898635 w 3535"/>
                <a:gd name="T9" fmla="*/ 868417 h 5800"/>
                <a:gd name="T10" fmla="*/ 916371 w 3535"/>
                <a:gd name="T11" fmla="*/ 767255 h 5800"/>
                <a:gd name="T12" fmla="*/ 926553 w 3535"/>
                <a:gd name="T13" fmla="*/ 672662 h 5800"/>
                <a:gd name="T14" fmla="*/ 927538 w 3535"/>
                <a:gd name="T15" fmla="*/ 635876 h 5800"/>
                <a:gd name="T16" fmla="*/ 926553 w 3535"/>
                <a:gd name="T17" fmla="*/ 582996 h 5800"/>
                <a:gd name="T18" fmla="*/ 921955 w 3535"/>
                <a:gd name="T19" fmla="*/ 531429 h 5800"/>
                <a:gd name="T20" fmla="*/ 914072 w 3535"/>
                <a:gd name="T21" fmla="*/ 481505 h 5800"/>
                <a:gd name="T22" fmla="*/ 903233 w 3535"/>
                <a:gd name="T23" fmla="*/ 433223 h 5800"/>
                <a:gd name="T24" fmla="*/ 889438 w 3535"/>
                <a:gd name="T25" fmla="*/ 387241 h 5800"/>
                <a:gd name="T26" fmla="*/ 873673 w 3535"/>
                <a:gd name="T27" fmla="*/ 342900 h 5800"/>
                <a:gd name="T28" fmla="*/ 855936 w 3535"/>
                <a:gd name="T29" fmla="*/ 301187 h 5800"/>
                <a:gd name="T30" fmla="*/ 836230 w 3535"/>
                <a:gd name="T31" fmla="*/ 261773 h 5800"/>
                <a:gd name="T32" fmla="*/ 808640 w 3535"/>
                <a:gd name="T33" fmla="*/ 212178 h 5800"/>
                <a:gd name="T34" fmla="*/ 763314 w 3535"/>
                <a:gd name="T35" fmla="*/ 146816 h 5800"/>
                <a:gd name="T36" fmla="*/ 717660 w 3535"/>
                <a:gd name="T37" fmla="*/ 92622 h 5800"/>
                <a:gd name="T38" fmla="*/ 673319 w 3535"/>
                <a:gd name="T39" fmla="*/ 50253 h 5800"/>
                <a:gd name="T40" fmla="*/ 632592 w 3535"/>
                <a:gd name="T41" fmla="*/ 20035 h 5800"/>
                <a:gd name="T42" fmla="*/ 608943 w 3535"/>
                <a:gd name="T43" fmla="*/ 7226 h 5800"/>
                <a:gd name="T44" fmla="*/ 593835 w 3535"/>
                <a:gd name="T45" fmla="*/ 1971 h 5800"/>
                <a:gd name="T46" fmla="*/ 580697 w 3535"/>
                <a:gd name="T47" fmla="*/ 0 h 5800"/>
                <a:gd name="T48" fmla="*/ 572486 w 3535"/>
                <a:gd name="T49" fmla="*/ 657 h 5800"/>
                <a:gd name="T50" fmla="*/ 558034 w 3535"/>
                <a:gd name="T51" fmla="*/ 5255 h 5800"/>
                <a:gd name="T52" fmla="*/ 541283 w 3535"/>
                <a:gd name="T53" fmla="*/ 12809 h 5800"/>
                <a:gd name="T54" fmla="*/ 502526 w 3535"/>
                <a:gd name="T55" fmla="*/ 38428 h 5800"/>
                <a:gd name="T56" fmla="*/ 459171 w 3535"/>
                <a:gd name="T57" fmla="*/ 77185 h 5800"/>
                <a:gd name="T58" fmla="*/ 413517 w 3535"/>
                <a:gd name="T59" fmla="*/ 127438 h 5800"/>
                <a:gd name="T60" fmla="*/ 368191 w 3535"/>
                <a:gd name="T61" fmla="*/ 189515 h 5800"/>
                <a:gd name="T62" fmla="*/ 332390 w 3535"/>
                <a:gd name="T63" fmla="*/ 248635 h 5800"/>
                <a:gd name="T64" fmla="*/ 312026 w 3535"/>
                <a:gd name="T65" fmla="*/ 287721 h 5800"/>
                <a:gd name="T66" fmla="*/ 293633 w 3535"/>
                <a:gd name="T67" fmla="*/ 328777 h 5800"/>
                <a:gd name="T68" fmla="*/ 277210 w 3535"/>
                <a:gd name="T69" fmla="*/ 371803 h 5800"/>
                <a:gd name="T70" fmla="*/ 263087 w 3535"/>
                <a:gd name="T71" fmla="*/ 417458 h 5800"/>
                <a:gd name="T72" fmla="*/ 250935 w 3535"/>
                <a:gd name="T73" fmla="*/ 465083 h 5800"/>
                <a:gd name="T74" fmla="*/ 242066 w 3535"/>
                <a:gd name="T75" fmla="*/ 514350 h 5800"/>
                <a:gd name="T76" fmla="*/ 236483 w 3535"/>
                <a:gd name="T77" fmla="*/ 565588 h 5800"/>
                <a:gd name="T78" fmla="*/ 233855 w 3535"/>
                <a:gd name="T79" fmla="*/ 618468 h 5800"/>
                <a:gd name="T80" fmla="*/ 235169 w 3535"/>
                <a:gd name="T81" fmla="*/ 672662 h 5800"/>
                <a:gd name="T82" fmla="*/ 241410 w 3535"/>
                <a:gd name="T83" fmla="*/ 734739 h 5800"/>
                <a:gd name="T84" fmla="*/ 256190 w 3535"/>
                <a:gd name="T85" fmla="*/ 834259 h 5800"/>
                <a:gd name="T86" fmla="*/ 277867 w 3535"/>
                <a:gd name="T87" fmla="*/ 938048 h 5800"/>
                <a:gd name="T88" fmla="*/ 304143 w 3535"/>
                <a:gd name="T89" fmla="*/ 1043152 h 5800"/>
                <a:gd name="T90" fmla="*/ 333047 w 3535"/>
                <a:gd name="T91" fmla="*/ 1146284 h 5800"/>
                <a:gd name="T92" fmla="*/ 132693 w 3535"/>
                <a:gd name="T93" fmla="*/ 1156466 h 5800"/>
                <a:gd name="T94" fmla="*/ 580697 w 3535"/>
                <a:gd name="T95" fmla="*/ 1905000 h 58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535" h="5800">
                  <a:moveTo>
                    <a:pt x="2174" y="4724"/>
                  </a:moveTo>
                  <a:lnTo>
                    <a:pt x="3535" y="5397"/>
                  </a:lnTo>
                  <a:lnTo>
                    <a:pt x="3133" y="3521"/>
                  </a:lnTo>
                  <a:lnTo>
                    <a:pt x="2462" y="3691"/>
                  </a:lnTo>
                  <a:lnTo>
                    <a:pt x="2492" y="3591"/>
                  </a:lnTo>
                  <a:lnTo>
                    <a:pt x="2523" y="3490"/>
                  </a:lnTo>
                  <a:lnTo>
                    <a:pt x="2552" y="3385"/>
                  </a:lnTo>
                  <a:lnTo>
                    <a:pt x="2582" y="3281"/>
                  </a:lnTo>
                  <a:lnTo>
                    <a:pt x="2611" y="3176"/>
                  </a:lnTo>
                  <a:lnTo>
                    <a:pt x="2638" y="3069"/>
                  </a:lnTo>
                  <a:lnTo>
                    <a:pt x="2665" y="2962"/>
                  </a:lnTo>
                  <a:lnTo>
                    <a:pt x="2691" y="2856"/>
                  </a:lnTo>
                  <a:lnTo>
                    <a:pt x="2714" y="2749"/>
                  </a:lnTo>
                  <a:lnTo>
                    <a:pt x="2736" y="2644"/>
                  </a:lnTo>
                  <a:lnTo>
                    <a:pt x="2757" y="2540"/>
                  </a:lnTo>
                  <a:lnTo>
                    <a:pt x="2774" y="2437"/>
                  </a:lnTo>
                  <a:lnTo>
                    <a:pt x="2790" y="2336"/>
                  </a:lnTo>
                  <a:lnTo>
                    <a:pt x="2802" y="2237"/>
                  </a:lnTo>
                  <a:lnTo>
                    <a:pt x="2813" y="2141"/>
                  </a:lnTo>
                  <a:lnTo>
                    <a:pt x="2821" y="2048"/>
                  </a:lnTo>
                  <a:lnTo>
                    <a:pt x="2823" y="1992"/>
                  </a:lnTo>
                  <a:lnTo>
                    <a:pt x="2824" y="1936"/>
                  </a:lnTo>
                  <a:lnTo>
                    <a:pt x="2824" y="1883"/>
                  </a:lnTo>
                  <a:lnTo>
                    <a:pt x="2823" y="1829"/>
                  </a:lnTo>
                  <a:lnTo>
                    <a:pt x="2821" y="1775"/>
                  </a:lnTo>
                  <a:lnTo>
                    <a:pt x="2817" y="1722"/>
                  </a:lnTo>
                  <a:lnTo>
                    <a:pt x="2813" y="1669"/>
                  </a:lnTo>
                  <a:lnTo>
                    <a:pt x="2807" y="1618"/>
                  </a:lnTo>
                  <a:lnTo>
                    <a:pt x="2800" y="1566"/>
                  </a:lnTo>
                  <a:lnTo>
                    <a:pt x="2791" y="1515"/>
                  </a:lnTo>
                  <a:lnTo>
                    <a:pt x="2783" y="1466"/>
                  </a:lnTo>
                  <a:lnTo>
                    <a:pt x="2773" y="1416"/>
                  </a:lnTo>
                  <a:lnTo>
                    <a:pt x="2762" y="1367"/>
                  </a:lnTo>
                  <a:lnTo>
                    <a:pt x="2750" y="1319"/>
                  </a:lnTo>
                  <a:lnTo>
                    <a:pt x="2736" y="1271"/>
                  </a:lnTo>
                  <a:lnTo>
                    <a:pt x="2723" y="1224"/>
                  </a:lnTo>
                  <a:lnTo>
                    <a:pt x="2708" y="1179"/>
                  </a:lnTo>
                  <a:lnTo>
                    <a:pt x="2693" y="1132"/>
                  </a:lnTo>
                  <a:lnTo>
                    <a:pt x="2677" y="1088"/>
                  </a:lnTo>
                  <a:lnTo>
                    <a:pt x="2660" y="1044"/>
                  </a:lnTo>
                  <a:lnTo>
                    <a:pt x="2643" y="1001"/>
                  </a:lnTo>
                  <a:lnTo>
                    <a:pt x="2625" y="958"/>
                  </a:lnTo>
                  <a:lnTo>
                    <a:pt x="2606" y="917"/>
                  </a:lnTo>
                  <a:lnTo>
                    <a:pt x="2587" y="876"/>
                  </a:lnTo>
                  <a:lnTo>
                    <a:pt x="2567" y="836"/>
                  </a:lnTo>
                  <a:lnTo>
                    <a:pt x="2546" y="797"/>
                  </a:lnTo>
                  <a:lnTo>
                    <a:pt x="2525" y="757"/>
                  </a:lnTo>
                  <a:lnTo>
                    <a:pt x="2505" y="719"/>
                  </a:lnTo>
                  <a:lnTo>
                    <a:pt x="2462" y="646"/>
                  </a:lnTo>
                  <a:lnTo>
                    <a:pt x="2416" y="577"/>
                  </a:lnTo>
                  <a:lnTo>
                    <a:pt x="2371" y="511"/>
                  </a:lnTo>
                  <a:lnTo>
                    <a:pt x="2324" y="447"/>
                  </a:lnTo>
                  <a:lnTo>
                    <a:pt x="2278" y="388"/>
                  </a:lnTo>
                  <a:lnTo>
                    <a:pt x="2231" y="333"/>
                  </a:lnTo>
                  <a:lnTo>
                    <a:pt x="2185" y="282"/>
                  </a:lnTo>
                  <a:lnTo>
                    <a:pt x="2139" y="235"/>
                  </a:lnTo>
                  <a:lnTo>
                    <a:pt x="2094" y="191"/>
                  </a:lnTo>
                  <a:lnTo>
                    <a:pt x="2050" y="153"/>
                  </a:lnTo>
                  <a:lnTo>
                    <a:pt x="2007" y="117"/>
                  </a:lnTo>
                  <a:lnTo>
                    <a:pt x="1965" y="87"/>
                  </a:lnTo>
                  <a:lnTo>
                    <a:pt x="1926" y="61"/>
                  </a:lnTo>
                  <a:lnTo>
                    <a:pt x="1889" y="39"/>
                  </a:lnTo>
                  <a:lnTo>
                    <a:pt x="1871" y="30"/>
                  </a:lnTo>
                  <a:lnTo>
                    <a:pt x="1854" y="22"/>
                  </a:lnTo>
                  <a:lnTo>
                    <a:pt x="1838" y="16"/>
                  </a:lnTo>
                  <a:lnTo>
                    <a:pt x="1823" y="10"/>
                  </a:lnTo>
                  <a:lnTo>
                    <a:pt x="1808" y="6"/>
                  </a:lnTo>
                  <a:lnTo>
                    <a:pt x="1794" y="2"/>
                  </a:lnTo>
                  <a:lnTo>
                    <a:pt x="1780" y="1"/>
                  </a:lnTo>
                  <a:lnTo>
                    <a:pt x="1768" y="0"/>
                  </a:lnTo>
                  <a:lnTo>
                    <a:pt x="1757" y="1"/>
                  </a:lnTo>
                  <a:lnTo>
                    <a:pt x="1743" y="2"/>
                  </a:lnTo>
                  <a:lnTo>
                    <a:pt x="1729" y="6"/>
                  </a:lnTo>
                  <a:lnTo>
                    <a:pt x="1714" y="10"/>
                  </a:lnTo>
                  <a:lnTo>
                    <a:pt x="1699" y="16"/>
                  </a:lnTo>
                  <a:lnTo>
                    <a:pt x="1682" y="22"/>
                  </a:lnTo>
                  <a:lnTo>
                    <a:pt x="1666" y="30"/>
                  </a:lnTo>
                  <a:lnTo>
                    <a:pt x="1648" y="39"/>
                  </a:lnTo>
                  <a:lnTo>
                    <a:pt x="1611" y="61"/>
                  </a:lnTo>
                  <a:lnTo>
                    <a:pt x="1572" y="87"/>
                  </a:lnTo>
                  <a:lnTo>
                    <a:pt x="1530" y="117"/>
                  </a:lnTo>
                  <a:lnTo>
                    <a:pt x="1487" y="153"/>
                  </a:lnTo>
                  <a:lnTo>
                    <a:pt x="1443" y="191"/>
                  </a:lnTo>
                  <a:lnTo>
                    <a:pt x="1398" y="235"/>
                  </a:lnTo>
                  <a:lnTo>
                    <a:pt x="1352" y="282"/>
                  </a:lnTo>
                  <a:lnTo>
                    <a:pt x="1306" y="333"/>
                  </a:lnTo>
                  <a:lnTo>
                    <a:pt x="1259" y="388"/>
                  </a:lnTo>
                  <a:lnTo>
                    <a:pt x="1213" y="447"/>
                  </a:lnTo>
                  <a:lnTo>
                    <a:pt x="1166" y="511"/>
                  </a:lnTo>
                  <a:lnTo>
                    <a:pt x="1121" y="577"/>
                  </a:lnTo>
                  <a:lnTo>
                    <a:pt x="1075" y="646"/>
                  </a:lnTo>
                  <a:lnTo>
                    <a:pt x="1032" y="719"/>
                  </a:lnTo>
                  <a:lnTo>
                    <a:pt x="1012" y="757"/>
                  </a:lnTo>
                  <a:lnTo>
                    <a:pt x="991" y="797"/>
                  </a:lnTo>
                  <a:lnTo>
                    <a:pt x="970" y="836"/>
                  </a:lnTo>
                  <a:lnTo>
                    <a:pt x="950" y="876"/>
                  </a:lnTo>
                  <a:lnTo>
                    <a:pt x="931" y="917"/>
                  </a:lnTo>
                  <a:lnTo>
                    <a:pt x="912" y="958"/>
                  </a:lnTo>
                  <a:lnTo>
                    <a:pt x="894" y="1001"/>
                  </a:lnTo>
                  <a:lnTo>
                    <a:pt x="877" y="1044"/>
                  </a:lnTo>
                  <a:lnTo>
                    <a:pt x="860" y="1088"/>
                  </a:lnTo>
                  <a:lnTo>
                    <a:pt x="844" y="1132"/>
                  </a:lnTo>
                  <a:lnTo>
                    <a:pt x="829" y="1179"/>
                  </a:lnTo>
                  <a:lnTo>
                    <a:pt x="814" y="1224"/>
                  </a:lnTo>
                  <a:lnTo>
                    <a:pt x="801" y="1271"/>
                  </a:lnTo>
                  <a:lnTo>
                    <a:pt x="787" y="1319"/>
                  </a:lnTo>
                  <a:lnTo>
                    <a:pt x="775" y="1367"/>
                  </a:lnTo>
                  <a:lnTo>
                    <a:pt x="764" y="1416"/>
                  </a:lnTo>
                  <a:lnTo>
                    <a:pt x="754" y="1466"/>
                  </a:lnTo>
                  <a:lnTo>
                    <a:pt x="746" y="1515"/>
                  </a:lnTo>
                  <a:lnTo>
                    <a:pt x="737" y="1566"/>
                  </a:lnTo>
                  <a:lnTo>
                    <a:pt x="730" y="1618"/>
                  </a:lnTo>
                  <a:lnTo>
                    <a:pt x="723" y="1669"/>
                  </a:lnTo>
                  <a:lnTo>
                    <a:pt x="720" y="1722"/>
                  </a:lnTo>
                  <a:lnTo>
                    <a:pt x="716" y="1775"/>
                  </a:lnTo>
                  <a:lnTo>
                    <a:pt x="714" y="1829"/>
                  </a:lnTo>
                  <a:lnTo>
                    <a:pt x="712" y="1883"/>
                  </a:lnTo>
                  <a:lnTo>
                    <a:pt x="712" y="1936"/>
                  </a:lnTo>
                  <a:lnTo>
                    <a:pt x="714" y="1992"/>
                  </a:lnTo>
                  <a:lnTo>
                    <a:pt x="716" y="2048"/>
                  </a:lnTo>
                  <a:lnTo>
                    <a:pt x="723" y="2141"/>
                  </a:lnTo>
                  <a:lnTo>
                    <a:pt x="735" y="2237"/>
                  </a:lnTo>
                  <a:lnTo>
                    <a:pt x="747" y="2336"/>
                  </a:lnTo>
                  <a:lnTo>
                    <a:pt x="763" y="2437"/>
                  </a:lnTo>
                  <a:lnTo>
                    <a:pt x="780" y="2540"/>
                  </a:lnTo>
                  <a:lnTo>
                    <a:pt x="801" y="2644"/>
                  </a:lnTo>
                  <a:lnTo>
                    <a:pt x="823" y="2749"/>
                  </a:lnTo>
                  <a:lnTo>
                    <a:pt x="846" y="2856"/>
                  </a:lnTo>
                  <a:lnTo>
                    <a:pt x="872" y="2962"/>
                  </a:lnTo>
                  <a:lnTo>
                    <a:pt x="899" y="3069"/>
                  </a:lnTo>
                  <a:lnTo>
                    <a:pt x="926" y="3176"/>
                  </a:lnTo>
                  <a:lnTo>
                    <a:pt x="955" y="3281"/>
                  </a:lnTo>
                  <a:lnTo>
                    <a:pt x="985" y="3385"/>
                  </a:lnTo>
                  <a:lnTo>
                    <a:pt x="1014" y="3490"/>
                  </a:lnTo>
                  <a:lnTo>
                    <a:pt x="1045" y="3591"/>
                  </a:lnTo>
                  <a:lnTo>
                    <a:pt x="1075" y="3691"/>
                  </a:lnTo>
                  <a:lnTo>
                    <a:pt x="404" y="3521"/>
                  </a:lnTo>
                  <a:lnTo>
                    <a:pt x="0" y="5397"/>
                  </a:lnTo>
                  <a:lnTo>
                    <a:pt x="1362" y="4724"/>
                  </a:lnTo>
                  <a:lnTo>
                    <a:pt x="1768" y="5800"/>
                  </a:lnTo>
                  <a:lnTo>
                    <a:pt x="2174" y="4724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>
              <a:normAutofit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4" name="椭圆 13"/>
            <p:cNvSpPr/>
            <p:nvPr>
              <p:custDataLst>
                <p:tags r:id="rId7"/>
              </p:custDataLst>
            </p:nvPr>
          </p:nvSpPr>
          <p:spPr>
            <a:xfrm>
              <a:off x="7886" y="3231"/>
              <a:ext cx="1269" cy="1269"/>
            </a:xfrm>
            <a:prstGeom prst="ellipse">
              <a:avLst/>
            </a:prstGeom>
            <a:solidFill>
              <a:srgbClr val="1F74AD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15" name="KSO_Shape"/>
            <p:cNvSpPr/>
            <p:nvPr>
              <p:custDataLst>
                <p:tags r:id="rId8"/>
              </p:custDataLst>
            </p:nvPr>
          </p:nvSpPr>
          <p:spPr bwMode="auto">
            <a:xfrm>
              <a:off x="8173" y="3494"/>
              <a:ext cx="696" cy="709"/>
            </a:xfrm>
            <a:custGeom>
              <a:avLst/>
              <a:gdLst>
                <a:gd name="T0" fmla="*/ 2147483646 w 4946"/>
                <a:gd name="T1" fmla="*/ 0 h 5041"/>
                <a:gd name="T2" fmla="*/ 2147483646 w 4946"/>
                <a:gd name="T3" fmla="*/ 2147483646 h 5041"/>
                <a:gd name="T4" fmla="*/ 2147483646 w 4946"/>
                <a:gd name="T5" fmla="*/ 2147483646 h 5041"/>
                <a:gd name="T6" fmla="*/ 2147483646 w 4946"/>
                <a:gd name="T7" fmla="*/ 2147483646 h 5041"/>
                <a:gd name="T8" fmla="*/ 2147483646 w 4946"/>
                <a:gd name="T9" fmla="*/ 2147483646 h 5041"/>
                <a:gd name="T10" fmla="*/ 2147483646 w 4946"/>
                <a:gd name="T11" fmla="*/ 2147483646 h 5041"/>
                <a:gd name="T12" fmla="*/ 2147483646 w 4946"/>
                <a:gd name="T13" fmla="*/ 2147483646 h 5041"/>
                <a:gd name="T14" fmla="*/ 2147483646 w 4946"/>
                <a:gd name="T15" fmla="*/ 2147483646 h 5041"/>
                <a:gd name="T16" fmla="*/ 2147483646 w 4946"/>
                <a:gd name="T17" fmla="*/ 2147483646 h 5041"/>
                <a:gd name="T18" fmla="*/ 2147483646 w 4946"/>
                <a:gd name="T19" fmla="*/ 2147483646 h 5041"/>
                <a:gd name="T20" fmla="*/ 2147483646 w 4946"/>
                <a:gd name="T21" fmla="*/ 2147483646 h 5041"/>
                <a:gd name="T22" fmla="*/ 2147483646 w 4946"/>
                <a:gd name="T23" fmla="*/ 2147483646 h 5041"/>
                <a:gd name="T24" fmla="*/ 2147483646 w 4946"/>
                <a:gd name="T25" fmla="*/ 2147483646 h 5041"/>
                <a:gd name="T26" fmla="*/ 2147483646 w 4946"/>
                <a:gd name="T27" fmla="*/ 2147483646 h 5041"/>
                <a:gd name="T28" fmla="*/ 2147483646 w 4946"/>
                <a:gd name="T29" fmla="*/ 2147483646 h 5041"/>
                <a:gd name="T30" fmla="*/ 2147483646 w 4946"/>
                <a:gd name="T31" fmla="*/ 2147483646 h 5041"/>
                <a:gd name="T32" fmla="*/ 2147483646 w 4946"/>
                <a:gd name="T33" fmla="*/ 2147483646 h 5041"/>
                <a:gd name="T34" fmla="*/ 2147483646 w 4946"/>
                <a:gd name="T35" fmla="*/ 2147483646 h 5041"/>
                <a:gd name="T36" fmla="*/ 2147483646 w 4946"/>
                <a:gd name="T37" fmla="*/ 2147483646 h 5041"/>
                <a:gd name="T38" fmla="*/ 2147483646 w 4946"/>
                <a:gd name="T39" fmla="*/ 2147483646 h 5041"/>
                <a:gd name="T40" fmla="*/ 2147483646 w 4946"/>
                <a:gd name="T41" fmla="*/ 2147483646 h 5041"/>
                <a:gd name="T42" fmla="*/ 2147483646 w 4946"/>
                <a:gd name="T43" fmla="*/ 2147483646 h 5041"/>
                <a:gd name="T44" fmla="*/ 2147483646 w 4946"/>
                <a:gd name="T45" fmla="*/ 2147483646 h 5041"/>
                <a:gd name="T46" fmla="*/ 2147483646 w 4946"/>
                <a:gd name="T47" fmla="*/ 2147483646 h 5041"/>
                <a:gd name="T48" fmla="*/ 2147483646 w 4946"/>
                <a:gd name="T49" fmla="*/ 2147483646 h 5041"/>
                <a:gd name="T50" fmla="*/ 2147483646 w 4946"/>
                <a:gd name="T51" fmla="*/ 2147483646 h 5041"/>
                <a:gd name="T52" fmla="*/ 2147483646 w 4946"/>
                <a:gd name="T53" fmla="*/ 2147483646 h 5041"/>
                <a:gd name="T54" fmla="*/ 0 w 4946"/>
                <a:gd name="T55" fmla="*/ 2147483646 h 5041"/>
                <a:gd name="T56" fmla="*/ 2147483646 w 4946"/>
                <a:gd name="T57" fmla="*/ 2147483646 h 5041"/>
                <a:gd name="T58" fmla="*/ 2147483646 w 4946"/>
                <a:gd name="T59" fmla="*/ 2147483646 h 5041"/>
                <a:gd name="T60" fmla="*/ 2147483646 w 4946"/>
                <a:gd name="T61" fmla="*/ 2147483646 h 5041"/>
                <a:gd name="T62" fmla="*/ 2147483646 w 4946"/>
                <a:gd name="T63" fmla="*/ 2147483646 h 5041"/>
                <a:gd name="T64" fmla="*/ 2147483646 w 4946"/>
                <a:gd name="T65" fmla="*/ 2147483646 h 5041"/>
                <a:gd name="T66" fmla="*/ 2147483646 w 4946"/>
                <a:gd name="T67" fmla="*/ 2147483646 h 5041"/>
                <a:gd name="T68" fmla="*/ 2147483646 w 4946"/>
                <a:gd name="T69" fmla="*/ 2147483646 h 5041"/>
                <a:gd name="T70" fmla="*/ 2147483646 w 4946"/>
                <a:gd name="T71" fmla="*/ 2147483646 h 5041"/>
                <a:gd name="T72" fmla="*/ 2147483646 w 4946"/>
                <a:gd name="T73" fmla="*/ 2147483646 h 5041"/>
                <a:gd name="T74" fmla="*/ 2147483646 w 4946"/>
                <a:gd name="T75" fmla="*/ 2147483646 h 5041"/>
                <a:gd name="T76" fmla="*/ 2147483646 w 4946"/>
                <a:gd name="T77" fmla="*/ 2147483646 h 5041"/>
                <a:gd name="T78" fmla="*/ 2147483646 w 4946"/>
                <a:gd name="T79" fmla="*/ 2147483646 h 5041"/>
                <a:gd name="T80" fmla="*/ 2147483646 w 4946"/>
                <a:gd name="T81" fmla="*/ 2147483646 h 5041"/>
                <a:gd name="T82" fmla="*/ 2147483646 w 4946"/>
                <a:gd name="T83" fmla="*/ 2147483646 h 5041"/>
                <a:gd name="T84" fmla="*/ 2147483646 w 4946"/>
                <a:gd name="T85" fmla="*/ 2147483646 h 5041"/>
                <a:gd name="T86" fmla="*/ 2147483646 w 4946"/>
                <a:gd name="T87" fmla="*/ 2147483646 h 5041"/>
                <a:gd name="T88" fmla="*/ 2147483646 w 4946"/>
                <a:gd name="T89" fmla="*/ 2147483646 h 5041"/>
                <a:gd name="T90" fmla="*/ 2147483646 w 4946"/>
                <a:gd name="T91" fmla="*/ 2147483646 h 5041"/>
                <a:gd name="T92" fmla="*/ 2147483646 w 4946"/>
                <a:gd name="T93" fmla="*/ 2147483646 h 5041"/>
                <a:gd name="T94" fmla="*/ 2147483646 w 4946"/>
                <a:gd name="T95" fmla="*/ 2147483646 h 5041"/>
                <a:gd name="T96" fmla="*/ 2147483646 w 4946"/>
                <a:gd name="T97" fmla="*/ 2147483646 h 5041"/>
                <a:gd name="T98" fmla="*/ 2147483646 w 4946"/>
                <a:gd name="T99" fmla="*/ 2147483646 h 5041"/>
                <a:gd name="T100" fmla="*/ 2147483646 w 4946"/>
                <a:gd name="T101" fmla="*/ 2147483646 h 5041"/>
                <a:gd name="T102" fmla="*/ 2147483646 w 4946"/>
                <a:gd name="T103" fmla="*/ 2147483646 h 5041"/>
                <a:gd name="T104" fmla="*/ 2147483646 w 4946"/>
                <a:gd name="T105" fmla="*/ 2147483646 h 5041"/>
                <a:gd name="T106" fmla="*/ 2147483646 w 4946"/>
                <a:gd name="T107" fmla="*/ 2147483646 h 5041"/>
                <a:gd name="T108" fmla="*/ 2147483646 w 4946"/>
                <a:gd name="T109" fmla="*/ 2147483646 h 5041"/>
                <a:gd name="T110" fmla="*/ 2147483646 w 4946"/>
                <a:gd name="T111" fmla="*/ 2147483646 h 5041"/>
                <a:gd name="T112" fmla="*/ 2147483646 w 4946"/>
                <a:gd name="T113" fmla="*/ 2147483646 h 5041"/>
                <a:gd name="T114" fmla="*/ 2147483646 w 4946"/>
                <a:gd name="T115" fmla="*/ 2147483646 h 5041"/>
                <a:gd name="T116" fmla="*/ 2147483646 w 4946"/>
                <a:gd name="T117" fmla="*/ 2147483646 h 504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946" h="5041">
                  <a:moveTo>
                    <a:pt x="4946" y="532"/>
                  </a:moveTo>
                  <a:lnTo>
                    <a:pt x="4534" y="270"/>
                  </a:lnTo>
                  <a:lnTo>
                    <a:pt x="4106" y="0"/>
                  </a:lnTo>
                  <a:lnTo>
                    <a:pt x="2142" y="3139"/>
                  </a:lnTo>
                  <a:lnTo>
                    <a:pt x="2117" y="3136"/>
                  </a:lnTo>
                  <a:lnTo>
                    <a:pt x="2091" y="3134"/>
                  </a:lnTo>
                  <a:lnTo>
                    <a:pt x="2066" y="3133"/>
                  </a:lnTo>
                  <a:lnTo>
                    <a:pt x="2039" y="3133"/>
                  </a:lnTo>
                  <a:lnTo>
                    <a:pt x="2014" y="3134"/>
                  </a:lnTo>
                  <a:lnTo>
                    <a:pt x="1989" y="3136"/>
                  </a:lnTo>
                  <a:lnTo>
                    <a:pt x="1963" y="3138"/>
                  </a:lnTo>
                  <a:lnTo>
                    <a:pt x="1938" y="3142"/>
                  </a:lnTo>
                  <a:lnTo>
                    <a:pt x="1912" y="3147"/>
                  </a:lnTo>
                  <a:lnTo>
                    <a:pt x="1888" y="3153"/>
                  </a:lnTo>
                  <a:lnTo>
                    <a:pt x="1862" y="3160"/>
                  </a:lnTo>
                  <a:lnTo>
                    <a:pt x="1838" y="3168"/>
                  </a:lnTo>
                  <a:lnTo>
                    <a:pt x="1813" y="3177"/>
                  </a:lnTo>
                  <a:lnTo>
                    <a:pt x="1789" y="3188"/>
                  </a:lnTo>
                  <a:lnTo>
                    <a:pt x="1765" y="3200"/>
                  </a:lnTo>
                  <a:lnTo>
                    <a:pt x="1742" y="3212"/>
                  </a:lnTo>
                  <a:lnTo>
                    <a:pt x="1719" y="3226"/>
                  </a:lnTo>
                  <a:lnTo>
                    <a:pt x="1695" y="3242"/>
                  </a:lnTo>
                  <a:lnTo>
                    <a:pt x="1673" y="3259"/>
                  </a:lnTo>
                  <a:lnTo>
                    <a:pt x="1651" y="3277"/>
                  </a:lnTo>
                  <a:lnTo>
                    <a:pt x="1629" y="3297"/>
                  </a:lnTo>
                  <a:lnTo>
                    <a:pt x="1609" y="3317"/>
                  </a:lnTo>
                  <a:lnTo>
                    <a:pt x="1587" y="3339"/>
                  </a:lnTo>
                  <a:lnTo>
                    <a:pt x="1568" y="3363"/>
                  </a:lnTo>
                  <a:lnTo>
                    <a:pt x="1547" y="3388"/>
                  </a:lnTo>
                  <a:lnTo>
                    <a:pt x="1529" y="3415"/>
                  </a:lnTo>
                  <a:lnTo>
                    <a:pt x="1510" y="3442"/>
                  </a:lnTo>
                  <a:lnTo>
                    <a:pt x="1492" y="3472"/>
                  </a:lnTo>
                  <a:lnTo>
                    <a:pt x="1475" y="3503"/>
                  </a:lnTo>
                  <a:lnTo>
                    <a:pt x="1459" y="3536"/>
                  </a:lnTo>
                  <a:lnTo>
                    <a:pt x="1442" y="3570"/>
                  </a:lnTo>
                  <a:lnTo>
                    <a:pt x="1427" y="3605"/>
                  </a:lnTo>
                  <a:lnTo>
                    <a:pt x="1411" y="3653"/>
                  </a:lnTo>
                  <a:lnTo>
                    <a:pt x="1393" y="3699"/>
                  </a:lnTo>
                  <a:lnTo>
                    <a:pt x="1373" y="3744"/>
                  </a:lnTo>
                  <a:lnTo>
                    <a:pt x="1354" y="3787"/>
                  </a:lnTo>
                  <a:lnTo>
                    <a:pt x="1332" y="3828"/>
                  </a:lnTo>
                  <a:lnTo>
                    <a:pt x="1311" y="3868"/>
                  </a:lnTo>
                  <a:lnTo>
                    <a:pt x="1289" y="3908"/>
                  </a:lnTo>
                  <a:lnTo>
                    <a:pt x="1265" y="3944"/>
                  </a:lnTo>
                  <a:lnTo>
                    <a:pt x="1241" y="3981"/>
                  </a:lnTo>
                  <a:lnTo>
                    <a:pt x="1216" y="4016"/>
                  </a:lnTo>
                  <a:lnTo>
                    <a:pt x="1191" y="4048"/>
                  </a:lnTo>
                  <a:lnTo>
                    <a:pt x="1165" y="4081"/>
                  </a:lnTo>
                  <a:lnTo>
                    <a:pt x="1139" y="4111"/>
                  </a:lnTo>
                  <a:lnTo>
                    <a:pt x="1111" y="4141"/>
                  </a:lnTo>
                  <a:lnTo>
                    <a:pt x="1084" y="4170"/>
                  </a:lnTo>
                  <a:lnTo>
                    <a:pt x="1056" y="4197"/>
                  </a:lnTo>
                  <a:lnTo>
                    <a:pt x="1028" y="4222"/>
                  </a:lnTo>
                  <a:lnTo>
                    <a:pt x="999" y="4248"/>
                  </a:lnTo>
                  <a:lnTo>
                    <a:pt x="970" y="4271"/>
                  </a:lnTo>
                  <a:lnTo>
                    <a:pt x="940" y="4295"/>
                  </a:lnTo>
                  <a:lnTo>
                    <a:pt x="911" y="4316"/>
                  </a:lnTo>
                  <a:lnTo>
                    <a:pt x="881" y="4337"/>
                  </a:lnTo>
                  <a:lnTo>
                    <a:pt x="852" y="4356"/>
                  </a:lnTo>
                  <a:lnTo>
                    <a:pt x="821" y="4375"/>
                  </a:lnTo>
                  <a:lnTo>
                    <a:pt x="792" y="4393"/>
                  </a:lnTo>
                  <a:lnTo>
                    <a:pt x="761" y="4410"/>
                  </a:lnTo>
                  <a:lnTo>
                    <a:pt x="731" y="4425"/>
                  </a:lnTo>
                  <a:lnTo>
                    <a:pt x="701" y="4440"/>
                  </a:lnTo>
                  <a:lnTo>
                    <a:pt x="671" y="4455"/>
                  </a:lnTo>
                  <a:lnTo>
                    <a:pt x="641" y="4468"/>
                  </a:lnTo>
                  <a:lnTo>
                    <a:pt x="611" y="4480"/>
                  </a:lnTo>
                  <a:lnTo>
                    <a:pt x="582" y="4492"/>
                  </a:lnTo>
                  <a:lnTo>
                    <a:pt x="524" y="4513"/>
                  </a:lnTo>
                  <a:lnTo>
                    <a:pt x="468" y="4531"/>
                  </a:lnTo>
                  <a:lnTo>
                    <a:pt x="413" y="4547"/>
                  </a:lnTo>
                  <a:lnTo>
                    <a:pt x="359" y="4561"/>
                  </a:lnTo>
                  <a:lnTo>
                    <a:pt x="309" y="4572"/>
                  </a:lnTo>
                  <a:lnTo>
                    <a:pt x="261" y="4581"/>
                  </a:lnTo>
                  <a:lnTo>
                    <a:pt x="215" y="4588"/>
                  </a:lnTo>
                  <a:lnTo>
                    <a:pt x="174" y="4594"/>
                  </a:lnTo>
                  <a:lnTo>
                    <a:pt x="135" y="4598"/>
                  </a:lnTo>
                  <a:lnTo>
                    <a:pt x="102" y="4601"/>
                  </a:lnTo>
                  <a:lnTo>
                    <a:pt x="72" y="4603"/>
                  </a:lnTo>
                  <a:lnTo>
                    <a:pt x="47" y="4604"/>
                  </a:lnTo>
                  <a:lnTo>
                    <a:pt x="12" y="4605"/>
                  </a:lnTo>
                  <a:lnTo>
                    <a:pt x="0" y="4605"/>
                  </a:lnTo>
                  <a:lnTo>
                    <a:pt x="17" y="4616"/>
                  </a:lnTo>
                  <a:lnTo>
                    <a:pt x="68" y="4645"/>
                  </a:lnTo>
                  <a:lnTo>
                    <a:pt x="105" y="4666"/>
                  </a:lnTo>
                  <a:lnTo>
                    <a:pt x="150" y="4689"/>
                  </a:lnTo>
                  <a:lnTo>
                    <a:pt x="201" y="4714"/>
                  </a:lnTo>
                  <a:lnTo>
                    <a:pt x="258" y="4743"/>
                  </a:lnTo>
                  <a:lnTo>
                    <a:pt x="321" y="4773"/>
                  </a:lnTo>
                  <a:lnTo>
                    <a:pt x="390" y="4802"/>
                  </a:lnTo>
                  <a:lnTo>
                    <a:pt x="466" y="4833"/>
                  </a:lnTo>
                  <a:lnTo>
                    <a:pt x="545" y="4863"/>
                  </a:lnTo>
                  <a:lnTo>
                    <a:pt x="587" y="4878"/>
                  </a:lnTo>
                  <a:lnTo>
                    <a:pt x="630" y="4893"/>
                  </a:lnTo>
                  <a:lnTo>
                    <a:pt x="673" y="4908"/>
                  </a:lnTo>
                  <a:lnTo>
                    <a:pt x="718" y="4921"/>
                  </a:lnTo>
                  <a:lnTo>
                    <a:pt x="764" y="4935"/>
                  </a:lnTo>
                  <a:lnTo>
                    <a:pt x="811" y="4949"/>
                  </a:lnTo>
                  <a:lnTo>
                    <a:pt x="858" y="4961"/>
                  </a:lnTo>
                  <a:lnTo>
                    <a:pt x="907" y="4973"/>
                  </a:lnTo>
                  <a:lnTo>
                    <a:pt x="956" y="4983"/>
                  </a:lnTo>
                  <a:lnTo>
                    <a:pt x="1006" y="4995"/>
                  </a:lnTo>
                  <a:lnTo>
                    <a:pt x="1057" y="5004"/>
                  </a:lnTo>
                  <a:lnTo>
                    <a:pt x="1108" y="5012"/>
                  </a:lnTo>
                  <a:lnTo>
                    <a:pt x="1160" y="5020"/>
                  </a:lnTo>
                  <a:lnTo>
                    <a:pt x="1213" y="5026"/>
                  </a:lnTo>
                  <a:lnTo>
                    <a:pt x="1266" y="5032"/>
                  </a:lnTo>
                  <a:lnTo>
                    <a:pt x="1320" y="5036"/>
                  </a:lnTo>
                  <a:lnTo>
                    <a:pt x="1374" y="5039"/>
                  </a:lnTo>
                  <a:lnTo>
                    <a:pt x="1429" y="5040"/>
                  </a:lnTo>
                  <a:lnTo>
                    <a:pt x="1484" y="5041"/>
                  </a:lnTo>
                  <a:lnTo>
                    <a:pt x="1539" y="5040"/>
                  </a:lnTo>
                  <a:lnTo>
                    <a:pt x="1594" y="5037"/>
                  </a:lnTo>
                  <a:lnTo>
                    <a:pt x="1650" y="5033"/>
                  </a:lnTo>
                  <a:lnTo>
                    <a:pt x="1706" y="5027"/>
                  </a:lnTo>
                  <a:lnTo>
                    <a:pt x="1762" y="5019"/>
                  </a:lnTo>
                  <a:lnTo>
                    <a:pt x="1818" y="5010"/>
                  </a:lnTo>
                  <a:lnTo>
                    <a:pt x="1874" y="4999"/>
                  </a:lnTo>
                  <a:lnTo>
                    <a:pt x="1930" y="4985"/>
                  </a:lnTo>
                  <a:lnTo>
                    <a:pt x="1986" y="4970"/>
                  </a:lnTo>
                  <a:lnTo>
                    <a:pt x="2043" y="4953"/>
                  </a:lnTo>
                  <a:lnTo>
                    <a:pt x="2099" y="4933"/>
                  </a:lnTo>
                  <a:lnTo>
                    <a:pt x="2155" y="4912"/>
                  </a:lnTo>
                  <a:lnTo>
                    <a:pt x="2210" y="4888"/>
                  </a:lnTo>
                  <a:lnTo>
                    <a:pt x="2265" y="4862"/>
                  </a:lnTo>
                  <a:lnTo>
                    <a:pt x="2320" y="4834"/>
                  </a:lnTo>
                  <a:lnTo>
                    <a:pt x="2375" y="4802"/>
                  </a:lnTo>
                  <a:lnTo>
                    <a:pt x="2429" y="4768"/>
                  </a:lnTo>
                  <a:lnTo>
                    <a:pt x="2455" y="4751"/>
                  </a:lnTo>
                  <a:lnTo>
                    <a:pt x="2482" y="4733"/>
                  </a:lnTo>
                  <a:lnTo>
                    <a:pt x="2508" y="4713"/>
                  </a:lnTo>
                  <a:lnTo>
                    <a:pt x="2535" y="4694"/>
                  </a:lnTo>
                  <a:lnTo>
                    <a:pt x="2561" y="4673"/>
                  </a:lnTo>
                  <a:lnTo>
                    <a:pt x="2588" y="4652"/>
                  </a:lnTo>
                  <a:lnTo>
                    <a:pt x="2614" y="4630"/>
                  </a:lnTo>
                  <a:lnTo>
                    <a:pt x="2639" y="4608"/>
                  </a:lnTo>
                  <a:lnTo>
                    <a:pt x="2661" y="4588"/>
                  </a:lnTo>
                  <a:lnTo>
                    <a:pt x="2681" y="4569"/>
                  </a:lnTo>
                  <a:lnTo>
                    <a:pt x="2701" y="4547"/>
                  </a:lnTo>
                  <a:lnTo>
                    <a:pt x="2719" y="4527"/>
                  </a:lnTo>
                  <a:lnTo>
                    <a:pt x="2737" y="4506"/>
                  </a:lnTo>
                  <a:lnTo>
                    <a:pt x="2755" y="4483"/>
                  </a:lnTo>
                  <a:lnTo>
                    <a:pt x="2771" y="4461"/>
                  </a:lnTo>
                  <a:lnTo>
                    <a:pt x="2786" y="4438"/>
                  </a:lnTo>
                  <a:lnTo>
                    <a:pt x="2800" y="4415"/>
                  </a:lnTo>
                  <a:lnTo>
                    <a:pt x="2815" y="4392"/>
                  </a:lnTo>
                  <a:lnTo>
                    <a:pt x="2827" y="4367"/>
                  </a:lnTo>
                  <a:lnTo>
                    <a:pt x="2839" y="4344"/>
                  </a:lnTo>
                  <a:lnTo>
                    <a:pt x="2850" y="4319"/>
                  </a:lnTo>
                  <a:lnTo>
                    <a:pt x="2861" y="4294"/>
                  </a:lnTo>
                  <a:lnTo>
                    <a:pt x="2871" y="4268"/>
                  </a:lnTo>
                  <a:lnTo>
                    <a:pt x="2880" y="4243"/>
                  </a:lnTo>
                  <a:lnTo>
                    <a:pt x="2887" y="4217"/>
                  </a:lnTo>
                  <a:lnTo>
                    <a:pt x="2894" y="4192"/>
                  </a:lnTo>
                  <a:lnTo>
                    <a:pt x="2900" y="4166"/>
                  </a:lnTo>
                  <a:lnTo>
                    <a:pt x="2906" y="4140"/>
                  </a:lnTo>
                  <a:lnTo>
                    <a:pt x="2910" y="4113"/>
                  </a:lnTo>
                  <a:lnTo>
                    <a:pt x="2915" y="4087"/>
                  </a:lnTo>
                  <a:lnTo>
                    <a:pt x="2918" y="4061"/>
                  </a:lnTo>
                  <a:lnTo>
                    <a:pt x="2919" y="4034"/>
                  </a:lnTo>
                  <a:lnTo>
                    <a:pt x="2921" y="4008"/>
                  </a:lnTo>
                  <a:lnTo>
                    <a:pt x="2921" y="3981"/>
                  </a:lnTo>
                  <a:lnTo>
                    <a:pt x="2920" y="3955"/>
                  </a:lnTo>
                  <a:lnTo>
                    <a:pt x="2919" y="3928"/>
                  </a:lnTo>
                  <a:lnTo>
                    <a:pt x="2917" y="3901"/>
                  </a:lnTo>
                  <a:lnTo>
                    <a:pt x="2912" y="3874"/>
                  </a:lnTo>
                  <a:lnTo>
                    <a:pt x="2909" y="3849"/>
                  </a:lnTo>
                  <a:lnTo>
                    <a:pt x="2904" y="3822"/>
                  </a:lnTo>
                  <a:lnTo>
                    <a:pt x="4946" y="532"/>
                  </a:lnTo>
                  <a:close/>
                  <a:moveTo>
                    <a:pt x="2479" y="3126"/>
                  </a:moveTo>
                  <a:lnTo>
                    <a:pt x="2732" y="2726"/>
                  </a:lnTo>
                  <a:lnTo>
                    <a:pt x="3096" y="2957"/>
                  </a:lnTo>
                  <a:lnTo>
                    <a:pt x="2842" y="3358"/>
                  </a:lnTo>
                  <a:lnTo>
                    <a:pt x="2479" y="3126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>
              <a:normAutofit fontScale="70000"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7" name="上箭头 16"/>
            <p:cNvSpPr/>
            <p:nvPr>
              <p:custDataLst>
                <p:tags r:id="rId9"/>
              </p:custDataLst>
            </p:nvPr>
          </p:nvSpPr>
          <p:spPr>
            <a:xfrm rot="16200000">
              <a:off x="8262" y="5407"/>
              <a:ext cx="437" cy="374"/>
            </a:xfrm>
            <a:prstGeom prst="upArrow">
              <a:avLst>
                <a:gd name="adj1" fmla="val 57862"/>
                <a:gd name="adj2" fmla="val 61457"/>
              </a:avLst>
            </a:prstGeom>
            <a:solidFill>
              <a:srgbClr val="3498DB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>
              <a:normAutofit fontScale="40000" lnSpcReduction="20000"/>
            </a:bodyPr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22" name="椭圆 21"/>
            <p:cNvSpPr/>
            <p:nvPr>
              <p:custDataLst>
                <p:tags r:id="rId10"/>
              </p:custDataLst>
            </p:nvPr>
          </p:nvSpPr>
          <p:spPr>
            <a:xfrm>
              <a:off x="8887" y="4929"/>
              <a:ext cx="1269" cy="1269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23" name="KSO_Shape"/>
            <p:cNvSpPr/>
            <p:nvPr>
              <p:custDataLst>
                <p:tags r:id="rId11"/>
              </p:custDataLst>
            </p:nvPr>
          </p:nvSpPr>
          <p:spPr bwMode="auto">
            <a:xfrm flipH="1">
              <a:off x="9298" y="5314"/>
              <a:ext cx="447" cy="498"/>
            </a:xfrm>
            <a:custGeom>
              <a:avLst/>
              <a:gdLst>
                <a:gd name="T0" fmla="*/ 324081616 w 7313"/>
                <a:gd name="T1" fmla="*/ 0 h 8141"/>
                <a:gd name="T2" fmla="*/ 339365365 w 7313"/>
                <a:gd name="T3" fmla="*/ 6789765 h 8141"/>
                <a:gd name="T4" fmla="*/ 339639393 w 7313"/>
                <a:gd name="T5" fmla="*/ 26009182 h 8141"/>
                <a:gd name="T6" fmla="*/ 326382416 w 7313"/>
                <a:gd name="T7" fmla="*/ 33127484 h 8141"/>
                <a:gd name="T8" fmla="*/ 340954068 w 7313"/>
                <a:gd name="T9" fmla="*/ 36139074 h 8141"/>
                <a:gd name="T10" fmla="*/ 364619402 w 7313"/>
                <a:gd name="T11" fmla="*/ 25187839 h 8141"/>
                <a:gd name="T12" fmla="*/ 386367247 w 7313"/>
                <a:gd name="T13" fmla="*/ 35591512 h 8141"/>
                <a:gd name="T14" fmla="*/ 395296418 w 7313"/>
                <a:gd name="T15" fmla="*/ 52018598 h 8141"/>
                <a:gd name="T16" fmla="*/ 400445838 w 7313"/>
                <a:gd name="T17" fmla="*/ 76604119 h 8141"/>
                <a:gd name="T18" fmla="*/ 386257496 w 7313"/>
                <a:gd name="T19" fmla="*/ 111593547 h 8141"/>
                <a:gd name="T20" fmla="*/ 345555668 w 7313"/>
                <a:gd name="T21" fmla="*/ 148663476 h 8141"/>
                <a:gd name="T22" fmla="*/ 311043908 w 7313"/>
                <a:gd name="T23" fmla="*/ 169525578 h 8141"/>
                <a:gd name="T24" fmla="*/ 317288969 w 7313"/>
                <a:gd name="T25" fmla="*/ 180531569 h 8141"/>
                <a:gd name="T26" fmla="*/ 326053864 w 7313"/>
                <a:gd name="T27" fmla="*/ 197177679 h 8141"/>
                <a:gd name="T28" fmla="*/ 312523094 w 7313"/>
                <a:gd name="T29" fmla="*/ 210154892 h 8141"/>
                <a:gd name="T30" fmla="*/ 284584946 w 7313"/>
                <a:gd name="T31" fmla="*/ 217985025 h 8141"/>
                <a:gd name="T32" fmla="*/ 253798179 w 7313"/>
                <a:gd name="T33" fmla="*/ 242515790 h 8141"/>
                <a:gd name="T34" fmla="*/ 237473548 w 7313"/>
                <a:gd name="T35" fmla="*/ 260530805 h 8141"/>
                <a:gd name="T36" fmla="*/ 245855132 w 7313"/>
                <a:gd name="T37" fmla="*/ 279093147 h 8141"/>
                <a:gd name="T38" fmla="*/ 233091217 w 7313"/>
                <a:gd name="T39" fmla="*/ 290975236 h 8141"/>
                <a:gd name="T40" fmla="*/ 229914045 w 7313"/>
                <a:gd name="T41" fmla="*/ 321529181 h 8141"/>
                <a:gd name="T42" fmla="*/ 254620027 w 7313"/>
                <a:gd name="T43" fmla="*/ 354656899 h 8141"/>
                <a:gd name="T44" fmla="*/ 266069032 w 7313"/>
                <a:gd name="T45" fmla="*/ 365827158 h 8141"/>
                <a:gd name="T46" fmla="*/ 282284147 w 7313"/>
                <a:gd name="T47" fmla="*/ 389974630 h 8141"/>
                <a:gd name="T48" fmla="*/ 284913498 w 7313"/>
                <a:gd name="T49" fmla="*/ 407441849 h 8141"/>
                <a:gd name="T50" fmla="*/ 290720256 w 7313"/>
                <a:gd name="T51" fmla="*/ 422061981 h 8141"/>
                <a:gd name="T52" fmla="*/ 274340866 w 7313"/>
                <a:gd name="T53" fmla="*/ 434984438 h 8141"/>
                <a:gd name="T54" fmla="*/ 211014586 w 7313"/>
                <a:gd name="T55" fmla="*/ 445552379 h 8141"/>
                <a:gd name="T56" fmla="*/ 137499219 w 7313"/>
                <a:gd name="T57" fmla="*/ 438324565 h 8141"/>
                <a:gd name="T58" fmla="*/ 111423568 w 7313"/>
                <a:gd name="T59" fmla="*/ 425894913 h 8141"/>
                <a:gd name="T60" fmla="*/ 115751374 w 7313"/>
                <a:gd name="T61" fmla="*/ 407551362 h 8141"/>
                <a:gd name="T62" fmla="*/ 118654753 w 7313"/>
                <a:gd name="T63" fmla="*/ 389810362 h 8141"/>
                <a:gd name="T64" fmla="*/ 134650599 w 7313"/>
                <a:gd name="T65" fmla="*/ 365443865 h 8141"/>
                <a:gd name="T66" fmla="*/ 146318873 w 7313"/>
                <a:gd name="T67" fmla="*/ 354383118 h 8141"/>
                <a:gd name="T68" fmla="*/ 170860579 w 7313"/>
                <a:gd name="T69" fmla="*/ 321310156 h 8141"/>
                <a:gd name="T70" fmla="*/ 165984952 w 7313"/>
                <a:gd name="T71" fmla="*/ 290372919 h 8141"/>
                <a:gd name="T72" fmla="*/ 154700223 w 7313"/>
                <a:gd name="T73" fmla="*/ 275479240 h 8141"/>
                <a:gd name="T74" fmla="*/ 165218097 w 7313"/>
                <a:gd name="T75" fmla="*/ 257354713 h 8141"/>
                <a:gd name="T76" fmla="*/ 145004197 w 7313"/>
                <a:gd name="T77" fmla="*/ 241475423 h 8141"/>
                <a:gd name="T78" fmla="*/ 114710492 w 7313"/>
                <a:gd name="T79" fmla="*/ 216287583 h 8141"/>
                <a:gd name="T80" fmla="*/ 88689599 w 7313"/>
                <a:gd name="T81" fmla="*/ 210319160 h 8141"/>
                <a:gd name="T82" fmla="*/ 75158829 w 7313"/>
                <a:gd name="T83" fmla="*/ 199203657 h 8141"/>
                <a:gd name="T84" fmla="*/ 81403890 w 7313"/>
                <a:gd name="T85" fmla="*/ 181900473 h 8141"/>
                <a:gd name="T86" fmla="*/ 92469585 w 7313"/>
                <a:gd name="T87" fmla="*/ 173796559 h 8141"/>
                <a:gd name="T88" fmla="*/ 63545314 w 7313"/>
                <a:gd name="T89" fmla="*/ 152934458 h 8141"/>
                <a:gd name="T90" fmla="*/ 18351404 w 7313"/>
                <a:gd name="T91" fmla="*/ 116904896 h 8141"/>
                <a:gd name="T92" fmla="*/ 602579 w 7313"/>
                <a:gd name="T93" fmla="*/ 79889490 h 8141"/>
                <a:gd name="T94" fmla="*/ 5039902 w 7313"/>
                <a:gd name="T95" fmla="*/ 52675672 h 8141"/>
                <a:gd name="T96" fmla="*/ 12654398 w 7313"/>
                <a:gd name="T97" fmla="*/ 39205653 h 8141"/>
                <a:gd name="T98" fmla="*/ 30896284 w 7313"/>
                <a:gd name="T99" fmla="*/ 25625889 h 8141"/>
                <a:gd name="T100" fmla="*/ 57026460 w 7313"/>
                <a:gd name="T101" fmla="*/ 32744191 h 8141"/>
                <a:gd name="T102" fmla="*/ 78171725 w 7313"/>
                <a:gd name="T103" fmla="*/ 41067363 h 8141"/>
                <a:gd name="T104" fmla="*/ 60751686 w 7313"/>
                <a:gd name="T105" fmla="*/ 25461620 h 8141"/>
                <a:gd name="T106" fmla="*/ 62559424 w 7313"/>
                <a:gd name="T107" fmla="*/ 5366105 h 8141"/>
                <a:gd name="T108" fmla="*/ 53246708 w 7313"/>
                <a:gd name="T109" fmla="*/ 102722814 h 8141"/>
                <a:gd name="T110" fmla="*/ 87046372 w 7313"/>
                <a:gd name="T111" fmla="*/ 132455649 h 8141"/>
                <a:gd name="T112" fmla="*/ 65079258 w 7313"/>
                <a:gd name="T113" fmla="*/ 79287172 h 8141"/>
                <a:gd name="T114" fmla="*/ 51164944 w 7313"/>
                <a:gd name="T115" fmla="*/ 85803156 h 8141"/>
                <a:gd name="T116" fmla="*/ 315042928 w 7313"/>
                <a:gd name="T117" fmla="*/ 102558545 h 8141"/>
                <a:gd name="T118" fmla="*/ 341228096 w 7313"/>
                <a:gd name="T119" fmla="*/ 111319533 h 8141"/>
                <a:gd name="T120" fmla="*/ 350759846 w 7313"/>
                <a:gd name="T121" fmla="*/ 89252795 h 8141"/>
                <a:gd name="T122" fmla="*/ 341611406 w 7313"/>
                <a:gd name="T123" fmla="*/ 79068147 h 81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313" h="8141">
                  <a:moveTo>
                    <a:pt x="1162" y="79"/>
                  </a:moveTo>
                  <a:lnTo>
                    <a:pt x="1162" y="79"/>
                  </a:lnTo>
                  <a:lnTo>
                    <a:pt x="1173" y="69"/>
                  </a:lnTo>
                  <a:lnTo>
                    <a:pt x="1185" y="60"/>
                  </a:lnTo>
                  <a:lnTo>
                    <a:pt x="1198" y="51"/>
                  </a:lnTo>
                  <a:lnTo>
                    <a:pt x="1211" y="42"/>
                  </a:lnTo>
                  <a:lnTo>
                    <a:pt x="1224" y="35"/>
                  </a:lnTo>
                  <a:lnTo>
                    <a:pt x="1238" y="28"/>
                  </a:lnTo>
                  <a:lnTo>
                    <a:pt x="1252" y="23"/>
                  </a:lnTo>
                  <a:lnTo>
                    <a:pt x="1266" y="17"/>
                  </a:lnTo>
                  <a:lnTo>
                    <a:pt x="1282" y="13"/>
                  </a:lnTo>
                  <a:lnTo>
                    <a:pt x="1296" y="10"/>
                  </a:lnTo>
                  <a:lnTo>
                    <a:pt x="1326" y="4"/>
                  </a:lnTo>
                  <a:lnTo>
                    <a:pt x="1357" y="1"/>
                  </a:lnTo>
                  <a:lnTo>
                    <a:pt x="1388" y="0"/>
                  </a:lnTo>
                  <a:lnTo>
                    <a:pt x="5916" y="0"/>
                  </a:lnTo>
                  <a:lnTo>
                    <a:pt x="5936" y="0"/>
                  </a:lnTo>
                  <a:lnTo>
                    <a:pt x="5954" y="0"/>
                  </a:lnTo>
                  <a:lnTo>
                    <a:pt x="5973" y="2"/>
                  </a:lnTo>
                  <a:lnTo>
                    <a:pt x="5992" y="4"/>
                  </a:lnTo>
                  <a:lnTo>
                    <a:pt x="6011" y="8"/>
                  </a:lnTo>
                  <a:lnTo>
                    <a:pt x="6029" y="13"/>
                  </a:lnTo>
                  <a:lnTo>
                    <a:pt x="6048" y="18"/>
                  </a:lnTo>
                  <a:lnTo>
                    <a:pt x="6065" y="25"/>
                  </a:lnTo>
                  <a:lnTo>
                    <a:pt x="6083" y="31"/>
                  </a:lnTo>
                  <a:lnTo>
                    <a:pt x="6099" y="40"/>
                  </a:lnTo>
                  <a:lnTo>
                    <a:pt x="6115" y="50"/>
                  </a:lnTo>
                  <a:lnTo>
                    <a:pt x="6132" y="61"/>
                  </a:lnTo>
                  <a:lnTo>
                    <a:pt x="6146" y="72"/>
                  </a:lnTo>
                  <a:lnTo>
                    <a:pt x="6160" y="85"/>
                  </a:lnTo>
                  <a:lnTo>
                    <a:pt x="6173" y="99"/>
                  </a:lnTo>
                  <a:lnTo>
                    <a:pt x="6186" y="113"/>
                  </a:lnTo>
                  <a:lnTo>
                    <a:pt x="6195" y="124"/>
                  </a:lnTo>
                  <a:lnTo>
                    <a:pt x="6202" y="136"/>
                  </a:lnTo>
                  <a:lnTo>
                    <a:pt x="6210" y="148"/>
                  </a:lnTo>
                  <a:lnTo>
                    <a:pt x="6216" y="160"/>
                  </a:lnTo>
                  <a:lnTo>
                    <a:pt x="6223" y="172"/>
                  </a:lnTo>
                  <a:lnTo>
                    <a:pt x="6228" y="185"/>
                  </a:lnTo>
                  <a:lnTo>
                    <a:pt x="6238" y="211"/>
                  </a:lnTo>
                  <a:lnTo>
                    <a:pt x="6245" y="237"/>
                  </a:lnTo>
                  <a:lnTo>
                    <a:pt x="6249" y="264"/>
                  </a:lnTo>
                  <a:lnTo>
                    <a:pt x="6251" y="292"/>
                  </a:lnTo>
                  <a:lnTo>
                    <a:pt x="6251" y="319"/>
                  </a:lnTo>
                  <a:lnTo>
                    <a:pt x="6249" y="348"/>
                  </a:lnTo>
                  <a:lnTo>
                    <a:pt x="6243" y="375"/>
                  </a:lnTo>
                  <a:lnTo>
                    <a:pt x="6236" y="401"/>
                  </a:lnTo>
                  <a:lnTo>
                    <a:pt x="6226" y="427"/>
                  </a:lnTo>
                  <a:lnTo>
                    <a:pt x="6221" y="439"/>
                  </a:lnTo>
                  <a:lnTo>
                    <a:pt x="6214" y="452"/>
                  </a:lnTo>
                  <a:lnTo>
                    <a:pt x="6208" y="464"/>
                  </a:lnTo>
                  <a:lnTo>
                    <a:pt x="6200" y="475"/>
                  </a:lnTo>
                  <a:lnTo>
                    <a:pt x="6191" y="487"/>
                  </a:lnTo>
                  <a:lnTo>
                    <a:pt x="6183" y="498"/>
                  </a:lnTo>
                  <a:lnTo>
                    <a:pt x="6173" y="508"/>
                  </a:lnTo>
                  <a:lnTo>
                    <a:pt x="6163" y="517"/>
                  </a:lnTo>
                  <a:lnTo>
                    <a:pt x="6151" y="530"/>
                  </a:lnTo>
                  <a:lnTo>
                    <a:pt x="6137" y="542"/>
                  </a:lnTo>
                  <a:lnTo>
                    <a:pt x="6123" y="552"/>
                  </a:lnTo>
                  <a:lnTo>
                    <a:pt x="6109" y="562"/>
                  </a:lnTo>
                  <a:lnTo>
                    <a:pt x="6093" y="571"/>
                  </a:lnTo>
                  <a:lnTo>
                    <a:pt x="6077" y="578"/>
                  </a:lnTo>
                  <a:lnTo>
                    <a:pt x="6061" y="585"/>
                  </a:lnTo>
                  <a:lnTo>
                    <a:pt x="6045" y="590"/>
                  </a:lnTo>
                  <a:lnTo>
                    <a:pt x="6027" y="594"/>
                  </a:lnTo>
                  <a:lnTo>
                    <a:pt x="6010" y="599"/>
                  </a:lnTo>
                  <a:lnTo>
                    <a:pt x="5992" y="602"/>
                  </a:lnTo>
                  <a:lnTo>
                    <a:pt x="5975" y="604"/>
                  </a:lnTo>
                  <a:lnTo>
                    <a:pt x="5958" y="605"/>
                  </a:lnTo>
                  <a:lnTo>
                    <a:pt x="5939" y="606"/>
                  </a:lnTo>
                  <a:lnTo>
                    <a:pt x="5922" y="606"/>
                  </a:lnTo>
                  <a:lnTo>
                    <a:pt x="5904" y="606"/>
                  </a:lnTo>
                  <a:lnTo>
                    <a:pt x="5870" y="894"/>
                  </a:lnTo>
                  <a:lnTo>
                    <a:pt x="5908" y="876"/>
                  </a:lnTo>
                  <a:lnTo>
                    <a:pt x="5947" y="858"/>
                  </a:lnTo>
                  <a:lnTo>
                    <a:pt x="5985" y="840"/>
                  </a:lnTo>
                  <a:lnTo>
                    <a:pt x="6024" y="824"/>
                  </a:lnTo>
                  <a:lnTo>
                    <a:pt x="6103" y="793"/>
                  </a:lnTo>
                  <a:lnTo>
                    <a:pt x="6183" y="764"/>
                  </a:lnTo>
                  <a:lnTo>
                    <a:pt x="6186" y="750"/>
                  </a:lnTo>
                  <a:lnTo>
                    <a:pt x="6189" y="737"/>
                  </a:lnTo>
                  <a:lnTo>
                    <a:pt x="6199" y="710"/>
                  </a:lnTo>
                  <a:lnTo>
                    <a:pt x="6210" y="685"/>
                  </a:lnTo>
                  <a:lnTo>
                    <a:pt x="6224" y="660"/>
                  </a:lnTo>
                  <a:lnTo>
                    <a:pt x="6239" y="637"/>
                  </a:lnTo>
                  <a:lnTo>
                    <a:pt x="6255" y="615"/>
                  </a:lnTo>
                  <a:lnTo>
                    <a:pt x="6274" y="594"/>
                  </a:lnTo>
                  <a:lnTo>
                    <a:pt x="6295" y="576"/>
                  </a:lnTo>
                  <a:lnTo>
                    <a:pt x="6316" y="558"/>
                  </a:lnTo>
                  <a:lnTo>
                    <a:pt x="6339" y="541"/>
                  </a:lnTo>
                  <a:lnTo>
                    <a:pt x="6363" y="527"/>
                  </a:lnTo>
                  <a:lnTo>
                    <a:pt x="6387" y="514"/>
                  </a:lnTo>
                  <a:lnTo>
                    <a:pt x="6413" y="502"/>
                  </a:lnTo>
                  <a:lnTo>
                    <a:pt x="6439" y="491"/>
                  </a:lnTo>
                  <a:lnTo>
                    <a:pt x="6465" y="483"/>
                  </a:lnTo>
                  <a:lnTo>
                    <a:pt x="6492" y="476"/>
                  </a:lnTo>
                  <a:lnTo>
                    <a:pt x="6524" y="469"/>
                  </a:lnTo>
                  <a:lnTo>
                    <a:pt x="6556" y="465"/>
                  </a:lnTo>
                  <a:lnTo>
                    <a:pt x="6590" y="462"/>
                  </a:lnTo>
                  <a:lnTo>
                    <a:pt x="6623" y="460"/>
                  </a:lnTo>
                  <a:lnTo>
                    <a:pt x="6656" y="460"/>
                  </a:lnTo>
                  <a:lnTo>
                    <a:pt x="6690" y="461"/>
                  </a:lnTo>
                  <a:lnTo>
                    <a:pt x="6723" y="464"/>
                  </a:lnTo>
                  <a:lnTo>
                    <a:pt x="6755" y="469"/>
                  </a:lnTo>
                  <a:lnTo>
                    <a:pt x="6788" y="476"/>
                  </a:lnTo>
                  <a:lnTo>
                    <a:pt x="6820" y="485"/>
                  </a:lnTo>
                  <a:lnTo>
                    <a:pt x="6851" y="496"/>
                  </a:lnTo>
                  <a:lnTo>
                    <a:pt x="6881" y="508"/>
                  </a:lnTo>
                  <a:lnTo>
                    <a:pt x="6911" y="523"/>
                  </a:lnTo>
                  <a:lnTo>
                    <a:pt x="6939" y="539"/>
                  </a:lnTo>
                  <a:lnTo>
                    <a:pt x="6966" y="559"/>
                  </a:lnTo>
                  <a:lnTo>
                    <a:pt x="6979" y="568"/>
                  </a:lnTo>
                  <a:lnTo>
                    <a:pt x="6992" y="579"/>
                  </a:lnTo>
                  <a:lnTo>
                    <a:pt x="7006" y="592"/>
                  </a:lnTo>
                  <a:lnTo>
                    <a:pt x="7020" y="605"/>
                  </a:lnTo>
                  <a:lnTo>
                    <a:pt x="7031" y="619"/>
                  </a:lnTo>
                  <a:lnTo>
                    <a:pt x="7043" y="635"/>
                  </a:lnTo>
                  <a:lnTo>
                    <a:pt x="7053" y="650"/>
                  </a:lnTo>
                  <a:lnTo>
                    <a:pt x="7063" y="666"/>
                  </a:lnTo>
                  <a:lnTo>
                    <a:pt x="7072" y="683"/>
                  </a:lnTo>
                  <a:lnTo>
                    <a:pt x="7079" y="700"/>
                  </a:lnTo>
                  <a:lnTo>
                    <a:pt x="7086" y="717"/>
                  </a:lnTo>
                  <a:lnTo>
                    <a:pt x="7091" y="736"/>
                  </a:lnTo>
                  <a:lnTo>
                    <a:pt x="7095" y="753"/>
                  </a:lnTo>
                  <a:lnTo>
                    <a:pt x="7098" y="772"/>
                  </a:lnTo>
                  <a:lnTo>
                    <a:pt x="7100" y="791"/>
                  </a:lnTo>
                  <a:lnTo>
                    <a:pt x="7100" y="810"/>
                  </a:lnTo>
                  <a:lnTo>
                    <a:pt x="7099" y="828"/>
                  </a:lnTo>
                  <a:lnTo>
                    <a:pt x="7097" y="848"/>
                  </a:lnTo>
                  <a:lnTo>
                    <a:pt x="7121" y="864"/>
                  </a:lnTo>
                  <a:lnTo>
                    <a:pt x="7143" y="881"/>
                  </a:lnTo>
                  <a:lnTo>
                    <a:pt x="7165" y="899"/>
                  </a:lnTo>
                  <a:lnTo>
                    <a:pt x="7187" y="918"/>
                  </a:lnTo>
                  <a:lnTo>
                    <a:pt x="7206" y="939"/>
                  </a:lnTo>
                  <a:lnTo>
                    <a:pt x="7216" y="950"/>
                  </a:lnTo>
                  <a:lnTo>
                    <a:pt x="7225" y="961"/>
                  </a:lnTo>
                  <a:lnTo>
                    <a:pt x="7233" y="973"/>
                  </a:lnTo>
                  <a:lnTo>
                    <a:pt x="7240" y="985"/>
                  </a:lnTo>
                  <a:lnTo>
                    <a:pt x="7247" y="998"/>
                  </a:lnTo>
                  <a:lnTo>
                    <a:pt x="7253" y="1011"/>
                  </a:lnTo>
                  <a:lnTo>
                    <a:pt x="7265" y="1041"/>
                  </a:lnTo>
                  <a:lnTo>
                    <a:pt x="7276" y="1073"/>
                  </a:lnTo>
                  <a:lnTo>
                    <a:pt x="7285" y="1104"/>
                  </a:lnTo>
                  <a:lnTo>
                    <a:pt x="7293" y="1137"/>
                  </a:lnTo>
                  <a:lnTo>
                    <a:pt x="7300" y="1168"/>
                  </a:lnTo>
                  <a:lnTo>
                    <a:pt x="7305" y="1201"/>
                  </a:lnTo>
                  <a:lnTo>
                    <a:pt x="7309" y="1234"/>
                  </a:lnTo>
                  <a:lnTo>
                    <a:pt x="7312" y="1267"/>
                  </a:lnTo>
                  <a:lnTo>
                    <a:pt x="7313" y="1300"/>
                  </a:lnTo>
                  <a:lnTo>
                    <a:pt x="7313" y="1333"/>
                  </a:lnTo>
                  <a:lnTo>
                    <a:pt x="7312" y="1366"/>
                  </a:lnTo>
                  <a:lnTo>
                    <a:pt x="7310" y="1399"/>
                  </a:lnTo>
                  <a:lnTo>
                    <a:pt x="7306" y="1431"/>
                  </a:lnTo>
                  <a:lnTo>
                    <a:pt x="7302" y="1465"/>
                  </a:lnTo>
                  <a:lnTo>
                    <a:pt x="7297" y="1498"/>
                  </a:lnTo>
                  <a:lnTo>
                    <a:pt x="7290" y="1529"/>
                  </a:lnTo>
                  <a:lnTo>
                    <a:pt x="7279" y="1572"/>
                  </a:lnTo>
                  <a:lnTo>
                    <a:pt x="7267" y="1614"/>
                  </a:lnTo>
                  <a:lnTo>
                    <a:pt x="7254" y="1655"/>
                  </a:lnTo>
                  <a:lnTo>
                    <a:pt x="7239" y="1696"/>
                  </a:lnTo>
                  <a:lnTo>
                    <a:pt x="7223" y="1736"/>
                  </a:lnTo>
                  <a:lnTo>
                    <a:pt x="7205" y="1776"/>
                  </a:lnTo>
                  <a:lnTo>
                    <a:pt x="7187" y="1815"/>
                  </a:lnTo>
                  <a:lnTo>
                    <a:pt x="7166" y="1853"/>
                  </a:lnTo>
                  <a:lnTo>
                    <a:pt x="7146" y="1891"/>
                  </a:lnTo>
                  <a:lnTo>
                    <a:pt x="7123" y="1929"/>
                  </a:lnTo>
                  <a:lnTo>
                    <a:pt x="7100" y="1966"/>
                  </a:lnTo>
                  <a:lnTo>
                    <a:pt x="7076" y="2002"/>
                  </a:lnTo>
                  <a:lnTo>
                    <a:pt x="7051" y="2038"/>
                  </a:lnTo>
                  <a:lnTo>
                    <a:pt x="7026" y="2073"/>
                  </a:lnTo>
                  <a:lnTo>
                    <a:pt x="7000" y="2108"/>
                  </a:lnTo>
                  <a:lnTo>
                    <a:pt x="6973" y="2142"/>
                  </a:lnTo>
                  <a:lnTo>
                    <a:pt x="6933" y="2190"/>
                  </a:lnTo>
                  <a:lnTo>
                    <a:pt x="6891" y="2237"/>
                  </a:lnTo>
                  <a:lnTo>
                    <a:pt x="6848" y="2284"/>
                  </a:lnTo>
                  <a:lnTo>
                    <a:pt x="6804" y="2329"/>
                  </a:lnTo>
                  <a:lnTo>
                    <a:pt x="6759" y="2373"/>
                  </a:lnTo>
                  <a:lnTo>
                    <a:pt x="6713" y="2416"/>
                  </a:lnTo>
                  <a:lnTo>
                    <a:pt x="6666" y="2458"/>
                  </a:lnTo>
                  <a:lnTo>
                    <a:pt x="6617" y="2499"/>
                  </a:lnTo>
                  <a:lnTo>
                    <a:pt x="6568" y="2538"/>
                  </a:lnTo>
                  <a:lnTo>
                    <a:pt x="6518" y="2576"/>
                  </a:lnTo>
                  <a:lnTo>
                    <a:pt x="6467" y="2613"/>
                  </a:lnTo>
                  <a:lnTo>
                    <a:pt x="6415" y="2649"/>
                  </a:lnTo>
                  <a:lnTo>
                    <a:pt x="6362" y="2683"/>
                  </a:lnTo>
                  <a:lnTo>
                    <a:pt x="6308" y="2715"/>
                  </a:lnTo>
                  <a:lnTo>
                    <a:pt x="6253" y="2746"/>
                  </a:lnTo>
                  <a:lnTo>
                    <a:pt x="6198" y="2775"/>
                  </a:lnTo>
                  <a:lnTo>
                    <a:pt x="6129" y="2805"/>
                  </a:lnTo>
                  <a:lnTo>
                    <a:pt x="6062" y="2837"/>
                  </a:lnTo>
                  <a:lnTo>
                    <a:pt x="5995" y="2869"/>
                  </a:lnTo>
                  <a:lnTo>
                    <a:pt x="5962" y="2887"/>
                  </a:lnTo>
                  <a:lnTo>
                    <a:pt x="5928" y="2905"/>
                  </a:lnTo>
                  <a:lnTo>
                    <a:pt x="5897" y="2924"/>
                  </a:lnTo>
                  <a:lnTo>
                    <a:pt x="5865" y="2943"/>
                  </a:lnTo>
                  <a:lnTo>
                    <a:pt x="5834" y="2964"/>
                  </a:lnTo>
                  <a:lnTo>
                    <a:pt x="5803" y="2986"/>
                  </a:lnTo>
                  <a:lnTo>
                    <a:pt x="5774" y="3008"/>
                  </a:lnTo>
                  <a:lnTo>
                    <a:pt x="5745" y="3031"/>
                  </a:lnTo>
                  <a:lnTo>
                    <a:pt x="5717" y="3056"/>
                  </a:lnTo>
                  <a:lnTo>
                    <a:pt x="5690" y="3083"/>
                  </a:lnTo>
                  <a:lnTo>
                    <a:pt x="5678" y="3096"/>
                  </a:lnTo>
                  <a:lnTo>
                    <a:pt x="5666" y="3109"/>
                  </a:lnTo>
                  <a:lnTo>
                    <a:pt x="5657" y="3123"/>
                  </a:lnTo>
                  <a:lnTo>
                    <a:pt x="5647" y="3138"/>
                  </a:lnTo>
                  <a:lnTo>
                    <a:pt x="5638" y="3153"/>
                  </a:lnTo>
                  <a:lnTo>
                    <a:pt x="5629" y="3169"/>
                  </a:lnTo>
                  <a:lnTo>
                    <a:pt x="5615" y="3201"/>
                  </a:lnTo>
                  <a:lnTo>
                    <a:pt x="5623" y="3210"/>
                  </a:lnTo>
                  <a:lnTo>
                    <a:pt x="5632" y="3217"/>
                  </a:lnTo>
                  <a:lnTo>
                    <a:pt x="5640" y="3224"/>
                  </a:lnTo>
                  <a:lnTo>
                    <a:pt x="5650" y="3229"/>
                  </a:lnTo>
                  <a:lnTo>
                    <a:pt x="5670" y="3240"/>
                  </a:lnTo>
                  <a:lnTo>
                    <a:pt x="5690" y="3250"/>
                  </a:lnTo>
                  <a:lnTo>
                    <a:pt x="5733" y="3266"/>
                  </a:lnTo>
                  <a:lnTo>
                    <a:pt x="5753" y="3275"/>
                  </a:lnTo>
                  <a:lnTo>
                    <a:pt x="5773" y="3286"/>
                  </a:lnTo>
                  <a:lnTo>
                    <a:pt x="5792" y="3297"/>
                  </a:lnTo>
                  <a:lnTo>
                    <a:pt x="5810" y="3309"/>
                  </a:lnTo>
                  <a:lnTo>
                    <a:pt x="5828" y="3321"/>
                  </a:lnTo>
                  <a:lnTo>
                    <a:pt x="5845" y="3335"/>
                  </a:lnTo>
                  <a:lnTo>
                    <a:pt x="5861" y="3350"/>
                  </a:lnTo>
                  <a:lnTo>
                    <a:pt x="5876" y="3365"/>
                  </a:lnTo>
                  <a:lnTo>
                    <a:pt x="5890" y="3381"/>
                  </a:lnTo>
                  <a:lnTo>
                    <a:pt x="5903" y="3399"/>
                  </a:lnTo>
                  <a:lnTo>
                    <a:pt x="5915" y="3417"/>
                  </a:lnTo>
                  <a:lnTo>
                    <a:pt x="5926" y="3437"/>
                  </a:lnTo>
                  <a:lnTo>
                    <a:pt x="5935" y="3456"/>
                  </a:lnTo>
                  <a:lnTo>
                    <a:pt x="5942" y="3476"/>
                  </a:lnTo>
                  <a:lnTo>
                    <a:pt x="5948" y="3497"/>
                  </a:lnTo>
                  <a:lnTo>
                    <a:pt x="5952" y="3518"/>
                  </a:lnTo>
                  <a:lnTo>
                    <a:pt x="5954" y="3540"/>
                  </a:lnTo>
                  <a:lnTo>
                    <a:pt x="5954" y="3563"/>
                  </a:lnTo>
                  <a:lnTo>
                    <a:pt x="5954" y="3581"/>
                  </a:lnTo>
                  <a:lnTo>
                    <a:pt x="5952" y="3601"/>
                  </a:lnTo>
                  <a:lnTo>
                    <a:pt x="5948" y="3619"/>
                  </a:lnTo>
                  <a:lnTo>
                    <a:pt x="5943" y="3637"/>
                  </a:lnTo>
                  <a:lnTo>
                    <a:pt x="5936" y="3654"/>
                  </a:lnTo>
                  <a:lnTo>
                    <a:pt x="5928" y="3672"/>
                  </a:lnTo>
                  <a:lnTo>
                    <a:pt x="5918" y="3687"/>
                  </a:lnTo>
                  <a:lnTo>
                    <a:pt x="5909" y="3703"/>
                  </a:lnTo>
                  <a:lnTo>
                    <a:pt x="5897" y="3717"/>
                  </a:lnTo>
                  <a:lnTo>
                    <a:pt x="5884" y="3733"/>
                  </a:lnTo>
                  <a:lnTo>
                    <a:pt x="5871" y="3746"/>
                  </a:lnTo>
                  <a:lnTo>
                    <a:pt x="5857" y="3758"/>
                  </a:lnTo>
                  <a:lnTo>
                    <a:pt x="5841" y="3769"/>
                  </a:lnTo>
                  <a:lnTo>
                    <a:pt x="5826" y="3780"/>
                  </a:lnTo>
                  <a:lnTo>
                    <a:pt x="5810" y="3791"/>
                  </a:lnTo>
                  <a:lnTo>
                    <a:pt x="5793" y="3800"/>
                  </a:lnTo>
                  <a:lnTo>
                    <a:pt x="5765" y="3814"/>
                  </a:lnTo>
                  <a:lnTo>
                    <a:pt x="5735" y="3827"/>
                  </a:lnTo>
                  <a:lnTo>
                    <a:pt x="5705" y="3838"/>
                  </a:lnTo>
                  <a:lnTo>
                    <a:pt x="5675" y="3848"/>
                  </a:lnTo>
                  <a:lnTo>
                    <a:pt x="5643" y="3856"/>
                  </a:lnTo>
                  <a:lnTo>
                    <a:pt x="5612" y="3863"/>
                  </a:lnTo>
                  <a:lnTo>
                    <a:pt x="5580" y="3868"/>
                  </a:lnTo>
                  <a:lnTo>
                    <a:pt x="5549" y="3873"/>
                  </a:lnTo>
                  <a:lnTo>
                    <a:pt x="5517" y="3875"/>
                  </a:lnTo>
                  <a:lnTo>
                    <a:pt x="5485" y="3877"/>
                  </a:lnTo>
                  <a:lnTo>
                    <a:pt x="5452" y="3876"/>
                  </a:lnTo>
                  <a:lnTo>
                    <a:pt x="5421" y="3875"/>
                  </a:lnTo>
                  <a:lnTo>
                    <a:pt x="5388" y="3872"/>
                  </a:lnTo>
                  <a:lnTo>
                    <a:pt x="5357" y="3867"/>
                  </a:lnTo>
                  <a:lnTo>
                    <a:pt x="5325" y="3862"/>
                  </a:lnTo>
                  <a:lnTo>
                    <a:pt x="5293" y="3855"/>
                  </a:lnTo>
                  <a:lnTo>
                    <a:pt x="5270" y="3888"/>
                  </a:lnTo>
                  <a:lnTo>
                    <a:pt x="5246" y="3919"/>
                  </a:lnTo>
                  <a:lnTo>
                    <a:pt x="5221" y="3951"/>
                  </a:lnTo>
                  <a:lnTo>
                    <a:pt x="5195" y="3981"/>
                  </a:lnTo>
                  <a:lnTo>
                    <a:pt x="5168" y="4012"/>
                  </a:lnTo>
                  <a:lnTo>
                    <a:pt x="5141" y="4042"/>
                  </a:lnTo>
                  <a:lnTo>
                    <a:pt x="5114" y="4071"/>
                  </a:lnTo>
                  <a:lnTo>
                    <a:pt x="5086" y="4100"/>
                  </a:lnTo>
                  <a:lnTo>
                    <a:pt x="5057" y="4127"/>
                  </a:lnTo>
                  <a:lnTo>
                    <a:pt x="5027" y="4155"/>
                  </a:lnTo>
                  <a:lnTo>
                    <a:pt x="4997" y="4181"/>
                  </a:lnTo>
                  <a:lnTo>
                    <a:pt x="4966" y="4208"/>
                  </a:lnTo>
                  <a:lnTo>
                    <a:pt x="4935" y="4233"/>
                  </a:lnTo>
                  <a:lnTo>
                    <a:pt x="4903" y="4258"/>
                  </a:lnTo>
                  <a:lnTo>
                    <a:pt x="4871" y="4281"/>
                  </a:lnTo>
                  <a:lnTo>
                    <a:pt x="4838" y="4305"/>
                  </a:lnTo>
                  <a:lnTo>
                    <a:pt x="4805" y="4327"/>
                  </a:lnTo>
                  <a:lnTo>
                    <a:pt x="4772" y="4350"/>
                  </a:lnTo>
                  <a:lnTo>
                    <a:pt x="4737" y="4371"/>
                  </a:lnTo>
                  <a:lnTo>
                    <a:pt x="4702" y="4391"/>
                  </a:lnTo>
                  <a:lnTo>
                    <a:pt x="4667" y="4411"/>
                  </a:lnTo>
                  <a:lnTo>
                    <a:pt x="4633" y="4429"/>
                  </a:lnTo>
                  <a:lnTo>
                    <a:pt x="4597" y="4448"/>
                  </a:lnTo>
                  <a:lnTo>
                    <a:pt x="4560" y="4465"/>
                  </a:lnTo>
                  <a:lnTo>
                    <a:pt x="4524" y="4483"/>
                  </a:lnTo>
                  <a:lnTo>
                    <a:pt x="4487" y="4498"/>
                  </a:lnTo>
                  <a:lnTo>
                    <a:pt x="4449" y="4513"/>
                  </a:lnTo>
                  <a:lnTo>
                    <a:pt x="4412" y="4527"/>
                  </a:lnTo>
                  <a:lnTo>
                    <a:pt x="4374" y="4540"/>
                  </a:lnTo>
                  <a:lnTo>
                    <a:pt x="4336" y="4553"/>
                  </a:lnTo>
                  <a:lnTo>
                    <a:pt x="4297" y="4565"/>
                  </a:lnTo>
                  <a:lnTo>
                    <a:pt x="4259" y="4576"/>
                  </a:lnTo>
                  <a:lnTo>
                    <a:pt x="4270" y="4665"/>
                  </a:lnTo>
                  <a:lnTo>
                    <a:pt x="4285" y="4683"/>
                  </a:lnTo>
                  <a:lnTo>
                    <a:pt x="4299" y="4700"/>
                  </a:lnTo>
                  <a:lnTo>
                    <a:pt x="4312" y="4718"/>
                  </a:lnTo>
                  <a:lnTo>
                    <a:pt x="4324" y="4737"/>
                  </a:lnTo>
                  <a:lnTo>
                    <a:pt x="4335" y="4758"/>
                  </a:lnTo>
                  <a:lnTo>
                    <a:pt x="4343" y="4778"/>
                  </a:lnTo>
                  <a:lnTo>
                    <a:pt x="4350" y="4800"/>
                  </a:lnTo>
                  <a:lnTo>
                    <a:pt x="4354" y="4823"/>
                  </a:lnTo>
                  <a:lnTo>
                    <a:pt x="4375" y="4836"/>
                  </a:lnTo>
                  <a:lnTo>
                    <a:pt x="4396" y="4851"/>
                  </a:lnTo>
                  <a:lnTo>
                    <a:pt x="4413" y="4867"/>
                  </a:lnTo>
                  <a:lnTo>
                    <a:pt x="4430" y="4887"/>
                  </a:lnTo>
                  <a:lnTo>
                    <a:pt x="4445" y="4906"/>
                  </a:lnTo>
                  <a:lnTo>
                    <a:pt x="4458" y="4928"/>
                  </a:lnTo>
                  <a:lnTo>
                    <a:pt x="4470" y="4951"/>
                  </a:lnTo>
                  <a:lnTo>
                    <a:pt x="4478" y="4974"/>
                  </a:lnTo>
                  <a:lnTo>
                    <a:pt x="4485" y="4998"/>
                  </a:lnTo>
                  <a:lnTo>
                    <a:pt x="4489" y="5023"/>
                  </a:lnTo>
                  <a:lnTo>
                    <a:pt x="4491" y="5047"/>
                  </a:lnTo>
                  <a:lnTo>
                    <a:pt x="4491" y="5072"/>
                  </a:lnTo>
                  <a:lnTo>
                    <a:pt x="4489" y="5084"/>
                  </a:lnTo>
                  <a:lnTo>
                    <a:pt x="4488" y="5097"/>
                  </a:lnTo>
                  <a:lnTo>
                    <a:pt x="4485" y="5109"/>
                  </a:lnTo>
                  <a:lnTo>
                    <a:pt x="4482" y="5121"/>
                  </a:lnTo>
                  <a:lnTo>
                    <a:pt x="4478" y="5133"/>
                  </a:lnTo>
                  <a:lnTo>
                    <a:pt x="4473" y="5144"/>
                  </a:lnTo>
                  <a:lnTo>
                    <a:pt x="4467" y="5155"/>
                  </a:lnTo>
                  <a:lnTo>
                    <a:pt x="4462" y="5167"/>
                  </a:lnTo>
                  <a:lnTo>
                    <a:pt x="4448" y="5187"/>
                  </a:lnTo>
                  <a:lnTo>
                    <a:pt x="4433" y="5204"/>
                  </a:lnTo>
                  <a:lnTo>
                    <a:pt x="4416" y="5221"/>
                  </a:lnTo>
                  <a:lnTo>
                    <a:pt x="4399" y="5237"/>
                  </a:lnTo>
                  <a:lnTo>
                    <a:pt x="4380" y="5250"/>
                  </a:lnTo>
                  <a:lnTo>
                    <a:pt x="4361" y="5263"/>
                  </a:lnTo>
                  <a:lnTo>
                    <a:pt x="4341" y="5275"/>
                  </a:lnTo>
                  <a:lnTo>
                    <a:pt x="4321" y="5286"/>
                  </a:lnTo>
                  <a:lnTo>
                    <a:pt x="4299" y="5297"/>
                  </a:lnTo>
                  <a:lnTo>
                    <a:pt x="4277" y="5305"/>
                  </a:lnTo>
                  <a:lnTo>
                    <a:pt x="4255" y="5314"/>
                  </a:lnTo>
                  <a:lnTo>
                    <a:pt x="4233" y="5323"/>
                  </a:lnTo>
                  <a:lnTo>
                    <a:pt x="4188" y="5337"/>
                  </a:lnTo>
                  <a:lnTo>
                    <a:pt x="4143" y="5351"/>
                  </a:lnTo>
                  <a:lnTo>
                    <a:pt x="4146" y="5384"/>
                  </a:lnTo>
                  <a:lnTo>
                    <a:pt x="4148" y="5416"/>
                  </a:lnTo>
                  <a:lnTo>
                    <a:pt x="4149" y="5483"/>
                  </a:lnTo>
                  <a:lnTo>
                    <a:pt x="4150" y="5549"/>
                  </a:lnTo>
                  <a:lnTo>
                    <a:pt x="4151" y="5614"/>
                  </a:lnTo>
                  <a:lnTo>
                    <a:pt x="4153" y="5648"/>
                  </a:lnTo>
                  <a:lnTo>
                    <a:pt x="4155" y="5680"/>
                  </a:lnTo>
                  <a:lnTo>
                    <a:pt x="4159" y="5713"/>
                  </a:lnTo>
                  <a:lnTo>
                    <a:pt x="4163" y="5744"/>
                  </a:lnTo>
                  <a:lnTo>
                    <a:pt x="4170" y="5777"/>
                  </a:lnTo>
                  <a:lnTo>
                    <a:pt x="4177" y="5809"/>
                  </a:lnTo>
                  <a:lnTo>
                    <a:pt x="4186" y="5840"/>
                  </a:lnTo>
                  <a:lnTo>
                    <a:pt x="4197" y="5872"/>
                  </a:lnTo>
                  <a:lnTo>
                    <a:pt x="4214" y="5915"/>
                  </a:lnTo>
                  <a:lnTo>
                    <a:pt x="4234" y="5959"/>
                  </a:lnTo>
                  <a:lnTo>
                    <a:pt x="4254" y="6000"/>
                  </a:lnTo>
                  <a:lnTo>
                    <a:pt x="4277" y="6040"/>
                  </a:lnTo>
                  <a:lnTo>
                    <a:pt x="4301" y="6080"/>
                  </a:lnTo>
                  <a:lnTo>
                    <a:pt x="4327" y="6119"/>
                  </a:lnTo>
                  <a:lnTo>
                    <a:pt x="4353" y="6158"/>
                  </a:lnTo>
                  <a:lnTo>
                    <a:pt x="4382" y="6194"/>
                  </a:lnTo>
                  <a:lnTo>
                    <a:pt x="4411" y="6231"/>
                  </a:lnTo>
                  <a:lnTo>
                    <a:pt x="4441" y="6266"/>
                  </a:lnTo>
                  <a:lnTo>
                    <a:pt x="4472" y="6302"/>
                  </a:lnTo>
                  <a:lnTo>
                    <a:pt x="4504" y="6336"/>
                  </a:lnTo>
                  <a:lnTo>
                    <a:pt x="4536" y="6369"/>
                  </a:lnTo>
                  <a:lnTo>
                    <a:pt x="4570" y="6402"/>
                  </a:lnTo>
                  <a:lnTo>
                    <a:pt x="4603" y="6435"/>
                  </a:lnTo>
                  <a:lnTo>
                    <a:pt x="4637" y="6466"/>
                  </a:lnTo>
                  <a:lnTo>
                    <a:pt x="4648" y="6477"/>
                  </a:lnTo>
                  <a:lnTo>
                    <a:pt x="4660" y="6486"/>
                  </a:lnTo>
                  <a:lnTo>
                    <a:pt x="4673" y="6494"/>
                  </a:lnTo>
                  <a:lnTo>
                    <a:pt x="4686" y="6503"/>
                  </a:lnTo>
                  <a:lnTo>
                    <a:pt x="4712" y="6517"/>
                  </a:lnTo>
                  <a:lnTo>
                    <a:pt x="4739" y="6531"/>
                  </a:lnTo>
                  <a:lnTo>
                    <a:pt x="4765" y="6547"/>
                  </a:lnTo>
                  <a:lnTo>
                    <a:pt x="4778" y="6555"/>
                  </a:lnTo>
                  <a:lnTo>
                    <a:pt x="4790" y="6564"/>
                  </a:lnTo>
                  <a:lnTo>
                    <a:pt x="4802" y="6573"/>
                  </a:lnTo>
                  <a:lnTo>
                    <a:pt x="4813" y="6584"/>
                  </a:lnTo>
                  <a:lnTo>
                    <a:pt x="4823" y="6596"/>
                  </a:lnTo>
                  <a:lnTo>
                    <a:pt x="4832" y="6608"/>
                  </a:lnTo>
                  <a:lnTo>
                    <a:pt x="4840" y="6622"/>
                  </a:lnTo>
                  <a:lnTo>
                    <a:pt x="4847" y="6637"/>
                  </a:lnTo>
                  <a:lnTo>
                    <a:pt x="4852" y="6651"/>
                  </a:lnTo>
                  <a:lnTo>
                    <a:pt x="4855" y="6666"/>
                  </a:lnTo>
                  <a:lnTo>
                    <a:pt x="4857" y="6681"/>
                  </a:lnTo>
                  <a:lnTo>
                    <a:pt x="4858" y="6698"/>
                  </a:lnTo>
                  <a:lnTo>
                    <a:pt x="4857" y="6713"/>
                  </a:lnTo>
                  <a:lnTo>
                    <a:pt x="4855" y="6728"/>
                  </a:lnTo>
                  <a:lnTo>
                    <a:pt x="4852" y="6744"/>
                  </a:lnTo>
                  <a:lnTo>
                    <a:pt x="4849" y="6760"/>
                  </a:lnTo>
                  <a:lnTo>
                    <a:pt x="4841" y="6791"/>
                  </a:lnTo>
                  <a:lnTo>
                    <a:pt x="4833" y="6823"/>
                  </a:lnTo>
                  <a:lnTo>
                    <a:pt x="4825" y="6852"/>
                  </a:lnTo>
                  <a:lnTo>
                    <a:pt x="4865" y="6886"/>
                  </a:lnTo>
                  <a:lnTo>
                    <a:pt x="4908" y="6918"/>
                  </a:lnTo>
                  <a:lnTo>
                    <a:pt x="4992" y="6983"/>
                  </a:lnTo>
                  <a:lnTo>
                    <a:pt x="5035" y="7015"/>
                  </a:lnTo>
                  <a:lnTo>
                    <a:pt x="5076" y="7049"/>
                  </a:lnTo>
                  <a:lnTo>
                    <a:pt x="5096" y="7066"/>
                  </a:lnTo>
                  <a:lnTo>
                    <a:pt x="5115" y="7084"/>
                  </a:lnTo>
                  <a:lnTo>
                    <a:pt x="5135" y="7103"/>
                  </a:lnTo>
                  <a:lnTo>
                    <a:pt x="5153" y="7122"/>
                  </a:lnTo>
                  <a:lnTo>
                    <a:pt x="5166" y="7138"/>
                  </a:lnTo>
                  <a:lnTo>
                    <a:pt x="5179" y="7155"/>
                  </a:lnTo>
                  <a:lnTo>
                    <a:pt x="5189" y="7174"/>
                  </a:lnTo>
                  <a:lnTo>
                    <a:pt x="5198" y="7193"/>
                  </a:lnTo>
                  <a:lnTo>
                    <a:pt x="5205" y="7213"/>
                  </a:lnTo>
                  <a:lnTo>
                    <a:pt x="5211" y="7233"/>
                  </a:lnTo>
                  <a:lnTo>
                    <a:pt x="5215" y="7253"/>
                  </a:lnTo>
                  <a:lnTo>
                    <a:pt x="5218" y="7274"/>
                  </a:lnTo>
                  <a:lnTo>
                    <a:pt x="5220" y="7294"/>
                  </a:lnTo>
                  <a:lnTo>
                    <a:pt x="5221" y="7316"/>
                  </a:lnTo>
                  <a:lnTo>
                    <a:pt x="5220" y="7337"/>
                  </a:lnTo>
                  <a:lnTo>
                    <a:pt x="5217" y="7359"/>
                  </a:lnTo>
                  <a:lnTo>
                    <a:pt x="5215" y="7379"/>
                  </a:lnTo>
                  <a:lnTo>
                    <a:pt x="5211" y="7401"/>
                  </a:lnTo>
                  <a:lnTo>
                    <a:pt x="5207" y="7422"/>
                  </a:lnTo>
                  <a:lnTo>
                    <a:pt x="5201" y="7441"/>
                  </a:lnTo>
                  <a:lnTo>
                    <a:pt x="5214" y="7453"/>
                  </a:lnTo>
                  <a:lnTo>
                    <a:pt x="5227" y="7465"/>
                  </a:lnTo>
                  <a:lnTo>
                    <a:pt x="5239" y="7478"/>
                  </a:lnTo>
                  <a:lnTo>
                    <a:pt x="5250" y="7492"/>
                  </a:lnTo>
                  <a:lnTo>
                    <a:pt x="5261" y="7506"/>
                  </a:lnTo>
                  <a:lnTo>
                    <a:pt x="5270" y="7522"/>
                  </a:lnTo>
                  <a:lnTo>
                    <a:pt x="5279" y="7537"/>
                  </a:lnTo>
                  <a:lnTo>
                    <a:pt x="5287" y="7552"/>
                  </a:lnTo>
                  <a:lnTo>
                    <a:pt x="5293" y="7568"/>
                  </a:lnTo>
                  <a:lnTo>
                    <a:pt x="5299" y="7585"/>
                  </a:lnTo>
                  <a:lnTo>
                    <a:pt x="5304" y="7602"/>
                  </a:lnTo>
                  <a:lnTo>
                    <a:pt x="5308" y="7619"/>
                  </a:lnTo>
                  <a:lnTo>
                    <a:pt x="5310" y="7637"/>
                  </a:lnTo>
                  <a:lnTo>
                    <a:pt x="5311" y="7654"/>
                  </a:lnTo>
                  <a:lnTo>
                    <a:pt x="5310" y="7672"/>
                  </a:lnTo>
                  <a:lnTo>
                    <a:pt x="5308" y="7689"/>
                  </a:lnTo>
                  <a:lnTo>
                    <a:pt x="5307" y="7708"/>
                  </a:lnTo>
                  <a:lnTo>
                    <a:pt x="5303" y="7725"/>
                  </a:lnTo>
                  <a:lnTo>
                    <a:pt x="5298" y="7741"/>
                  </a:lnTo>
                  <a:lnTo>
                    <a:pt x="5291" y="7756"/>
                  </a:lnTo>
                  <a:lnTo>
                    <a:pt x="5284" y="7771"/>
                  </a:lnTo>
                  <a:lnTo>
                    <a:pt x="5274" y="7785"/>
                  </a:lnTo>
                  <a:lnTo>
                    <a:pt x="5264" y="7798"/>
                  </a:lnTo>
                  <a:lnTo>
                    <a:pt x="5252" y="7811"/>
                  </a:lnTo>
                  <a:lnTo>
                    <a:pt x="5240" y="7823"/>
                  </a:lnTo>
                  <a:lnTo>
                    <a:pt x="5227" y="7834"/>
                  </a:lnTo>
                  <a:lnTo>
                    <a:pt x="5213" y="7844"/>
                  </a:lnTo>
                  <a:lnTo>
                    <a:pt x="5199" y="7854"/>
                  </a:lnTo>
                  <a:lnTo>
                    <a:pt x="5170" y="7873"/>
                  </a:lnTo>
                  <a:lnTo>
                    <a:pt x="5140" y="7888"/>
                  </a:lnTo>
                  <a:lnTo>
                    <a:pt x="5108" y="7904"/>
                  </a:lnTo>
                  <a:lnTo>
                    <a:pt x="5074" y="7918"/>
                  </a:lnTo>
                  <a:lnTo>
                    <a:pt x="5041" y="7931"/>
                  </a:lnTo>
                  <a:lnTo>
                    <a:pt x="5008" y="7944"/>
                  </a:lnTo>
                  <a:lnTo>
                    <a:pt x="4974" y="7956"/>
                  </a:lnTo>
                  <a:lnTo>
                    <a:pt x="4939" y="7968"/>
                  </a:lnTo>
                  <a:lnTo>
                    <a:pt x="4904" y="7978"/>
                  </a:lnTo>
                  <a:lnTo>
                    <a:pt x="4870" y="7988"/>
                  </a:lnTo>
                  <a:lnTo>
                    <a:pt x="4800" y="8006"/>
                  </a:lnTo>
                  <a:lnTo>
                    <a:pt x="4730" y="8023"/>
                  </a:lnTo>
                  <a:lnTo>
                    <a:pt x="4660" y="8038"/>
                  </a:lnTo>
                  <a:lnTo>
                    <a:pt x="4589" y="8052"/>
                  </a:lnTo>
                  <a:lnTo>
                    <a:pt x="4508" y="8066"/>
                  </a:lnTo>
                  <a:lnTo>
                    <a:pt x="4426" y="8079"/>
                  </a:lnTo>
                  <a:lnTo>
                    <a:pt x="4345" y="8091"/>
                  </a:lnTo>
                  <a:lnTo>
                    <a:pt x="4263" y="8102"/>
                  </a:lnTo>
                  <a:lnTo>
                    <a:pt x="4180" y="8112"/>
                  </a:lnTo>
                  <a:lnTo>
                    <a:pt x="4099" y="8119"/>
                  </a:lnTo>
                  <a:lnTo>
                    <a:pt x="4016" y="8127"/>
                  </a:lnTo>
                  <a:lnTo>
                    <a:pt x="3935" y="8133"/>
                  </a:lnTo>
                  <a:lnTo>
                    <a:pt x="3852" y="8137"/>
                  </a:lnTo>
                  <a:lnTo>
                    <a:pt x="3770" y="8140"/>
                  </a:lnTo>
                  <a:lnTo>
                    <a:pt x="3687" y="8141"/>
                  </a:lnTo>
                  <a:lnTo>
                    <a:pt x="3604" y="8141"/>
                  </a:lnTo>
                  <a:lnTo>
                    <a:pt x="3522" y="8139"/>
                  </a:lnTo>
                  <a:lnTo>
                    <a:pt x="3439" y="8136"/>
                  </a:lnTo>
                  <a:lnTo>
                    <a:pt x="3358" y="8131"/>
                  </a:lnTo>
                  <a:lnTo>
                    <a:pt x="3275" y="8125"/>
                  </a:lnTo>
                  <a:lnTo>
                    <a:pt x="3157" y="8113"/>
                  </a:lnTo>
                  <a:lnTo>
                    <a:pt x="3038" y="8100"/>
                  </a:lnTo>
                  <a:lnTo>
                    <a:pt x="2920" y="8085"/>
                  </a:lnTo>
                  <a:lnTo>
                    <a:pt x="2860" y="8076"/>
                  </a:lnTo>
                  <a:lnTo>
                    <a:pt x="2801" y="8066"/>
                  </a:lnTo>
                  <a:lnTo>
                    <a:pt x="2742" y="8055"/>
                  </a:lnTo>
                  <a:lnTo>
                    <a:pt x="2684" y="8044"/>
                  </a:lnTo>
                  <a:lnTo>
                    <a:pt x="2626" y="8033"/>
                  </a:lnTo>
                  <a:lnTo>
                    <a:pt x="2567" y="8019"/>
                  </a:lnTo>
                  <a:lnTo>
                    <a:pt x="2510" y="8005"/>
                  </a:lnTo>
                  <a:lnTo>
                    <a:pt x="2452" y="7990"/>
                  </a:lnTo>
                  <a:lnTo>
                    <a:pt x="2395" y="7974"/>
                  </a:lnTo>
                  <a:lnTo>
                    <a:pt x="2338" y="7955"/>
                  </a:lnTo>
                  <a:lnTo>
                    <a:pt x="2296" y="7940"/>
                  </a:lnTo>
                  <a:lnTo>
                    <a:pt x="2254" y="7925"/>
                  </a:lnTo>
                  <a:lnTo>
                    <a:pt x="2213" y="7908"/>
                  </a:lnTo>
                  <a:lnTo>
                    <a:pt x="2192" y="7898"/>
                  </a:lnTo>
                  <a:lnTo>
                    <a:pt x="2172" y="7888"/>
                  </a:lnTo>
                  <a:lnTo>
                    <a:pt x="2152" y="7877"/>
                  </a:lnTo>
                  <a:lnTo>
                    <a:pt x="2134" y="7866"/>
                  </a:lnTo>
                  <a:lnTo>
                    <a:pt x="2115" y="7853"/>
                  </a:lnTo>
                  <a:lnTo>
                    <a:pt x="2097" y="7840"/>
                  </a:lnTo>
                  <a:lnTo>
                    <a:pt x="2080" y="7826"/>
                  </a:lnTo>
                  <a:lnTo>
                    <a:pt x="2064" y="7811"/>
                  </a:lnTo>
                  <a:lnTo>
                    <a:pt x="2049" y="7796"/>
                  </a:lnTo>
                  <a:lnTo>
                    <a:pt x="2034" y="7778"/>
                  </a:lnTo>
                  <a:lnTo>
                    <a:pt x="2028" y="7767"/>
                  </a:lnTo>
                  <a:lnTo>
                    <a:pt x="2023" y="7756"/>
                  </a:lnTo>
                  <a:lnTo>
                    <a:pt x="2014" y="7735"/>
                  </a:lnTo>
                  <a:lnTo>
                    <a:pt x="2009" y="7712"/>
                  </a:lnTo>
                  <a:lnTo>
                    <a:pt x="2005" y="7689"/>
                  </a:lnTo>
                  <a:lnTo>
                    <a:pt x="2003" y="7666"/>
                  </a:lnTo>
                  <a:lnTo>
                    <a:pt x="2004" y="7642"/>
                  </a:lnTo>
                  <a:lnTo>
                    <a:pt x="2008" y="7619"/>
                  </a:lnTo>
                  <a:lnTo>
                    <a:pt x="2012" y="7597"/>
                  </a:lnTo>
                  <a:lnTo>
                    <a:pt x="2019" y="7575"/>
                  </a:lnTo>
                  <a:lnTo>
                    <a:pt x="2027" y="7553"/>
                  </a:lnTo>
                  <a:lnTo>
                    <a:pt x="2038" y="7533"/>
                  </a:lnTo>
                  <a:lnTo>
                    <a:pt x="2050" y="7512"/>
                  </a:lnTo>
                  <a:lnTo>
                    <a:pt x="2063" y="7492"/>
                  </a:lnTo>
                  <a:lnTo>
                    <a:pt x="2078" y="7475"/>
                  </a:lnTo>
                  <a:lnTo>
                    <a:pt x="2095" y="7459"/>
                  </a:lnTo>
                  <a:lnTo>
                    <a:pt x="2113" y="7443"/>
                  </a:lnTo>
                  <a:lnTo>
                    <a:pt x="2108" y="7424"/>
                  </a:lnTo>
                  <a:lnTo>
                    <a:pt x="2103" y="7404"/>
                  </a:lnTo>
                  <a:lnTo>
                    <a:pt x="2100" y="7385"/>
                  </a:lnTo>
                  <a:lnTo>
                    <a:pt x="2097" y="7365"/>
                  </a:lnTo>
                  <a:lnTo>
                    <a:pt x="2095" y="7346"/>
                  </a:lnTo>
                  <a:lnTo>
                    <a:pt x="2094" y="7326"/>
                  </a:lnTo>
                  <a:lnTo>
                    <a:pt x="2094" y="7306"/>
                  </a:lnTo>
                  <a:lnTo>
                    <a:pt x="2095" y="7286"/>
                  </a:lnTo>
                  <a:lnTo>
                    <a:pt x="2097" y="7266"/>
                  </a:lnTo>
                  <a:lnTo>
                    <a:pt x="2099" y="7247"/>
                  </a:lnTo>
                  <a:lnTo>
                    <a:pt x="2104" y="7228"/>
                  </a:lnTo>
                  <a:lnTo>
                    <a:pt x="2110" y="7210"/>
                  </a:lnTo>
                  <a:lnTo>
                    <a:pt x="2116" y="7191"/>
                  </a:lnTo>
                  <a:lnTo>
                    <a:pt x="2125" y="7174"/>
                  </a:lnTo>
                  <a:lnTo>
                    <a:pt x="2136" y="7156"/>
                  </a:lnTo>
                  <a:lnTo>
                    <a:pt x="2148" y="7140"/>
                  </a:lnTo>
                  <a:lnTo>
                    <a:pt x="2166" y="7119"/>
                  </a:lnTo>
                  <a:lnTo>
                    <a:pt x="2185" y="7099"/>
                  </a:lnTo>
                  <a:lnTo>
                    <a:pt x="2205" y="7079"/>
                  </a:lnTo>
                  <a:lnTo>
                    <a:pt x="2226" y="7061"/>
                  </a:lnTo>
                  <a:lnTo>
                    <a:pt x="2247" y="7042"/>
                  </a:lnTo>
                  <a:lnTo>
                    <a:pt x="2269" y="7025"/>
                  </a:lnTo>
                  <a:lnTo>
                    <a:pt x="2312" y="6990"/>
                  </a:lnTo>
                  <a:lnTo>
                    <a:pt x="2402" y="6923"/>
                  </a:lnTo>
                  <a:lnTo>
                    <a:pt x="2446" y="6889"/>
                  </a:lnTo>
                  <a:lnTo>
                    <a:pt x="2489" y="6853"/>
                  </a:lnTo>
                  <a:lnTo>
                    <a:pt x="2483" y="6824"/>
                  </a:lnTo>
                  <a:lnTo>
                    <a:pt x="2474" y="6794"/>
                  </a:lnTo>
                  <a:lnTo>
                    <a:pt x="2466" y="6764"/>
                  </a:lnTo>
                  <a:lnTo>
                    <a:pt x="2460" y="6734"/>
                  </a:lnTo>
                  <a:lnTo>
                    <a:pt x="2458" y="6718"/>
                  </a:lnTo>
                  <a:lnTo>
                    <a:pt x="2457" y="6703"/>
                  </a:lnTo>
                  <a:lnTo>
                    <a:pt x="2457" y="6688"/>
                  </a:lnTo>
                  <a:lnTo>
                    <a:pt x="2458" y="6674"/>
                  </a:lnTo>
                  <a:lnTo>
                    <a:pt x="2460" y="6659"/>
                  </a:lnTo>
                  <a:lnTo>
                    <a:pt x="2464" y="6644"/>
                  </a:lnTo>
                  <a:lnTo>
                    <a:pt x="2470" y="6630"/>
                  </a:lnTo>
                  <a:lnTo>
                    <a:pt x="2477" y="6616"/>
                  </a:lnTo>
                  <a:lnTo>
                    <a:pt x="2486" y="6602"/>
                  </a:lnTo>
                  <a:lnTo>
                    <a:pt x="2495" y="6590"/>
                  </a:lnTo>
                  <a:lnTo>
                    <a:pt x="2505" y="6579"/>
                  </a:lnTo>
                  <a:lnTo>
                    <a:pt x="2516" y="6569"/>
                  </a:lnTo>
                  <a:lnTo>
                    <a:pt x="2528" y="6561"/>
                  </a:lnTo>
                  <a:lnTo>
                    <a:pt x="2541" y="6552"/>
                  </a:lnTo>
                  <a:lnTo>
                    <a:pt x="2567" y="6537"/>
                  </a:lnTo>
                  <a:lnTo>
                    <a:pt x="2595" y="6522"/>
                  </a:lnTo>
                  <a:lnTo>
                    <a:pt x="2622" y="6508"/>
                  </a:lnTo>
                  <a:lnTo>
                    <a:pt x="2635" y="6499"/>
                  </a:lnTo>
                  <a:lnTo>
                    <a:pt x="2647" y="6491"/>
                  </a:lnTo>
                  <a:lnTo>
                    <a:pt x="2659" y="6481"/>
                  </a:lnTo>
                  <a:lnTo>
                    <a:pt x="2671" y="6472"/>
                  </a:lnTo>
                  <a:lnTo>
                    <a:pt x="2705" y="6440"/>
                  </a:lnTo>
                  <a:lnTo>
                    <a:pt x="2739" y="6406"/>
                  </a:lnTo>
                  <a:lnTo>
                    <a:pt x="2773" y="6374"/>
                  </a:lnTo>
                  <a:lnTo>
                    <a:pt x="2807" y="6339"/>
                  </a:lnTo>
                  <a:lnTo>
                    <a:pt x="2839" y="6305"/>
                  </a:lnTo>
                  <a:lnTo>
                    <a:pt x="2871" y="6269"/>
                  </a:lnTo>
                  <a:lnTo>
                    <a:pt x="2901" y="6234"/>
                  </a:lnTo>
                  <a:lnTo>
                    <a:pt x="2932" y="6197"/>
                  </a:lnTo>
                  <a:lnTo>
                    <a:pt x="2960" y="6159"/>
                  </a:lnTo>
                  <a:lnTo>
                    <a:pt x="2987" y="6119"/>
                  </a:lnTo>
                  <a:lnTo>
                    <a:pt x="3013" y="6080"/>
                  </a:lnTo>
                  <a:lnTo>
                    <a:pt x="3038" y="6040"/>
                  </a:lnTo>
                  <a:lnTo>
                    <a:pt x="3061" y="5999"/>
                  </a:lnTo>
                  <a:lnTo>
                    <a:pt x="3082" y="5956"/>
                  </a:lnTo>
                  <a:lnTo>
                    <a:pt x="3101" y="5913"/>
                  </a:lnTo>
                  <a:lnTo>
                    <a:pt x="3119" y="5868"/>
                  </a:lnTo>
                  <a:lnTo>
                    <a:pt x="3129" y="5837"/>
                  </a:lnTo>
                  <a:lnTo>
                    <a:pt x="3138" y="5805"/>
                  </a:lnTo>
                  <a:lnTo>
                    <a:pt x="3146" y="5774"/>
                  </a:lnTo>
                  <a:lnTo>
                    <a:pt x="3151" y="5742"/>
                  </a:lnTo>
                  <a:lnTo>
                    <a:pt x="3155" y="5710"/>
                  </a:lnTo>
                  <a:lnTo>
                    <a:pt x="3159" y="5678"/>
                  </a:lnTo>
                  <a:lnTo>
                    <a:pt x="3161" y="5646"/>
                  </a:lnTo>
                  <a:lnTo>
                    <a:pt x="3163" y="5613"/>
                  </a:lnTo>
                  <a:lnTo>
                    <a:pt x="3164" y="5548"/>
                  </a:lnTo>
                  <a:lnTo>
                    <a:pt x="3165" y="5481"/>
                  </a:lnTo>
                  <a:lnTo>
                    <a:pt x="3167" y="5416"/>
                  </a:lnTo>
                  <a:lnTo>
                    <a:pt x="3169" y="5384"/>
                  </a:lnTo>
                  <a:lnTo>
                    <a:pt x="3172" y="5352"/>
                  </a:lnTo>
                  <a:lnTo>
                    <a:pt x="3125" y="5337"/>
                  </a:lnTo>
                  <a:lnTo>
                    <a:pt x="3077" y="5321"/>
                  </a:lnTo>
                  <a:lnTo>
                    <a:pt x="3053" y="5312"/>
                  </a:lnTo>
                  <a:lnTo>
                    <a:pt x="3030" y="5303"/>
                  </a:lnTo>
                  <a:lnTo>
                    <a:pt x="3008" y="5292"/>
                  </a:lnTo>
                  <a:lnTo>
                    <a:pt x="2985" y="5281"/>
                  </a:lnTo>
                  <a:lnTo>
                    <a:pt x="2963" y="5269"/>
                  </a:lnTo>
                  <a:lnTo>
                    <a:pt x="2942" y="5256"/>
                  </a:lnTo>
                  <a:lnTo>
                    <a:pt x="2923" y="5242"/>
                  </a:lnTo>
                  <a:lnTo>
                    <a:pt x="2903" y="5226"/>
                  </a:lnTo>
                  <a:lnTo>
                    <a:pt x="2886" y="5210"/>
                  </a:lnTo>
                  <a:lnTo>
                    <a:pt x="2870" y="5191"/>
                  </a:lnTo>
                  <a:lnTo>
                    <a:pt x="2855" y="5171"/>
                  </a:lnTo>
                  <a:lnTo>
                    <a:pt x="2842" y="5149"/>
                  </a:lnTo>
                  <a:lnTo>
                    <a:pt x="2838" y="5137"/>
                  </a:lnTo>
                  <a:lnTo>
                    <a:pt x="2834" y="5126"/>
                  </a:lnTo>
                  <a:lnTo>
                    <a:pt x="2830" y="5114"/>
                  </a:lnTo>
                  <a:lnTo>
                    <a:pt x="2827" y="5102"/>
                  </a:lnTo>
                  <a:lnTo>
                    <a:pt x="2824" y="5079"/>
                  </a:lnTo>
                  <a:lnTo>
                    <a:pt x="2823" y="5055"/>
                  </a:lnTo>
                  <a:lnTo>
                    <a:pt x="2824" y="5031"/>
                  </a:lnTo>
                  <a:lnTo>
                    <a:pt x="2827" y="5009"/>
                  </a:lnTo>
                  <a:lnTo>
                    <a:pt x="2833" y="4986"/>
                  </a:lnTo>
                  <a:lnTo>
                    <a:pt x="2840" y="4963"/>
                  </a:lnTo>
                  <a:lnTo>
                    <a:pt x="2850" y="4942"/>
                  </a:lnTo>
                  <a:lnTo>
                    <a:pt x="2861" y="4921"/>
                  </a:lnTo>
                  <a:lnTo>
                    <a:pt x="2874" y="4901"/>
                  </a:lnTo>
                  <a:lnTo>
                    <a:pt x="2889" y="4881"/>
                  </a:lnTo>
                  <a:lnTo>
                    <a:pt x="2905" y="4864"/>
                  </a:lnTo>
                  <a:lnTo>
                    <a:pt x="2923" y="4848"/>
                  </a:lnTo>
                  <a:lnTo>
                    <a:pt x="2941" y="4833"/>
                  </a:lnTo>
                  <a:lnTo>
                    <a:pt x="2961" y="4819"/>
                  </a:lnTo>
                  <a:lnTo>
                    <a:pt x="2965" y="4798"/>
                  </a:lnTo>
                  <a:lnTo>
                    <a:pt x="2973" y="4776"/>
                  </a:lnTo>
                  <a:lnTo>
                    <a:pt x="2982" y="4755"/>
                  </a:lnTo>
                  <a:lnTo>
                    <a:pt x="2991" y="4736"/>
                  </a:lnTo>
                  <a:lnTo>
                    <a:pt x="3003" y="4717"/>
                  </a:lnTo>
                  <a:lnTo>
                    <a:pt x="3016" y="4700"/>
                  </a:lnTo>
                  <a:lnTo>
                    <a:pt x="3032" y="4683"/>
                  </a:lnTo>
                  <a:lnTo>
                    <a:pt x="3047" y="4666"/>
                  </a:lnTo>
                  <a:lnTo>
                    <a:pt x="3048" y="4643"/>
                  </a:lnTo>
                  <a:lnTo>
                    <a:pt x="3050" y="4622"/>
                  </a:lnTo>
                  <a:lnTo>
                    <a:pt x="3055" y="4576"/>
                  </a:lnTo>
                  <a:lnTo>
                    <a:pt x="3016" y="4565"/>
                  </a:lnTo>
                  <a:lnTo>
                    <a:pt x="2978" y="4553"/>
                  </a:lnTo>
                  <a:lnTo>
                    <a:pt x="2940" y="4541"/>
                  </a:lnTo>
                  <a:lnTo>
                    <a:pt x="2902" y="4527"/>
                  </a:lnTo>
                  <a:lnTo>
                    <a:pt x="2864" y="4513"/>
                  </a:lnTo>
                  <a:lnTo>
                    <a:pt x="2827" y="4498"/>
                  </a:lnTo>
                  <a:lnTo>
                    <a:pt x="2790" y="4481"/>
                  </a:lnTo>
                  <a:lnTo>
                    <a:pt x="2754" y="4465"/>
                  </a:lnTo>
                  <a:lnTo>
                    <a:pt x="2717" y="4448"/>
                  </a:lnTo>
                  <a:lnTo>
                    <a:pt x="2682" y="4429"/>
                  </a:lnTo>
                  <a:lnTo>
                    <a:pt x="2647" y="4410"/>
                  </a:lnTo>
                  <a:lnTo>
                    <a:pt x="2612" y="4390"/>
                  </a:lnTo>
                  <a:lnTo>
                    <a:pt x="2577" y="4369"/>
                  </a:lnTo>
                  <a:lnTo>
                    <a:pt x="2542" y="4349"/>
                  </a:lnTo>
                  <a:lnTo>
                    <a:pt x="2509" y="4327"/>
                  </a:lnTo>
                  <a:lnTo>
                    <a:pt x="2476" y="4304"/>
                  </a:lnTo>
                  <a:lnTo>
                    <a:pt x="2444" y="4280"/>
                  </a:lnTo>
                  <a:lnTo>
                    <a:pt x="2411" y="4256"/>
                  </a:lnTo>
                  <a:lnTo>
                    <a:pt x="2379" y="4231"/>
                  </a:lnTo>
                  <a:lnTo>
                    <a:pt x="2348" y="4206"/>
                  </a:lnTo>
                  <a:lnTo>
                    <a:pt x="2317" y="4180"/>
                  </a:lnTo>
                  <a:lnTo>
                    <a:pt x="2287" y="4153"/>
                  </a:lnTo>
                  <a:lnTo>
                    <a:pt x="2258" y="4126"/>
                  </a:lnTo>
                  <a:lnTo>
                    <a:pt x="2228" y="4099"/>
                  </a:lnTo>
                  <a:lnTo>
                    <a:pt x="2200" y="4069"/>
                  </a:lnTo>
                  <a:lnTo>
                    <a:pt x="2173" y="4041"/>
                  </a:lnTo>
                  <a:lnTo>
                    <a:pt x="2146" y="4011"/>
                  </a:lnTo>
                  <a:lnTo>
                    <a:pt x="2119" y="3980"/>
                  </a:lnTo>
                  <a:lnTo>
                    <a:pt x="2094" y="3950"/>
                  </a:lnTo>
                  <a:lnTo>
                    <a:pt x="2069" y="3918"/>
                  </a:lnTo>
                  <a:lnTo>
                    <a:pt x="2044" y="3887"/>
                  </a:lnTo>
                  <a:lnTo>
                    <a:pt x="2020" y="3854"/>
                  </a:lnTo>
                  <a:lnTo>
                    <a:pt x="1991" y="3861"/>
                  </a:lnTo>
                  <a:lnTo>
                    <a:pt x="1963" y="3866"/>
                  </a:lnTo>
                  <a:lnTo>
                    <a:pt x="1934" y="3871"/>
                  </a:lnTo>
                  <a:lnTo>
                    <a:pt x="1905" y="3874"/>
                  </a:lnTo>
                  <a:lnTo>
                    <a:pt x="1876" y="3876"/>
                  </a:lnTo>
                  <a:lnTo>
                    <a:pt x="1848" y="3877"/>
                  </a:lnTo>
                  <a:lnTo>
                    <a:pt x="1819" y="3876"/>
                  </a:lnTo>
                  <a:lnTo>
                    <a:pt x="1789" y="3875"/>
                  </a:lnTo>
                  <a:lnTo>
                    <a:pt x="1761" y="3873"/>
                  </a:lnTo>
                  <a:lnTo>
                    <a:pt x="1732" y="3868"/>
                  </a:lnTo>
                  <a:lnTo>
                    <a:pt x="1703" y="3863"/>
                  </a:lnTo>
                  <a:lnTo>
                    <a:pt x="1675" y="3858"/>
                  </a:lnTo>
                  <a:lnTo>
                    <a:pt x="1647" y="3850"/>
                  </a:lnTo>
                  <a:lnTo>
                    <a:pt x="1619" y="3841"/>
                  </a:lnTo>
                  <a:lnTo>
                    <a:pt x="1591" y="3831"/>
                  </a:lnTo>
                  <a:lnTo>
                    <a:pt x="1564" y="3822"/>
                  </a:lnTo>
                  <a:lnTo>
                    <a:pt x="1548" y="3814"/>
                  </a:lnTo>
                  <a:lnTo>
                    <a:pt x="1532" y="3805"/>
                  </a:lnTo>
                  <a:lnTo>
                    <a:pt x="1515" y="3797"/>
                  </a:lnTo>
                  <a:lnTo>
                    <a:pt x="1500" y="3787"/>
                  </a:lnTo>
                  <a:lnTo>
                    <a:pt x="1485" y="3777"/>
                  </a:lnTo>
                  <a:lnTo>
                    <a:pt x="1470" y="3766"/>
                  </a:lnTo>
                  <a:lnTo>
                    <a:pt x="1456" y="3754"/>
                  </a:lnTo>
                  <a:lnTo>
                    <a:pt x="1441" y="3742"/>
                  </a:lnTo>
                  <a:lnTo>
                    <a:pt x="1429" y="3729"/>
                  </a:lnTo>
                  <a:lnTo>
                    <a:pt x="1416" y="3716"/>
                  </a:lnTo>
                  <a:lnTo>
                    <a:pt x="1406" y="3702"/>
                  </a:lnTo>
                  <a:lnTo>
                    <a:pt x="1396" y="3687"/>
                  </a:lnTo>
                  <a:lnTo>
                    <a:pt x="1386" y="3672"/>
                  </a:lnTo>
                  <a:lnTo>
                    <a:pt x="1378" y="3655"/>
                  </a:lnTo>
                  <a:lnTo>
                    <a:pt x="1372" y="3638"/>
                  </a:lnTo>
                  <a:lnTo>
                    <a:pt x="1366" y="3619"/>
                  </a:lnTo>
                  <a:lnTo>
                    <a:pt x="1362" y="3599"/>
                  </a:lnTo>
                  <a:lnTo>
                    <a:pt x="1359" y="3577"/>
                  </a:lnTo>
                  <a:lnTo>
                    <a:pt x="1359" y="3556"/>
                  </a:lnTo>
                  <a:lnTo>
                    <a:pt x="1360" y="3536"/>
                  </a:lnTo>
                  <a:lnTo>
                    <a:pt x="1363" y="3514"/>
                  </a:lnTo>
                  <a:lnTo>
                    <a:pt x="1367" y="3493"/>
                  </a:lnTo>
                  <a:lnTo>
                    <a:pt x="1374" y="3474"/>
                  </a:lnTo>
                  <a:lnTo>
                    <a:pt x="1382" y="3454"/>
                  </a:lnTo>
                  <a:lnTo>
                    <a:pt x="1390" y="3435"/>
                  </a:lnTo>
                  <a:lnTo>
                    <a:pt x="1401" y="3416"/>
                  </a:lnTo>
                  <a:lnTo>
                    <a:pt x="1412" y="3398"/>
                  </a:lnTo>
                  <a:lnTo>
                    <a:pt x="1425" y="3380"/>
                  </a:lnTo>
                  <a:lnTo>
                    <a:pt x="1439" y="3364"/>
                  </a:lnTo>
                  <a:lnTo>
                    <a:pt x="1454" y="3349"/>
                  </a:lnTo>
                  <a:lnTo>
                    <a:pt x="1470" y="3335"/>
                  </a:lnTo>
                  <a:lnTo>
                    <a:pt x="1486" y="3322"/>
                  </a:lnTo>
                  <a:lnTo>
                    <a:pt x="1497" y="3313"/>
                  </a:lnTo>
                  <a:lnTo>
                    <a:pt x="1507" y="3305"/>
                  </a:lnTo>
                  <a:lnTo>
                    <a:pt x="1529" y="3292"/>
                  </a:lnTo>
                  <a:lnTo>
                    <a:pt x="1552" y="3279"/>
                  </a:lnTo>
                  <a:lnTo>
                    <a:pt x="1576" y="3268"/>
                  </a:lnTo>
                  <a:lnTo>
                    <a:pt x="1600" y="3259"/>
                  </a:lnTo>
                  <a:lnTo>
                    <a:pt x="1624" y="3249"/>
                  </a:lnTo>
                  <a:lnTo>
                    <a:pt x="1673" y="3230"/>
                  </a:lnTo>
                  <a:lnTo>
                    <a:pt x="1679" y="3224"/>
                  </a:lnTo>
                  <a:lnTo>
                    <a:pt x="1685" y="3218"/>
                  </a:lnTo>
                  <a:lnTo>
                    <a:pt x="1689" y="3211"/>
                  </a:lnTo>
                  <a:lnTo>
                    <a:pt x="1691" y="3204"/>
                  </a:lnTo>
                  <a:lnTo>
                    <a:pt x="1692" y="3197"/>
                  </a:lnTo>
                  <a:lnTo>
                    <a:pt x="1691" y="3189"/>
                  </a:lnTo>
                  <a:lnTo>
                    <a:pt x="1690" y="3181"/>
                  </a:lnTo>
                  <a:lnTo>
                    <a:pt x="1688" y="3174"/>
                  </a:lnTo>
                  <a:lnTo>
                    <a:pt x="1682" y="3159"/>
                  </a:lnTo>
                  <a:lnTo>
                    <a:pt x="1673" y="3143"/>
                  </a:lnTo>
                  <a:lnTo>
                    <a:pt x="1663" y="3129"/>
                  </a:lnTo>
                  <a:lnTo>
                    <a:pt x="1654" y="3117"/>
                  </a:lnTo>
                  <a:lnTo>
                    <a:pt x="1640" y="3101"/>
                  </a:lnTo>
                  <a:lnTo>
                    <a:pt x="1625" y="3085"/>
                  </a:lnTo>
                  <a:lnTo>
                    <a:pt x="1596" y="3055"/>
                  </a:lnTo>
                  <a:lnTo>
                    <a:pt x="1564" y="3026"/>
                  </a:lnTo>
                  <a:lnTo>
                    <a:pt x="1532" y="3000"/>
                  </a:lnTo>
                  <a:lnTo>
                    <a:pt x="1497" y="2975"/>
                  </a:lnTo>
                  <a:lnTo>
                    <a:pt x="1462" y="2951"/>
                  </a:lnTo>
                  <a:lnTo>
                    <a:pt x="1426" y="2928"/>
                  </a:lnTo>
                  <a:lnTo>
                    <a:pt x="1389" y="2908"/>
                  </a:lnTo>
                  <a:lnTo>
                    <a:pt x="1352" y="2887"/>
                  </a:lnTo>
                  <a:lnTo>
                    <a:pt x="1314" y="2867"/>
                  </a:lnTo>
                  <a:lnTo>
                    <a:pt x="1237" y="2829"/>
                  </a:lnTo>
                  <a:lnTo>
                    <a:pt x="1160" y="2793"/>
                  </a:lnTo>
                  <a:lnTo>
                    <a:pt x="1084" y="2756"/>
                  </a:lnTo>
                  <a:lnTo>
                    <a:pt x="1029" y="2727"/>
                  </a:lnTo>
                  <a:lnTo>
                    <a:pt x="977" y="2697"/>
                  </a:lnTo>
                  <a:lnTo>
                    <a:pt x="925" y="2664"/>
                  </a:lnTo>
                  <a:lnTo>
                    <a:pt x="874" y="2630"/>
                  </a:lnTo>
                  <a:lnTo>
                    <a:pt x="823" y="2596"/>
                  </a:lnTo>
                  <a:lnTo>
                    <a:pt x="774" y="2560"/>
                  </a:lnTo>
                  <a:lnTo>
                    <a:pt x="725" y="2522"/>
                  </a:lnTo>
                  <a:lnTo>
                    <a:pt x="678" y="2484"/>
                  </a:lnTo>
                  <a:lnTo>
                    <a:pt x="632" y="2443"/>
                  </a:lnTo>
                  <a:lnTo>
                    <a:pt x="586" y="2402"/>
                  </a:lnTo>
                  <a:lnTo>
                    <a:pt x="541" y="2360"/>
                  </a:lnTo>
                  <a:lnTo>
                    <a:pt x="498" y="2317"/>
                  </a:lnTo>
                  <a:lnTo>
                    <a:pt x="456" y="2273"/>
                  </a:lnTo>
                  <a:lnTo>
                    <a:pt x="414" y="2227"/>
                  </a:lnTo>
                  <a:lnTo>
                    <a:pt x="374" y="2181"/>
                  </a:lnTo>
                  <a:lnTo>
                    <a:pt x="335" y="2135"/>
                  </a:lnTo>
                  <a:lnTo>
                    <a:pt x="301" y="2090"/>
                  </a:lnTo>
                  <a:lnTo>
                    <a:pt x="267" y="2046"/>
                  </a:lnTo>
                  <a:lnTo>
                    <a:pt x="236" y="1999"/>
                  </a:lnTo>
                  <a:lnTo>
                    <a:pt x="206" y="1952"/>
                  </a:lnTo>
                  <a:lnTo>
                    <a:pt x="176" y="1903"/>
                  </a:lnTo>
                  <a:lnTo>
                    <a:pt x="148" y="1854"/>
                  </a:lnTo>
                  <a:lnTo>
                    <a:pt x="123" y="1804"/>
                  </a:lnTo>
                  <a:lnTo>
                    <a:pt x="99" y="1753"/>
                  </a:lnTo>
                  <a:lnTo>
                    <a:pt x="77" y="1701"/>
                  </a:lnTo>
                  <a:lnTo>
                    <a:pt x="58" y="1649"/>
                  </a:lnTo>
                  <a:lnTo>
                    <a:pt x="49" y="1623"/>
                  </a:lnTo>
                  <a:lnTo>
                    <a:pt x="41" y="1596"/>
                  </a:lnTo>
                  <a:lnTo>
                    <a:pt x="34" y="1568"/>
                  </a:lnTo>
                  <a:lnTo>
                    <a:pt x="27" y="1541"/>
                  </a:lnTo>
                  <a:lnTo>
                    <a:pt x="21" y="1514"/>
                  </a:lnTo>
                  <a:lnTo>
                    <a:pt x="16" y="1487"/>
                  </a:lnTo>
                  <a:lnTo>
                    <a:pt x="11" y="1459"/>
                  </a:lnTo>
                  <a:lnTo>
                    <a:pt x="8" y="1431"/>
                  </a:lnTo>
                  <a:lnTo>
                    <a:pt x="4" y="1403"/>
                  </a:lnTo>
                  <a:lnTo>
                    <a:pt x="2" y="1375"/>
                  </a:lnTo>
                  <a:lnTo>
                    <a:pt x="1" y="1347"/>
                  </a:lnTo>
                  <a:lnTo>
                    <a:pt x="0" y="1318"/>
                  </a:lnTo>
                  <a:lnTo>
                    <a:pt x="1" y="1286"/>
                  </a:lnTo>
                  <a:lnTo>
                    <a:pt x="4" y="1252"/>
                  </a:lnTo>
                  <a:lnTo>
                    <a:pt x="8" y="1217"/>
                  </a:lnTo>
                  <a:lnTo>
                    <a:pt x="12" y="1184"/>
                  </a:lnTo>
                  <a:lnTo>
                    <a:pt x="19" y="1150"/>
                  </a:lnTo>
                  <a:lnTo>
                    <a:pt x="26" y="1116"/>
                  </a:lnTo>
                  <a:lnTo>
                    <a:pt x="35" y="1084"/>
                  </a:lnTo>
                  <a:lnTo>
                    <a:pt x="47" y="1051"/>
                  </a:lnTo>
                  <a:lnTo>
                    <a:pt x="60" y="1021"/>
                  </a:lnTo>
                  <a:lnTo>
                    <a:pt x="75" y="990"/>
                  </a:lnTo>
                  <a:lnTo>
                    <a:pt x="83" y="976"/>
                  </a:lnTo>
                  <a:lnTo>
                    <a:pt x="92" y="962"/>
                  </a:lnTo>
                  <a:lnTo>
                    <a:pt x="101" y="948"/>
                  </a:lnTo>
                  <a:lnTo>
                    <a:pt x="112" y="935"/>
                  </a:lnTo>
                  <a:lnTo>
                    <a:pt x="123" y="923"/>
                  </a:lnTo>
                  <a:lnTo>
                    <a:pt x="134" y="910"/>
                  </a:lnTo>
                  <a:lnTo>
                    <a:pt x="146" y="899"/>
                  </a:lnTo>
                  <a:lnTo>
                    <a:pt x="159" y="887"/>
                  </a:lnTo>
                  <a:lnTo>
                    <a:pt x="172" y="877"/>
                  </a:lnTo>
                  <a:lnTo>
                    <a:pt x="186" y="867"/>
                  </a:lnTo>
                  <a:lnTo>
                    <a:pt x="201" y="858"/>
                  </a:lnTo>
                  <a:lnTo>
                    <a:pt x="217" y="849"/>
                  </a:lnTo>
                  <a:lnTo>
                    <a:pt x="215" y="829"/>
                  </a:lnTo>
                  <a:lnTo>
                    <a:pt x="214" y="811"/>
                  </a:lnTo>
                  <a:lnTo>
                    <a:pt x="215" y="791"/>
                  </a:lnTo>
                  <a:lnTo>
                    <a:pt x="217" y="772"/>
                  </a:lnTo>
                  <a:lnTo>
                    <a:pt x="221" y="753"/>
                  </a:lnTo>
                  <a:lnTo>
                    <a:pt x="225" y="735"/>
                  </a:lnTo>
                  <a:lnTo>
                    <a:pt x="231" y="716"/>
                  </a:lnTo>
                  <a:lnTo>
                    <a:pt x="237" y="698"/>
                  </a:lnTo>
                  <a:lnTo>
                    <a:pt x="245" y="680"/>
                  </a:lnTo>
                  <a:lnTo>
                    <a:pt x="253" y="663"/>
                  </a:lnTo>
                  <a:lnTo>
                    <a:pt x="263" y="647"/>
                  </a:lnTo>
                  <a:lnTo>
                    <a:pt x="274" y="631"/>
                  </a:lnTo>
                  <a:lnTo>
                    <a:pt x="286" y="616"/>
                  </a:lnTo>
                  <a:lnTo>
                    <a:pt x="299" y="601"/>
                  </a:lnTo>
                  <a:lnTo>
                    <a:pt x="312" y="588"/>
                  </a:lnTo>
                  <a:lnTo>
                    <a:pt x="327" y="575"/>
                  </a:lnTo>
                  <a:lnTo>
                    <a:pt x="353" y="554"/>
                  </a:lnTo>
                  <a:lnTo>
                    <a:pt x="381" y="536"/>
                  </a:lnTo>
                  <a:lnTo>
                    <a:pt x="409" y="519"/>
                  </a:lnTo>
                  <a:lnTo>
                    <a:pt x="438" y="505"/>
                  </a:lnTo>
                  <a:lnTo>
                    <a:pt x="469" y="493"/>
                  </a:lnTo>
                  <a:lnTo>
                    <a:pt x="500" y="484"/>
                  </a:lnTo>
                  <a:lnTo>
                    <a:pt x="532" y="475"/>
                  </a:lnTo>
                  <a:lnTo>
                    <a:pt x="564" y="468"/>
                  </a:lnTo>
                  <a:lnTo>
                    <a:pt x="597" y="464"/>
                  </a:lnTo>
                  <a:lnTo>
                    <a:pt x="629" y="461"/>
                  </a:lnTo>
                  <a:lnTo>
                    <a:pt x="663" y="460"/>
                  </a:lnTo>
                  <a:lnTo>
                    <a:pt x="696" y="460"/>
                  </a:lnTo>
                  <a:lnTo>
                    <a:pt x="729" y="462"/>
                  </a:lnTo>
                  <a:lnTo>
                    <a:pt x="762" y="466"/>
                  </a:lnTo>
                  <a:lnTo>
                    <a:pt x="795" y="471"/>
                  </a:lnTo>
                  <a:lnTo>
                    <a:pt x="826" y="477"/>
                  </a:lnTo>
                  <a:lnTo>
                    <a:pt x="853" y="485"/>
                  </a:lnTo>
                  <a:lnTo>
                    <a:pt x="879" y="493"/>
                  </a:lnTo>
                  <a:lnTo>
                    <a:pt x="904" y="504"/>
                  </a:lnTo>
                  <a:lnTo>
                    <a:pt x="931" y="516"/>
                  </a:lnTo>
                  <a:lnTo>
                    <a:pt x="954" y="529"/>
                  </a:lnTo>
                  <a:lnTo>
                    <a:pt x="978" y="544"/>
                  </a:lnTo>
                  <a:lnTo>
                    <a:pt x="1000" y="561"/>
                  </a:lnTo>
                  <a:lnTo>
                    <a:pt x="1022" y="578"/>
                  </a:lnTo>
                  <a:lnTo>
                    <a:pt x="1041" y="598"/>
                  </a:lnTo>
                  <a:lnTo>
                    <a:pt x="1060" y="617"/>
                  </a:lnTo>
                  <a:lnTo>
                    <a:pt x="1077" y="639"/>
                  </a:lnTo>
                  <a:lnTo>
                    <a:pt x="1091" y="662"/>
                  </a:lnTo>
                  <a:lnTo>
                    <a:pt x="1104" y="687"/>
                  </a:lnTo>
                  <a:lnTo>
                    <a:pt x="1116" y="712"/>
                  </a:lnTo>
                  <a:lnTo>
                    <a:pt x="1125" y="738"/>
                  </a:lnTo>
                  <a:lnTo>
                    <a:pt x="1128" y="752"/>
                  </a:lnTo>
                  <a:lnTo>
                    <a:pt x="1131" y="766"/>
                  </a:lnTo>
                  <a:lnTo>
                    <a:pt x="1172" y="779"/>
                  </a:lnTo>
                  <a:lnTo>
                    <a:pt x="1211" y="793"/>
                  </a:lnTo>
                  <a:lnTo>
                    <a:pt x="1251" y="809"/>
                  </a:lnTo>
                  <a:lnTo>
                    <a:pt x="1290" y="825"/>
                  </a:lnTo>
                  <a:lnTo>
                    <a:pt x="1369" y="858"/>
                  </a:lnTo>
                  <a:lnTo>
                    <a:pt x="1446" y="892"/>
                  </a:lnTo>
                  <a:lnTo>
                    <a:pt x="1436" y="822"/>
                  </a:lnTo>
                  <a:lnTo>
                    <a:pt x="1427" y="750"/>
                  </a:lnTo>
                  <a:lnTo>
                    <a:pt x="1410" y="606"/>
                  </a:lnTo>
                  <a:lnTo>
                    <a:pt x="1388" y="608"/>
                  </a:lnTo>
                  <a:lnTo>
                    <a:pt x="1366" y="608"/>
                  </a:lnTo>
                  <a:lnTo>
                    <a:pt x="1345" y="605"/>
                  </a:lnTo>
                  <a:lnTo>
                    <a:pt x="1323" y="603"/>
                  </a:lnTo>
                  <a:lnTo>
                    <a:pt x="1301" y="599"/>
                  </a:lnTo>
                  <a:lnTo>
                    <a:pt x="1279" y="593"/>
                  </a:lnTo>
                  <a:lnTo>
                    <a:pt x="1259" y="586"/>
                  </a:lnTo>
                  <a:lnTo>
                    <a:pt x="1239" y="578"/>
                  </a:lnTo>
                  <a:lnTo>
                    <a:pt x="1220" y="568"/>
                  </a:lnTo>
                  <a:lnTo>
                    <a:pt x="1200" y="558"/>
                  </a:lnTo>
                  <a:lnTo>
                    <a:pt x="1183" y="546"/>
                  </a:lnTo>
                  <a:lnTo>
                    <a:pt x="1165" y="531"/>
                  </a:lnTo>
                  <a:lnTo>
                    <a:pt x="1149" y="517"/>
                  </a:lnTo>
                  <a:lnTo>
                    <a:pt x="1135" y="501"/>
                  </a:lnTo>
                  <a:lnTo>
                    <a:pt x="1121" y="484"/>
                  </a:lnTo>
                  <a:lnTo>
                    <a:pt x="1109" y="465"/>
                  </a:lnTo>
                  <a:lnTo>
                    <a:pt x="1102" y="453"/>
                  </a:lnTo>
                  <a:lnTo>
                    <a:pt x="1096" y="442"/>
                  </a:lnTo>
                  <a:lnTo>
                    <a:pt x="1084" y="418"/>
                  </a:lnTo>
                  <a:lnTo>
                    <a:pt x="1075" y="393"/>
                  </a:lnTo>
                  <a:lnTo>
                    <a:pt x="1069" y="367"/>
                  </a:lnTo>
                  <a:lnTo>
                    <a:pt x="1064" y="341"/>
                  </a:lnTo>
                  <a:lnTo>
                    <a:pt x="1062" y="315"/>
                  </a:lnTo>
                  <a:lnTo>
                    <a:pt x="1063" y="289"/>
                  </a:lnTo>
                  <a:lnTo>
                    <a:pt x="1065" y="263"/>
                  </a:lnTo>
                  <a:lnTo>
                    <a:pt x="1070" y="237"/>
                  </a:lnTo>
                  <a:lnTo>
                    <a:pt x="1076" y="211"/>
                  </a:lnTo>
                  <a:lnTo>
                    <a:pt x="1086" y="186"/>
                  </a:lnTo>
                  <a:lnTo>
                    <a:pt x="1097" y="162"/>
                  </a:lnTo>
                  <a:lnTo>
                    <a:pt x="1110" y="139"/>
                  </a:lnTo>
                  <a:lnTo>
                    <a:pt x="1125" y="118"/>
                  </a:lnTo>
                  <a:lnTo>
                    <a:pt x="1134" y="108"/>
                  </a:lnTo>
                  <a:lnTo>
                    <a:pt x="1142" y="98"/>
                  </a:lnTo>
                  <a:lnTo>
                    <a:pt x="1152" y="89"/>
                  </a:lnTo>
                  <a:lnTo>
                    <a:pt x="1162" y="79"/>
                  </a:lnTo>
                  <a:close/>
                  <a:moveTo>
                    <a:pt x="925" y="1586"/>
                  </a:moveTo>
                  <a:lnTo>
                    <a:pt x="925" y="1586"/>
                  </a:lnTo>
                  <a:lnTo>
                    <a:pt x="917" y="1609"/>
                  </a:lnTo>
                  <a:lnTo>
                    <a:pt x="912" y="1631"/>
                  </a:lnTo>
                  <a:lnTo>
                    <a:pt x="910" y="1654"/>
                  </a:lnTo>
                  <a:lnTo>
                    <a:pt x="909" y="1677"/>
                  </a:lnTo>
                  <a:lnTo>
                    <a:pt x="910" y="1700"/>
                  </a:lnTo>
                  <a:lnTo>
                    <a:pt x="913" y="1723"/>
                  </a:lnTo>
                  <a:lnTo>
                    <a:pt x="917" y="1746"/>
                  </a:lnTo>
                  <a:lnTo>
                    <a:pt x="924" y="1768"/>
                  </a:lnTo>
                  <a:lnTo>
                    <a:pt x="932" y="1790"/>
                  </a:lnTo>
                  <a:lnTo>
                    <a:pt x="940" y="1813"/>
                  </a:lnTo>
                  <a:lnTo>
                    <a:pt x="950" y="1834"/>
                  </a:lnTo>
                  <a:lnTo>
                    <a:pt x="961" y="1855"/>
                  </a:lnTo>
                  <a:lnTo>
                    <a:pt x="972" y="1876"/>
                  </a:lnTo>
                  <a:lnTo>
                    <a:pt x="984" y="1897"/>
                  </a:lnTo>
                  <a:lnTo>
                    <a:pt x="1009" y="1935"/>
                  </a:lnTo>
                  <a:lnTo>
                    <a:pt x="1039" y="1976"/>
                  </a:lnTo>
                  <a:lnTo>
                    <a:pt x="1071" y="2015"/>
                  </a:lnTo>
                  <a:lnTo>
                    <a:pt x="1104" y="2053"/>
                  </a:lnTo>
                  <a:lnTo>
                    <a:pt x="1139" y="2090"/>
                  </a:lnTo>
                  <a:lnTo>
                    <a:pt x="1176" y="2125"/>
                  </a:lnTo>
                  <a:lnTo>
                    <a:pt x="1213" y="2160"/>
                  </a:lnTo>
                  <a:lnTo>
                    <a:pt x="1252" y="2192"/>
                  </a:lnTo>
                  <a:lnTo>
                    <a:pt x="1291" y="2224"/>
                  </a:lnTo>
                  <a:lnTo>
                    <a:pt x="1332" y="2254"/>
                  </a:lnTo>
                  <a:lnTo>
                    <a:pt x="1373" y="2285"/>
                  </a:lnTo>
                  <a:lnTo>
                    <a:pt x="1415" y="2313"/>
                  </a:lnTo>
                  <a:lnTo>
                    <a:pt x="1458" y="2341"/>
                  </a:lnTo>
                  <a:lnTo>
                    <a:pt x="1501" y="2367"/>
                  </a:lnTo>
                  <a:lnTo>
                    <a:pt x="1545" y="2393"/>
                  </a:lnTo>
                  <a:lnTo>
                    <a:pt x="1589" y="2419"/>
                  </a:lnTo>
                  <a:lnTo>
                    <a:pt x="1634" y="2443"/>
                  </a:lnTo>
                  <a:lnTo>
                    <a:pt x="1540" y="1683"/>
                  </a:lnTo>
                  <a:lnTo>
                    <a:pt x="1517" y="1669"/>
                  </a:lnTo>
                  <a:lnTo>
                    <a:pt x="1496" y="1656"/>
                  </a:lnTo>
                  <a:lnTo>
                    <a:pt x="1474" y="1642"/>
                  </a:lnTo>
                  <a:lnTo>
                    <a:pt x="1452" y="1628"/>
                  </a:lnTo>
                  <a:lnTo>
                    <a:pt x="1411" y="1598"/>
                  </a:lnTo>
                  <a:lnTo>
                    <a:pt x="1370" y="1566"/>
                  </a:lnTo>
                  <a:lnTo>
                    <a:pt x="1328" y="1536"/>
                  </a:lnTo>
                  <a:lnTo>
                    <a:pt x="1287" y="1505"/>
                  </a:lnTo>
                  <a:lnTo>
                    <a:pt x="1265" y="1491"/>
                  </a:lnTo>
                  <a:lnTo>
                    <a:pt x="1244" y="1477"/>
                  </a:lnTo>
                  <a:lnTo>
                    <a:pt x="1221" y="1465"/>
                  </a:lnTo>
                  <a:lnTo>
                    <a:pt x="1198" y="1453"/>
                  </a:lnTo>
                  <a:lnTo>
                    <a:pt x="1188" y="1448"/>
                  </a:lnTo>
                  <a:lnTo>
                    <a:pt x="1177" y="1444"/>
                  </a:lnTo>
                  <a:lnTo>
                    <a:pt x="1167" y="1441"/>
                  </a:lnTo>
                  <a:lnTo>
                    <a:pt x="1157" y="1439"/>
                  </a:lnTo>
                  <a:lnTo>
                    <a:pt x="1147" y="1437"/>
                  </a:lnTo>
                  <a:lnTo>
                    <a:pt x="1136" y="1436"/>
                  </a:lnTo>
                  <a:lnTo>
                    <a:pt x="1126" y="1436"/>
                  </a:lnTo>
                  <a:lnTo>
                    <a:pt x="1115" y="1436"/>
                  </a:lnTo>
                  <a:lnTo>
                    <a:pt x="1096" y="1439"/>
                  </a:lnTo>
                  <a:lnTo>
                    <a:pt x="1075" y="1444"/>
                  </a:lnTo>
                  <a:lnTo>
                    <a:pt x="1056" y="1452"/>
                  </a:lnTo>
                  <a:lnTo>
                    <a:pt x="1037" y="1462"/>
                  </a:lnTo>
                  <a:lnTo>
                    <a:pt x="1019" y="1473"/>
                  </a:lnTo>
                  <a:lnTo>
                    <a:pt x="1002" y="1486"/>
                  </a:lnTo>
                  <a:lnTo>
                    <a:pt x="986" y="1500"/>
                  </a:lnTo>
                  <a:lnTo>
                    <a:pt x="971" y="1515"/>
                  </a:lnTo>
                  <a:lnTo>
                    <a:pt x="957" y="1533"/>
                  </a:lnTo>
                  <a:lnTo>
                    <a:pt x="945" y="1550"/>
                  </a:lnTo>
                  <a:lnTo>
                    <a:pt x="934" y="1567"/>
                  </a:lnTo>
                  <a:lnTo>
                    <a:pt x="925" y="1586"/>
                  </a:lnTo>
                  <a:close/>
                  <a:moveTo>
                    <a:pt x="6110" y="1456"/>
                  </a:moveTo>
                  <a:lnTo>
                    <a:pt x="6110" y="1456"/>
                  </a:lnTo>
                  <a:lnTo>
                    <a:pt x="6088" y="1468"/>
                  </a:lnTo>
                  <a:lnTo>
                    <a:pt x="6065" y="1481"/>
                  </a:lnTo>
                  <a:lnTo>
                    <a:pt x="6045" y="1494"/>
                  </a:lnTo>
                  <a:lnTo>
                    <a:pt x="6023" y="1509"/>
                  </a:lnTo>
                  <a:lnTo>
                    <a:pt x="5983" y="1538"/>
                  </a:lnTo>
                  <a:lnTo>
                    <a:pt x="5941" y="1568"/>
                  </a:lnTo>
                  <a:lnTo>
                    <a:pt x="5901" y="1599"/>
                  </a:lnTo>
                  <a:lnTo>
                    <a:pt x="5861" y="1629"/>
                  </a:lnTo>
                  <a:lnTo>
                    <a:pt x="5840" y="1643"/>
                  </a:lnTo>
                  <a:lnTo>
                    <a:pt x="5818" y="1658"/>
                  </a:lnTo>
                  <a:lnTo>
                    <a:pt x="5797" y="1671"/>
                  </a:lnTo>
                  <a:lnTo>
                    <a:pt x="5775" y="1683"/>
                  </a:lnTo>
                  <a:lnTo>
                    <a:pt x="5751" y="1873"/>
                  </a:lnTo>
                  <a:lnTo>
                    <a:pt x="5727" y="2063"/>
                  </a:lnTo>
                  <a:lnTo>
                    <a:pt x="5683" y="2443"/>
                  </a:lnTo>
                  <a:lnTo>
                    <a:pt x="5743" y="2410"/>
                  </a:lnTo>
                  <a:lnTo>
                    <a:pt x="5804" y="2374"/>
                  </a:lnTo>
                  <a:lnTo>
                    <a:pt x="5863" y="2337"/>
                  </a:lnTo>
                  <a:lnTo>
                    <a:pt x="5922" y="2298"/>
                  </a:lnTo>
                  <a:lnTo>
                    <a:pt x="5979" y="2258"/>
                  </a:lnTo>
                  <a:lnTo>
                    <a:pt x="6008" y="2236"/>
                  </a:lnTo>
                  <a:lnTo>
                    <a:pt x="6035" y="2214"/>
                  </a:lnTo>
                  <a:lnTo>
                    <a:pt x="6063" y="2192"/>
                  </a:lnTo>
                  <a:lnTo>
                    <a:pt x="6089" y="2169"/>
                  </a:lnTo>
                  <a:lnTo>
                    <a:pt x="6116" y="2147"/>
                  </a:lnTo>
                  <a:lnTo>
                    <a:pt x="6141" y="2123"/>
                  </a:lnTo>
                  <a:lnTo>
                    <a:pt x="6186" y="2078"/>
                  </a:lnTo>
                  <a:lnTo>
                    <a:pt x="6208" y="2055"/>
                  </a:lnTo>
                  <a:lnTo>
                    <a:pt x="6229" y="2033"/>
                  </a:lnTo>
                  <a:lnTo>
                    <a:pt x="6250" y="2009"/>
                  </a:lnTo>
                  <a:lnTo>
                    <a:pt x="6271" y="1984"/>
                  </a:lnTo>
                  <a:lnTo>
                    <a:pt x="6289" y="1959"/>
                  </a:lnTo>
                  <a:lnTo>
                    <a:pt x="6308" y="1933"/>
                  </a:lnTo>
                  <a:lnTo>
                    <a:pt x="6325" y="1906"/>
                  </a:lnTo>
                  <a:lnTo>
                    <a:pt x="6341" y="1879"/>
                  </a:lnTo>
                  <a:lnTo>
                    <a:pt x="6355" y="1851"/>
                  </a:lnTo>
                  <a:lnTo>
                    <a:pt x="6368" y="1823"/>
                  </a:lnTo>
                  <a:lnTo>
                    <a:pt x="6380" y="1793"/>
                  </a:lnTo>
                  <a:lnTo>
                    <a:pt x="6390" y="1764"/>
                  </a:lnTo>
                  <a:lnTo>
                    <a:pt x="6398" y="1734"/>
                  </a:lnTo>
                  <a:lnTo>
                    <a:pt x="6404" y="1702"/>
                  </a:lnTo>
                  <a:lnTo>
                    <a:pt x="6406" y="1688"/>
                  </a:lnTo>
                  <a:lnTo>
                    <a:pt x="6406" y="1674"/>
                  </a:lnTo>
                  <a:lnTo>
                    <a:pt x="6406" y="1659"/>
                  </a:lnTo>
                  <a:lnTo>
                    <a:pt x="6405" y="1644"/>
                  </a:lnTo>
                  <a:lnTo>
                    <a:pt x="6403" y="1630"/>
                  </a:lnTo>
                  <a:lnTo>
                    <a:pt x="6400" y="1616"/>
                  </a:lnTo>
                  <a:lnTo>
                    <a:pt x="6396" y="1602"/>
                  </a:lnTo>
                  <a:lnTo>
                    <a:pt x="6390" y="1589"/>
                  </a:lnTo>
                  <a:lnTo>
                    <a:pt x="6385" y="1575"/>
                  </a:lnTo>
                  <a:lnTo>
                    <a:pt x="6378" y="1562"/>
                  </a:lnTo>
                  <a:lnTo>
                    <a:pt x="6371" y="1550"/>
                  </a:lnTo>
                  <a:lnTo>
                    <a:pt x="6362" y="1537"/>
                  </a:lnTo>
                  <a:lnTo>
                    <a:pt x="6353" y="1525"/>
                  </a:lnTo>
                  <a:lnTo>
                    <a:pt x="6343" y="1514"/>
                  </a:lnTo>
                  <a:lnTo>
                    <a:pt x="6334" y="1503"/>
                  </a:lnTo>
                  <a:lnTo>
                    <a:pt x="6323" y="1493"/>
                  </a:lnTo>
                  <a:lnTo>
                    <a:pt x="6312" y="1484"/>
                  </a:lnTo>
                  <a:lnTo>
                    <a:pt x="6300" y="1475"/>
                  </a:lnTo>
                  <a:lnTo>
                    <a:pt x="6288" y="1467"/>
                  </a:lnTo>
                  <a:lnTo>
                    <a:pt x="6276" y="1460"/>
                  </a:lnTo>
                  <a:lnTo>
                    <a:pt x="6263" y="1453"/>
                  </a:lnTo>
                  <a:lnTo>
                    <a:pt x="6250" y="1449"/>
                  </a:lnTo>
                  <a:lnTo>
                    <a:pt x="6236" y="1444"/>
                  </a:lnTo>
                  <a:lnTo>
                    <a:pt x="6223" y="1440"/>
                  </a:lnTo>
                  <a:lnTo>
                    <a:pt x="6209" y="1438"/>
                  </a:lnTo>
                  <a:lnTo>
                    <a:pt x="6195" y="1437"/>
                  </a:lnTo>
                  <a:lnTo>
                    <a:pt x="6180" y="1437"/>
                  </a:lnTo>
                  <a:lnTo>
                    <a:pt x="6166" y="1438"/>
                  </a:lnTo>
                  <a:lnTo>
                    <a:pt x="6152" y="1441"/>
                  </a:lnTo>
                  <a:lnTo>
                    <a:pt x="6138" y="1444"/>
                  </a:lnTo>
                  <a:lnTo>
                    <a:pt x="6124" y="1450"/>
                  </a:lnTo>
                  <a:lnTo>
                    <a:pt x="6110" y="1456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bIns="900000" anchor="ctr">
              <a:normAutofit fontScale="25000" lnSpcReduction="20000"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cxnSp>
          <p:nvCxnSpPr>
            <p:cNvPr id="25" name="直接连接符 24"/>
            <p:cNvCxnSpPr/>
            <p:nvPr>
              <p:custDataLst>
                <p:tags r:id="rId12"/>
              </p:custDataLst>
            </p:nvPr>
          </p:nvCxnSpPr>
          <p:spPr>
            <a:xfrm flipH="1">
              <a:off x="7340" y="3683"/>
              <a:ext cx="377" cy="0"/>
            </a:xfrm>
            <a:prstGeom prst="line">
              <a:avLst/>
            </a:prstGeom>
            <a:ln w="9525">
              <a:solidFill>
                <a:srgbClr val="000000">
                  <a:lumMod val="65000"/>
                  <a:lumOff val="35000"/>
                </a:srgbClr>
              </a:solidFill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26" name="直接连接符 25"/>
            <p:cNvCxnSpPr/>
            <p:nvPr>
              <p:custDataLst>
                <p:tags r:id="rId13"/>
              </p:custDataLst>
            </p:nvPr>
          </p:nvCxnSpPr>
          <p:spPr>
            <a:xfrm flipV="1">
              <a:off x="7340" y="3152"/>
              <a:ext cx="0" cy="531"/>
            </a:xfrm>
            <a:prstGeom prst="line">
              <a:avLst/>
            </a:prstGeom>
            <a:ln w="9525">
              <a:solidFill>
                <a:srgbClr val="000000">
                  <a:lumMod val="65000"/>
                  <a:lumOff val="35000"/>
                </a:srgbClr>
              </a:solidFill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27" name="直接连接符 26"/>
            <p:cNvCxnSpPr/>
            <p:nvPr>
              <p:custDataLst>
                <p:tags r:id="rId14"/>
              </p:custDataLst>
            </p:nvPr>
          </p:nvCxnSpPr>
          <p:spPr>
            <a:xfrm flipH="1">
              <a:off x="5941" y="3152"/>
              <a:ext cx="1398" cy="0"/>
            </a:xfrm>
            <a:prstGeom prst="line">
              <a:avLst/>
            </a:prstGeom>
            <a:ln w="9525">
              <a:solidFill>
                <a:srgbClr val="000000">
                  <a:lumMod val="65000"/>
                  <a:lumOff val="35000"/>
                </a:srgbClr>
              </a:solidFill>
              <a:tailEnd type="oval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15"/>
              </p:custDataLst>
            </p:nvPr>
          </p:nvCxnSpPr>
          <p:spPr>
            <a:xfrm flipH="1">
              <a:off x="5941" y="5636"/>
              <a:ext cx="776" cy="0"/>
            </a:xfrm>
            <a:prstGeom prst="line">
              <a:avLst/>
            </a:prstGeom>
            <a:ln w="9525">
              <a:solidFill>
                <a:srgbClr val="000000">
                  <a:lumMod val="65000"/>
                  <a:lumOff val="35000"/>
                </a:srgbClr>
              </a:solidFill>
              <a:tailEnd type="oval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sp>
          <p:nvSpPr>
            <p:cNvPr id="38" name="文本框 37"/>
            <p:cNvSpPr txBox="1"/>
            <p:nvPr>
              <p:custDataLst>
                <p:tags r:id="rId16"/>
              </p:custDataLst>
            </p:nvPr>
          </p:nvSpPr>
          <p:spPr>
            <a:xfrm>
              <a:off x="3776" y="3393"/>
              <a:ext cx="1981" cy="1316"/>
            </a:xfrm>
            <a:prstGeom prst="rect">
              <a:avLst/>
            </a:prstGeom>
            <a:noFill/>
          </p:spPr>
          <p:txBody>
            <a:bodyPr wrap="square" tIns="0" rtlCol="0">
              <a:normAutofit/>
            </a:bodyPr>
            <a:p>
              <a:pPr algn="r">
                <a:lnSpc>
                  <a:spcPct val="120000"/>
                </a:lnSpc>
              </a:pPr>
              <a:r>
                <a:rPr lang="en-US" altLang="zh-CN" sz="1200" spc="150">
                  <a:solidFill>
                    <a:srgbClr val="000000">
                      <a:lumMod val="65000"/>
                      <a:lumOff val="3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2D,3D</a:t>
              </a:r>
              <a:endParaRPr lang="en-US" altLang="zh-CN" sz="1200" spc="15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9" name="文本框 38"/>
            <p:cNvSpPr txBox="1"/>
            <p:nvPr>
              <p:custDataLst>
                <p:tags r:id="rId17"/>
              </p:custDataLst>
            </p:nvPr>
          </p:nvSpPr>
          <p:spPr>
            <a:xfrm>
              <a:off x="3776" y="2900"/>
              <a:ext cx="1981" cy="458"/>
            </a:xfrm>
            <a:prstGeom prst="rect">
              <a:avLst/>
            </a:prstGeom>
            <a:noFill/>
          </p:spPr>
          <p:txBody>
            <a:bodyPr wrap="square" bIns="0" rtlCol="0" anchor="b" anchorCtr="0">
              <a:normAutofit fontScale="30000"/>
            </a:bodyPr>
            <a:p>
              <a:pPr algn="r">
                <a:lnSpc>
                  <a:spcPct val="120000"/>
                </a:lnSpc>
              </a:pPr>
              <a:r>
                <a:rPr lang="zh-CN" altLang="en-US" b="1" spc="300">
                  <a:solidFill>
                    <a:srgbClr val="1F74AD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卷积</a:t>
              </a:r>
              <a:r>
                <a:rPr lang="en-US" altLang="zh-CN" b="1" spc="300">
                  <a:solidFill>
                    <a:srgbClr val="1F74AD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/</a:t>
              </a:r>
              <a:r>
                <a:rPr lang="zh-CN" altLang="en-US" b="1" spc="300">
                  <a:solidFill>
                    <a:srgbClr val="1F74AD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反卷积</a:t>
              </a:r>
              <a:endParaRPr lang="zh-CN" altLang="en-US" b="1" spc="300">
                <a:solidFill>
                  <a:srgbClr val="1F74A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18"/>
              </p:custDataLst>
            </p:nvPr>
          </p:nvSpPr>
          <p:spPr>
            <a:xfrm>
              <a:off x="3656" y="5511"/>
              <a:ext cx="2101" cy="1316"/>
            </a:xfrm>
            <a:prstGeom prst="rect">
              <a:avLst/>
            </a:prstGeom>
            <a:noFill/>
          </p:spPr>
          <p:txBody>
            <a:bodyPr wrap="square" tIns="0" rtlCol="0">
              <a:normAutofit fontScale="70000"/>
            </a:bodyPr>
            <a:p>
              <a:pPr algn="r">
                <a:lnSpc>
                  <a:spcPct val="120000"/>
                </a:lnSpc>
              </a:pPr>
              <a:r>
                <a:rPr lang="en-US" altLang="zh-CN" sz="1200" spc="150">
                  <a:solidFill>
                    <a:srgbClr val="000000">
                      <a:lumMod val="65000"/>
                      <a:lumOff val="3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ReLU,tanh, sigmod</a:t>
              </a:r>
              <a:endParaRPr lang="en-US" altLang="zh-CN" sz="1200" spc="15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1" name="文本框 40"/>
            <p:cNvSpPr txBox="1"/>
            <p:nvPr>
              <p:custDataLst>
                <p:tags r:id="rId19"/>
              </p:custDataLst>
            </p:nvPr>
          </p:nvSpPr>
          <p:spPr>
            <a:xfrm>
              <a:off x="3776" y="5019"/>
              <a:ext cx="1981" cy="458"/>
            </a:xfrm>
            <a:prstGeom prst="rect">
              <a:avLst/>
            </a:prstGeom>
            <a:noFill/>
          </p:spPr>
          <p:txBody>
            <a:bodyPr wrap="square" bIns="0" rtlCol="0" anchor="b" anchorCtr="0">
              <a:normAutofit fontScale="40000"/>
            </a:bodyPr>
            <a:p>
              <a:pPr algn="r">
                <a:lnSpc>
                  <a:spcPct val="120000"/>
                </a:lnSpc>
              </a:pPr>
              <a:r>
                <a:rPr lang="zh-CN" altLang="en-US" b="1" spc="300">
                  <a:solidFill>
                    <a:srgbClr val="3498DB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激活层</a:t>
              </a:r>
              <a:endParaRPr lang="zh-CN" altLang="en-US" b="1" spc="300">
                <a:solidFill>
                  <a:srgbClr val="3498DB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文本框 41"/>
            <p:cNvSpPr txBox="1"/>
            <p:nvPr>
              <p:custDataLst>
                <p:tags r:id="rId20"/>
              </p:custDataLst>
            </p:nvPr>
          </p:nvSpPr>
          <p:spPr>
            <a:xfrm>
              <a:off x="13279" y="5451"/>
              <a:ext cx="2116" cy="1316"/>
            </a:xfrm>
            <a:prstGeom prst="rect">
              <a:avLst/>
            </a:prstGeom>
            <a:noFill/>
          </p:spPr>
          <p:txBody>
            <a:bodyPr wrap="square" tIns="0" rtlCol="0">
              <a:normAutofit fontScale="70000"/>
            </a:bodyPr>
            <a:p>
              <a:pPr>
                <a:lnSpc>
                  <a:spcPct val="120000"/>
                </a:lnSpc>
              </a:pPr>
              <a:r>
                <a:rPr lang="zh-CN" altLang="en-US" sz="1200" spc="150">
                  <a:solidFill>
                    <a:srgbClr val="000000">
                      <a:lumMod val="65000"/>
                      <a:lumOff val="3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cross-channel only</a:t>
              </a:r>
              <a:endParaRPr lang="zh-CN" altLang="en-US" sz="1200" spc="15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3" name="文本框 42"/>
            <p:cNvSpPr txBox="1"/>
            <p:nvPr>
              <p:custDataLst>
                <p:tags r:id="rId21"/>
              </p:custDataLst>
            </p:nvPr>
          </p:nvSpPr>
          <p:spPr>
            <a:xfrm>
              <a:off x="13279" y="4959"/>
              <a:ext cx="2116" cy="458"/>
            </a:xfrm>
            <a:prstGeom prst="rect">
              <a:avLst/>
            </a:prstGeom>
            <a:noFill/>
          </p:spPr>
          <p:txBody>
            <a:bodyPr wrap="square" bIns="0" rtlCol="0" anchor="b" anchorCtr="0">
              <a:normAutofit fontScale="40000"/>
            </a:bodyPr>
            <a:p>
              <a:pPr>
                <a:lnSpc>
                  <a:spcPct val="120000"/>
                </a:lnSpc>
              </a:pPr>
              <a:r>
                <a:rPr lang="en-US" altLang="zh-CN" b="1" spc="300">
                  <a:solidFill>
                    <a:srgbClr val="9BBB59">
                      <a:lumMod val="7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softmax</a:t>
              </a:r>
              <a:endParaRPr lang="en-US" altLang="zh-CN" b="1" spc="300">
                <a:solidFill>
                  <a:srgbClr val="9BBB59">
                    <a:lumMod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>
              <p:custDataLst>
                <p:tags r:id="rId22"/>
              </p:custDataLst>
            </p:nvPr>
          </p:nvSpPr>
          <p:spPr>
            <a:xfrm>
              <a:off x="13279" y="3280"/>
              <a:ext cx="2116" cy="1316"/>
            </a:xfrm>
            <a:prstGeom prst="rect">
              <a:avLst/>
            </a:prstGeom>
            <a:noFill/>
          </p:spPr>
          <p:txBody>
            <a:bodyPr wrap="square" tIns="0" rtlCol="0">
              <a:normAutofit fontScale="70000"/>
            </a:bodyPr>
            <a:p>
              <a:pPr>
                <a:lnSpc>
                  <a:spcPct val="120000"/>
                </a:lnSpc>
              </a:pPr>
              <a:r>
                <a:rPr lang="zh-CN" altLang="en-US" sz="1200" spc="150">
                  <a:solidFill>
                    <a:srgbClr val="000000">
                      <a:lumMod val="65000"/>
                      <a:lumOff val="3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提供</a:t>
              </a:r>
              <a:r>
                <a:rPr lang="en-US" altLang="zh-CN" sz="1200" spc="150">
                  <a:solidFill>
                    <a:srgbClr val="000000">
                      <a:lumMod val="65000"/>
                      <a:lumOff val="3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API</a:t>
              </a:r>
              <a:r>
                <a:rPr lang="zh-CN" altLang="en-US" sz="1200" spc="150">
                  <a:solidFill>
                    <a:srgbClr val="000000">
                      <a:lumMod val="65000"/>
                      <a:lumOff val="3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由用户自定义支持的层</a:t>
              </a:r>
              <a:endParaRPr lang="zh-CN" altLang="en-US" sz="1200" spc="15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5" name="文本框 44"/>
            <p:cNvSpPr txBox="1"/>
            <p:nvPr>
              <p:custDataLst>
                <p:tags r:id="rId23"/>
              </p:custDataLst>
            </p:nvPr>
          </p:nvSpPr>
          <p:spPr>
            <a:xfrm>
              <a:off x="13279" y="2788"/>
              <a:ext cx="2116" cy="458"/>
            </a:xfrm>
            <a:prstGeom prst="rect">
              <a:avLst/>
            </a:prstGeom>
            <a:noFill/>
          </p:spPr>
          <p:txBody>
            <a:bodyPr wrap="square" bIns="0" rtlCol="0" anchor="b" anchorCtr="0">
              <a:normAutofit fontScale="40000"/>
            </a:bodyPr>
            <a:p>
              <a:pPr>
                <a:lnSpc>
                  <a:spcPct val="120000"/>
                </a:lnSpc>
              </a:pPr>
              <a:r>
                <a:rPr lang="en-US" altLang="zh-CN" b="1" spc="300">
                  <a:solidFill>
                    <a:srgbClr val="69A35B">
                      <a:lumMod val="7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Plugin</a:t>
              </a:r>
              <a:endParaRPr lang="en-US" altLang="zh-CN" b="1" spc="300">
                <a:solidFill>
                  <a:srgbClr val="69A35B">
                    <a:lumMod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上箭头 52"/>
            <p:cNvSpPr/>
            <p:nvPr>
              <p:custDataLst>
                <p:tags r:id="rId24"/>
              </p:custDataLst>
            </p:nvPr>
          </p:nvSpPr>
          <p:spPr>
            <a:xfrm rot="19800000">
              <a:off x="8791" y="4490"/>
              <a:ext cx="437" cy="374"/>
            </a:xfrm>
            <a:prstGeom prst="upArrow">
              <a:avLst>
                <a:gd name="adj1" fmla="val 57862"/>
                <a:gd name="adj2" fmla="val 61457"/>
              </a:avLst>
            </a:prstGeom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>
              <a:normAutofit fontScale="40000" lnSpcReduction="20000"/>
            </a:bodyPr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54" name="上箭头 53"/>
            <p:cNvSpPr/>
            <p:nvPr>
              <p:custDataLst>
                <p:tags r:id="rId25"/>
              </p:custDataLst>
            </p:nvPr>
          </p:nvSpPr>
          <p:spPr>
            <a:xfrm rot="1800000">
              <a:off x="9814" y="4490"/>
              <a:ext cx="437" cy="374"/>
            </a:xfrm>
            <a:prstGeom prst="upArrow">
              <a:avLst>
                <a:gd name="adj1" fmla="val 57862"/>
                <a:gd name="adj2" fmla="val 61457"/>
              </a:avLst>
            </a:prstGeom>
            <a:solidFill>
              <a:srgbClr val="69A35B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>
              <a:normAutofit fontScale="40000" lnSpcReduction="20000"/>
            </a:bodyPr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55" name="上箭头 54"/>
            <p:cNvSpPr/>
            <p:nvPr>
              <p:custDataLst>
                <p:tags r:id="rId26"/>
              </p:custDataLst>
            </p:nvPr>
          </p:nvSpPr>
          <p:spPr>
            <a:xfrm rot="5400000">
              <a:off x="10326" y="5377"/>
              <a:ext cx="437" cy="374"/>
            </a:xfrm>
            <a:prstGeom prst="upArrow">
              <a:avLst>
                <a:gd name="adj1" fmla="val 57862"/>
                <a:gd name="adj2" fmla="val 61457"/>
              </a:avLst>
            </a:prstGeom>
            <a:solidFill>
              <a:srgbClr val="9BBB59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>
              <a:normAutofit fontScale="40000" lnSpcReduction="20000"/>
            </a:bodyPr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56" name="上箭头 55"/>
            <p:cNvSpPr/>
            <p:nvPr>
              <p:custDataLst>
                <p:tags r:id="rId27"/>
              </p:custDataLst>
            </p:nvPr>
          </p:nvSpPr>
          <p:spPr>
            <a:xfrm rot="9000000">
              <a:off x="9814" y="6263"/>
              <a:ext cx="437" cy="374"/>
            </a:xfrm>
            <a:prstGeom prst="upArrow">
              <a:avLst>
                <a:gd name="adj1" fmla="val 57862"/>
                <a:gd name="adj2" fmla="val 614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>
              <a:normAutofit fontScale="40000" lnSpcReduction="20000"/>
            </a:bodyPr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57" name="上箭头 56"/>
            <p:cNvSpPr/>
            <p:nvPr>
              <p:custDataLst>
                <p:tags r:id="rId28"/>
              </p:custDataLst>
            </p:nvPr>
          </p:nvSpPr>
          <p:spPr>
            <a:xfrm rot="12600000">
              <a:off x="8791" y="6263"/>
              <a:ext cx="437" cy="374"/>
            </a:xfrm>
            <a:prstGeom prst="upArrow">
              <a:avLst>
                <a:gd name="adj1" fmla="val 57862"/>
                <a:gd name="adj2" fmla="val 61457"/>
              </a:avLst>
            </a:prstGeom>
            <a:solidFill>
              <a:srgbClr val="1AA3AA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>
              <a:normAutofit fontScale="40000" lnSpcReduction="20000"/>
            </a:bodyPr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62" name="椭圆 61"/>
            <p:cNvSpPr/>
            <p:nvPr>
              <p:custDataLst>
                <p:tags r:id="rId29"/>
              </p:custDataLst>
            </p:nvPr>
          </p:nvSpPr>
          <p:spPr>
            <a:xfrm>
              <a:off x="9898" y="6614"/>
              <a:ext cx="1269" cy="126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64" name="KSO_Shape"/>
            <p:cNvSpPr/>
            <p:nvPr>
              <p:custDataLst>
                <p:tags r:id="rId30"/>
              </p:custDataLst>
            </p:nvPr>
          </p:nvSpPr>
          <p:spPr bwMode="auto">
            <a:xfrm>
              <a:off x="10196" y="6909"/>
              <a:ext cx="697" cy="676"/>
            </a:xfrm>
            <a:custGeom>
              <a:avLst/>
              <a:gdLst>
                <a:gd name="T0" fmla="*/ 1742441 w 2041526"/>
                <a:gd name="T1" fmla="*/ 1193165 h 1979612"/>
                <a:gd name="T2" fmla="*/ 1991996 w 2041526"/>
                <a:gd name="T3" fmla="*/ 1302068 h 1979612"/>
                <a:gd name="T4" fmla="*/ 2027239 w 2041526"/>
                <a:gd name="T5" fmla="*/ 1369695 h 1979612"/>
                <a:gd name="T6" fmla="*/ 1892619 w 2041526"/>
                <a:gd name="T7" fmla="*/ 1469390 h 1979612"/>
                <a:gd name="T8" fmla="*/ 1731963 w 2041526"/>
                <a:gd name="T9" fmla="*/ 1707833 h 1979612"/>
                <a:gd name="T10" fmla="*/ 1573531 w 2041526"/>
                <a:gd name="T11" fmla="*/ 1864678 h 1979612"/>
                <a:gd name="T12" fmla="*/ 1443673 w 2041526"/>
                <a:gd name="T13" fmla="*/ 1909128 h 1979612"/>
                <a:gd name="T14" fmla="*/ 1297941 w 2041526"/>
                <a:gd name="T15" fmla="*/ 1895793 h 1979612"/>
                <a:gd name="T16" fmla="*/ 1186180 w 2041526"/>
                <a:gd name="T17" fmla="*/ 1820228 h 1979612"/>
                <a:gd name="T18" fmla="*/ 1305561 w 2041526"/>
                <a:gd name="T19" fmla="*/ 1764348 h 1979612"/>
                <a:gd name="T20" fmla="*/ 1469073 w 2041526"/>
                <a:gd name="T21" fmla="*/ 1590993 h 1979612"/>
                <a:gd name="T22" fmla="*/ 1598296 w 2041526"/>
                <a:gd name="T23" fmla="*/ 1438275 h 1979612"/>
                <a:gd name="T24" fmla="*/ 1641158 w 2041526"/>
                <a:gd name="T25" fmla="*/ 1376363 h 1979612"/>
                <a:gd name="T26" fmla="*/ 1473836 w 2041526"/>
                <a:gd name="T27" fmla="*/ 1374458 h 1979612"/>
                <a:gd name="T28" fmla="*/ 1122363 w 2041526"/>
                <a:gd name="T29" fmla="*/ 1490345 h 1979612"/>
                <a:gd name="T30" fmla="*/ 1188720 w 2041526"/>
                <a:gd name="T31" fmla="*/ 1315720 h 1979612"/>
                <a:gd name="T32" fmla="*/ 1303973 w 2041526"/>
                <a:gd name="T33" fmla="*/ 1219518 h 1979612"/>
                <a:gd name="T34" fmla="*/ 1510031 w 2041526"/>
                <a:gd name="T35" fmla="*/ 1169988 h 1979612"/>
                <a:gd name="T36" fmla="*/ 474459 w 2041526"/>
                <a:gd name="T37" fmla="*/ 1705182 h 1979612"/>
                <a:gd name="T38" fmla="*/ 614828 w 2041526"/>
                <a:gd name="T39" fmla="*/ 1613705 h 1979612"/>
                <a:gd name="T40" fmla="*/ 659606 w 2041526"/>
                <a:gd name="T41" fmla="*/ 1010214 h 1979612"/>
                <a:gd name="T42" fmla="*/ 591327 w 2041526"/>
                <a:gd name="T43" fmla="*/ 866964 h 1979612"/>
                <a:gd name="T44" fmla="*/ 436350 w 2041526"/>
                <a:gd name="T45" fmla="*/ 793909 h 1979612"/>
                <a:gd name="T46" fmla="*/ 1689937 w 2041526"/>
                <a:gd name="T47" fmla="*/ 637247 h 1979612"/>
                <a:gd name="T48" fmla="*/ 1695008 w 2041526"/>
                <a:gd name="T49" fmla="*/ 774583 h 1979612"/>
                <a:gd name="T50" fmla="*/ 1785965 w 2041526"/>
                <a:gd name="T51" fmla="*/ 1009835 h 1979612"/>
                <a:gd name="T52" fmla="*/ 1670605 w 2041526"/>
                <a:gd name="T53" fmla="*/ 1048620 h 1979612"/>
                <a:gd name="T54" fmla="*/ 1547322 w 2041526"/>
                <a:gd name="T55" fmla="*/ 967235 h 1979612"/>
                <a:gd name="T56" fmla="*/ 1530525 w 2041526"/>
                <a:gd name="T57" fmla="*/ 885215 h 1979612"/>
                <a:gd name="T58" fmla="*/ 1439252 w 2041526"/>
                <a:gd name="T59" fmla="*/ 1011107 h 1979612"/>
                <a:gd name="T60" fmla="*/ 1280790 w 2041526"/>
                <a:gd name="T61" fmla="*/ 1100439 h 1979612"/>
                <a:gd name="T62" fmla="*/ 1300756 w 2041526"/>
                <a:gd name="T63" fmla="*/ 947843 h 1979612"/>
                <a:gd name="T64" fmla="*/ 1375867 w 2041526"/>
                <a:gd name="T65" fmla="*/ 820362 h 1979612"/>
                <a:gd name="T66" fmla="*/ 1524821 w 2041526"/>
                <a:gd name="T67" fmla="*/ 684298 h 1979612"/>
                <a:gd name="T68" fmla="*/ 974007 w 2041526"/>
                <a:gd name="T69" fmla="*/ 395287 h 1979612"/>
                <a:gd name="T70" fmla="*/ 1180432 w 2041526"/>
                <a:gd name="T71" fmla="*/ 463577 h 1979612"/>
                <a:gd name="T72" fmla="*/ 1303969 w 2041526"/>
                <a:gd name="T73" fmla="*/ 637319 h 1979612"/>
                <a:gd name="T74" fmla="*/ 1229021 w 2041526"/>
                <a:gd name="T75" fmla="*/ 815508 h 1979612"/>
                <a:gd name="T76" fmla="*/ 1159789 w 2041526"/>
                <a:gd name="T77" fmla="*/ 993379 h 1979612"/>
                <a:gd name="T78" fmla="*/ 1168682 w 2041526"/>
                <a:gd name="T79" fmla="*/ 1160134 h 1979612"/>
                <a:gd name="T80" fmla="*/ 1064834 w 2041526"/>
                <a:gd name="T81" fmla="*/ 1279244 h 1979612"/>
                <a:gd name="T82" fmla="*/ 1006400 w 2041526"/>
                <a:gd name="T83" fmla="*/ 1435517 h 1979612"/>
                <a:gd name="T84" fmla="*/ 1002589 w 2041526"/>
                <a:gd name="T85" fmla="*/ 1667384 h 1979612"/>
                <a:gd name="T86" fmla="*/ 1073726 w 2041526"/>
                <a:gd name="T87" fmla="*/ 1877018 h 1979612"/>
                <a:gd name="T88" fmla="*/ 1073726 w 2041526"/>
                <a:gd name="T89" fmla="*/ 1964684 h 1979612"/>
                <a:gd name="T90" fmla="*/ 328692 w 2041526"/>
                <a:gd name="T91" fmla="*/ 1979294 h 1979612"/>
                <a:gd name="T92" fmla="*/ 113692 w 2041526"/>
                <a:gd name="T93" fmla="*/ 1889406 h 1979612"/>
                <a:gd name="T94" fmla="*/ 3811 w 2041526"/>
                <a:gd name="T95" fmla="*/ 1686124 h 1979612"/>
                <a:gd name="T96" fmla="*/ 33981 w 2041526"/>
                <a:gd name="T97" fmla="*/ 591898 h 1979612"/>
                <a:gd name="T98" fmla="*/ 196262 w 2041526"/>
                <a:gd name="T99" fmla="*/ 429591 h 1979612"/>
                <a:gd name="T100" fmla="*/ 937260 w 2041526"/>
                <a:gd name="T101" fmla="*/ 318 h 1979612"/>
                <a:gd name="T102" fmla="*/ 1016953 w 2041526"/>
                <a:gd name="T103" fmla="*/ 38418 h 1979612"/>
                <a:gd name="T104" fmla="*/ 1054735 w 2041526"/>
                <a:gd name="T105" fmla="*/ 118428 h 1979612"/>
                <a:gd name="T106" fmla="*/ 1032828 w 2041526"/>
                <a:gd name="T107" fmla="*/ 205740 h 1979612"/>
                <a:gd name="T108" fmla="*/ 962660 w 2041526"/>
                <a:gd name="T109" fmla="*/ 257810 h 1979612"/>
                <a:gd name="T110" fmla="*/ 350520 w 2041526"/>
                <a:gd name="T111" fmla="*/ 255905 h 1979612"/>
                <a:gd name="T112" fmla="*/ 282575 w 2041526"/>
                <a:gd name="T113" fmla="*/ 200343 h 1979612"/>
                <a:gd name="T114" fmla="*/ 264795 w 2041526"/>
                <a:gd name="T115" fmla="*/ 111760 h 1979612"/>
                <a:gd name="T116" fmla="*/ 307023 w 2041526"/>
                <a:gd name="T117" fmla="*/ 33973 h 1979612"/>
                <a:gd name="T118" fmla="*/ 388620 w 2041526"/>
                <a:gd name="T119" fmla="*/ 0 h 1979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41526" h="1979612">
                  <a:moveTo>
                    <a:pt x="1545273" y="1168400"/>
                  </a:moveTo>
                  <a:lnTo>
                    <a:pt x="1556386" y="1168400"/>
                  </a:lnTo>
                  <a:lnTo>
                    <a:pt x="1568451" y="1168400"/>
                  </a:lnTo>
                  <a:lnTo>
                    <a:pt x="1581151" y="1168718"/>
                  </a:lnTo>
                  <a:lnTo>
                    <a:pt x="1594803" y="1169670"/>
                  </a:lnTo>
                  <a:lnTo>
                    <a:pt x="1609408" y="1170305"/>
                  </a:lnTo>
                  <a:lnTo>
                    <a:pt x="1624331" y="1171893"/>
                  </a:lnTo>
                  <a:lnTo>
                    <a:pt x="1639571" y="1173798"/>
                  </a:lnTo>
                  <a:lnTo>
                    <a:pt x="1655446" y="1175703"/>
                  </a:lnTo>
                  <a:lnTo>
                    <a:pt x="1672273" y="1178560"/>
                  </a:lnTo>
                  <a:lnTo>
                    <a:pt x="1689101" y="1181735"/>
                  </a:lnTo>
                  <a:lnTo>
                    <a:pt x="1706881" y="1184910"/>
                  </a:lnTo>
                  <a:lnTo>
                    <a:pt x="1724343" y="1188720"/>
                  </a:lnTo>
                  <a:lnTo>
                    <a:pt x="1742441" y="1193165"/>
                  </a:lnTo>
                  <a:lnTo>
                    <a:pt x="1760538" y="1197610"/>
                  </a:lnTo>
                  <a:lnTo>
                    <a:pt x="1778953" y="1202690"/>
                  </a:lnTo>
                  <a:lnTo>
                    <a:pt x="1797368" y="1208405"/>
                  </a:lnTo>
                  <a:lnTo>
                    <a:pt x="1816101" y="1214120"/>
                  </a:lnTo>
                  <a:lnTo>
                    <a:pt x="1834516" y="1220788"/>
                  </a:lnTo>
                  <a:lnTo>
                    <a:pt x="1852931" y="1227773"/>
                  </a:lnTo>
                  <a:lnTo>
                    <a:pt x="1871346" y="1235393"/>
                  </a:lnTo>
                  <a:lnTo>
                    <a:pt x="1889444" y="1243330"/>
                  </a:lnTo>
                  <a:lnTo>
                    <a:pt x="1907541" y="1251903"/>
                  </a:lnTo>
                  <a:lnTo>
                    <a:pt x="1925004" y="1260793"/>
                  </a:lnTo>
                  <a:lnTo>
                    <a:pt x="1942784" y="1270318"/>
                  </a:lnTo>
                  <a:lnTo>
                    <a:pt x="1959611" y="1280478"/>
                  </a:lnTo>
                  <a:lnTo>
                    <a:pt x="1976121" y="1290955"/>
                  </a:lnTo>
                  <a:lnTo>
                    <a:pt x="1991996" y="1302068"/>
                  </a:lnTo>
                  <a:lnTo>
                    <a:pt x="2007871" y="1313815"/>
                  </a:lnTo>
                  <a:lnTo>
                    <a:pt x="2022794" y="1326198"/>
                  </a:lnTo>
                  <a:lnTo>
                    <a:pt x="2036764" y="1339215"/>
                  </a:lnTo>
                  <a:lnTo>
                    <a:pt x="2038669" y="1341120"/>
                  </a:lnTo>
                  <a:lnTo>
                    <a:pt x="2040256" y="1343343"/>
                  </a:lnTo>
                  <a:lnTo>
                    <a:pt x="2041209" y="1346200"/>
                  </a:lnTo>
                  <a:lnTo>
                    <a:pt x="2041526" y="1348423"/>
                  </a:lnTo>
                  <a:lnTo>
                    <a:pt x="2041209" y="1350963"/>
                  </a:lnTo>
                  <a:lnTo>
                    <a:pt x="2040256" y="1353820"/>
                  </a:lnTo>
                  <a:lnTo>
                    <a:pt x="2038986" y="1356360"/>
                  </a:lnTo>
                  <a:lnTo>
                    <a:pt x="2037716" y="1358900"/>
                  </a:lnTo>
                  <a:lnTo>
                    <a:pt x="2035494" y="1361440"/>
                  </a:lnTo>
                  <a:lnTo>
                    <a:pt x="2033271" y="1364298"/>
                  </a:lnTo>
                  <a:lnTo>
                    <a:pt x="2027239" y="1369695"/>
                  </a:lnTo>
                  <a:lnTo>
                    <a:pt x="2020254" y="1375093"/>
                  </a:lnTo>
                  <a:lnTo>
                    <a:pt x="2012634" y="1380173"/>
                  </a:lnTo>
                  <a:lnTo>
                    <a:pt x="2004379" y="1385888"/>
                  </a:lnTo>
                  <a:lnTo>
                    <a:pt x="1995489" y="1391285"/>
                  </a:lnTo>
                  <a:lnTo>
                    <a:pt x="1978344" y="1401128"/>
                  </a:lnTo>
                  <a:lnTo>
                    <a:pt x="1962786" y="1410018"/>
                  </a:lnTo>
                  <a:lnTo>
                    <a:pt x="1956119" y="1414145"/>
                  </a:lnTo>
                  <a:lnTo>
                    <a:pt x="1951039" y="1417955"/>
                  </a:lnTo>
                  <a:lnTo>
                    <a:pt x="1939926" y="1426210"/>
                  </a:lnTo>
                  <a:lnTo>
                    <a:pt x="1929766" y="1434465"/>
                  </a:lnTo>
                  <a:lnTo>
                    <a:pt x="1919924" y="1443038"/>
                  </a:lnTo>
                  <a:lnTo>
                    <a:pt x="1910081" y="1451610"/>
                  </a:lnTo>
                  <a:lnTo>
                    <a:pt x="1901191" y="1460500"/>
                  </a:lnTo>
                  <a:lnTo>
                    <a:pt x="1892619" y="1469390"/>
                  </a:lnTo>
                  <a:lnTo>
                    <a:pt x="1884046" y="1478280"/>
                  </a:lnTo>
                  <a:lnTo>
                    <a:pt x="1876109" y="1487805"/>
                  </a:lnTo>
                  <a:lnTo>
                    <a:pt x="1868171" y="1496695"/>
                  </a:lnTo>
                  <a:lnTo>
                    <a:pt x="1860551" y="1506220"/>
                  </a:lnTo>
                  <a:lnTo>
                    <a:pt x="1853248" y="1515428"/>
                  </a:lnTo>
                  <a:lnTo>
                    <a:pt x="1846263" y="1525270"/>
                  </a:lnTo>
                  <a:lnTo>
                    <a:pt x="1832611" y="1544320"/>
                  </a:lnTo>
                  <a:lnTo>
                    <a:pt x="1819593" y="1564005"/>
                  </a:lnTo>
                  <a:lnTo>
                    <a:pt x="1807211" y="1584008"/>
                  </a:lnTo>
                  <a:lnTo>
                    <a:pt x="1795146" y="1604010"/>
                  </a:lnTo>
                  <a:lnTo>
                    <a:pt x="1770698" y="1645285"/>
                  </a:lnTo>
                  <a:lnTo>
                    <a:pt x="1758633" y="1665923"/>
                  </a:lnTo>
                  <a:lnTo>
                    <a:pt x="1745616" y="1687195"/>
                  </a:lnTo>
                  <a:lnTo>
                    <a:pt x="1731963" y="1707833"/>
                  </a:lnTo>
                  <a:lnTo>
                    <a:pt x="1717676" y="1729105"/>
                  </a:lnTo>
                  <a:lnTo>
                    <a:pt x="1706563" y="1744980"/>
                  </a:lnTo>
                  <a:lnTo>
                    <a:pt x="1693863" y="1760220"/>
                  </a:lnTo>
                  <a:lnTo>
                    <a:pt x="1680846" y="1775778"/>
                  </a:lnTo>
                  <a:lnTo>
                    <a:pt x="1667828" y="1790065"/>
                  </a:lnTo>
                  <a:lnTo>
                    <a:pt x="1653541" y="1804353"/>
                  </a:lnTo>
                  <a:lnTo>
                    <a:pt x="1638618" y="1817688"/>
                  </a:lnTo>
                  <a:lnTo>
                    <a:pt x="1623061" y="1830388"/>
                  </a:lnTo>
                  <a:lnTo>
                    <a:pt x="1615123" y="1836738"/>
                  </a:lnTo>
                  <a:lnTo>
                    <a:pt x="1607186" y="1842770"/>
                  </a:lnTo>
                  <a:lnTo>
                    <a:pt x="1599248" y="1848485"/>
                  </a:lnTo>
                  <a:lnTo>
                    <a:pt x="1590358" y="1853883"/>
                  </a:lnTo>
                  <a:lnTo>
                    <a:pt x="1582103" y="1859598"/>
                  </a:lnTo>
                  <a:lnTo>
                    <a:pt x="1573531" y="1864678"/>
                  </a:lnTo>
                  <a:lnTo>
                    <a:pt x="1564641" y="1869758"/>
                  </a:lnTo>
                  <a:lnTo>
                    <a:pt x="1556068" y="1874520"/>
                  </a:lnTo>
                  <a:lnTo>
                    <a:pt x="1546861" y="1878648"/>
                  </a:lnTo>
                  <a:lnTo>
                    <a:pt x="1537653" y="1883093"/>
                  </a:lnTo>
                  <a:lnTo>
                    <a:pt x="1528446" y="1886903"/>
                  </a:lnTo>
                  <a:lnTo>
                    <a:pt x="1519238" y="1890395"/>
                  </a:lnTo>
                  <a:lnTo>
                    <a:pt x="1509713" y="1893888"/>
                  </a:lnTo>
                  <a:lnTo>
                    <a:pt x="1499871" y="1897063"/>
                  </a:lnTo>
                  <a:lnTo>
                    <a:pt x="1490028" y="1900238"/>
                  </a:lnTo>
                  <a:lnTo>
                    <a:pt x="1480503" y="1902460"/>
                  </a:lnTo>
                  <a:lnTo>
                    <a:pt x="1470661" y="1905000"/>
                  </a:lnTo>
                  <a:lnTo>
                    <a:pt x="1460818" y="1906905"/>
                  </a:lnTo>
                  <a:lnTo>
                    <a:pt x="1452246" y="1908175"/>
                  </a:lnTo>
                  <a:lnTo>
                    <a:pt x="1443673" y="1909128"/>
                  </a:lnTo>
                  <a:lnTo>
                    <a:pt x="1434148" y="1910080"/>
                  </a:lnTo>
                  <a:lnTo>
                    <a:pt x="1424623" y="1910715"/>
                  </a:lnTo>
                  <a:lnTo>
                    <a:pt x="1415098" y="1911350"/>
                  </a:lnTo>
                  <a:lnTo>
                    <a:pt x="1404621" y="1911350"/>
                  </a:lnTo>
                  <a:lnTo>
                    <a:pt x="1394461" y="1910715"/>
                  </a:lnTo>
                  <a:lnTo>
                    <a:pt x="1383983" y="1910398"/>
                  </a:lnTo>
                  <a:lnTo>
                    <a:pt x="1373506" y="1909763"/>
                  </a:lnTo>
                  <a:lnTo>
                    <a:pt x="1362393" y="1908493"/>
                  </a:lnTo>
                  <a:lnTo>
                    <a:pt x="1351916" y="1907223"/>
                  </a:lnTo>
                  <a:lnTo>
                    <a:pt x="1340803" y="1905635"/>
                  </a:lnTo>
                  <a:lnTo>
                    <a:pt x="1330008" y="1903730"/>
                  </a:lnTo>
                  <a:lnTo>
                    <a:pt x="1319213" y="1901508"/>
                  </a:lnTo>
                  <a:lnTo>
                    <a:pt x="1308418" y="1898650"/>
                  </a:lnTo>
                  <a:lnTo>
                    <a:pt x="1297941" y="1895793"/>
                  </a:lnTo>
                  <a:lnTo>
                    <a:pt x="1287463" y="1892935"/>
                  </a:lnTo>
                  <a:lnTo>
                    <a:pt x="1277303" y="1889125"/>
                  </a:lnTo>
                  <a:lnTo>
                    <a:pt x="1267778" y="1885315"/>
                  </a:lnTo>
                  <a:lnTo>
                    <a:pt x="1257936" y="1881188"/>
                  </a:lnTo>
                  <a:lnTo>
                    <a:pt x="1248411" y="1876743"/>
                  </a:lnTo>
                  <a:lnTo>
                    <a:pt x="1239520" y="1871980"/>
                  </a:lnTo>
                  <a:lnTo>
                    <a:pt x="1231265" y="1866583"/>
                  </a:lnTo>
                  <a:lnTo>
                    <a:pt x="1223010" y="1861185"/>
                  </a:lnTo>
                  <a:lnTo>
                    <a:pt x="1215390" y="1855153"/>
                  </a:lnTo>
                  <a:lnTo>
                    <a:pt x="1208405" y="1848803"/>
                  </a:lnTo>
                  <a:lnTo>
                    <a:pt x="1201738" y="1842135"/>
                  </a:lnTo>
                  <a:lnTo>
                    <a:pt x="1196023" y="1835150"/>
                  </a:lnTo>
                  <a:lnTo>
                    <a:pt x="1190943" y="1828165"/>
                  </a:lnTo>
                  <a:lnTo>
                    <a:pt x="1186180" y="1820228"/>
                  </a:lnTo>
                  <a:lnTo>
                    <a:pt x="1182688" y="1811973"/>
                  </a:lnTo>
                  <a:lnTo>
                    <a:pt x="1179513" y="1803400"/>
                  </a:lnTo>
                  <a:lnTo>
                    <a:pt x="1185228" y="1803718"/>
                  </a:lnTo>
                  <a:lnTo>
                    <a:pt x="1191260" y="1803718"/>
                  </a:lnTo>
                  <a:lnTo>
                    <a:pt x="1203325" y="1802765"/>
                  </a:lnTo>
                  <a:lnTo>
                    <a:pt x="1215073" y="1801178"/>
                  </a:lnTo>
                  <a:lnTo>
                    <a:pt x="1226820" y="1798638"/>
                  </a:lnTo>
                  <a:lnTo>
                    <a:pt x="1238568" y="1795780"/>
                  </a:lnTo>
                  <a:lnTo>
                    <a:pt x="1250316" y="1791653"/>
                  </a:lnTo>
                  <a:lnTo>
                    <a:pt x="1261746" y="1786890"/>
                  </a:lnTo>
                  <a:lnTo>
                    <a:pt x="1273176" y="1781810"/>
                  </a:lnTo>
                  <a:lnTo>
                    <a:pt x="1283971" y="1776413"/>
                  </a:lnTo>
                  <a:lnTo>
                    <a:pt x="1295083" y="1770698"/>
                  </a:lnTo>
                  <a:lnTo>
                    <a:pt x="1305561" y="1764348"/>
                  </a:lnTo>
                  <a:lnTo>
                    <a:pt x="1315721" y="1757680"/>
                  </a:lnTo>
                  <a:lnTo>
                    <a:pt x="1325881" y="1750695"/>
                  </a:lnTo>
                  <a:lnTo>
                    <a:pt x="1335723" y="1743393"/>
                  </a:lnTo>
                  <a:lnTo>
                    <a:pt x="1345248" y="1736408"/>
                  </a:lnTo>
                  <a:lnTo>
                    <a:pt x="1354138" y="1729105"/>
                  </a:lnTo>
                  <a:lnTo>
                    <a:pt x="1371601" y="1714500"/>
                  </a:lnTo>
                  <a:lnTo>
                    <a:pt x="1386841" y="1700530"/>
                  </a:lnTo>
                  <a:lnTo>
                    <a:pt x="1400493" y="1687195"/>
                  </a:lnTo>
                  <a:lnTo>
                    <a:pt x="1411923" y="1675448"/>
                  </a:lnTo>
                  <a:lnTo>
                    <a:pt x="1421131" y="1665288"/>
                  </a:lnTo>
                  <a:lnTo>
                    <a:pt x="1427798" y="1657350"/>
                  </a:lnTo>
                  <a:lnTo>
                    <a:pt x="1433831" y="1650683"/>
                  </a:lnTo>
                  <a:lnTo>
                    <a:pt x="1451928" y="1619250"/>
                  </a:lnTo>
                  <a:lnTo>
                    <a:pt x="1469073" y="1590993"/>
                  </a:lnTo>
                  <a:lnTo>
                    <a:pt x="1484948" y="1566545"/>
                  </a:lnTo>
                  <a:lnTo>
                    <a:pt x="1500506" y="1544320"/>
                  </a:lnTo>
                  <a:lnTo>
                    <a:pt x="1514158" y="1525270"/>
                  </a:lnTo>
                  <a:lnTo>
                    <a:pt x="1526541" y="1508760"/>
                  </a:lnTo>
                  <a:lnTo>
                    <a:pt x="1538288" y="1494790"/>
                  </a:lnTo>
                  <a:lnTo>
                    <a:pt x="1548448" y="1482725"/>
                  </a:lnTo>
                  <a:lnTo>
                    <a:pt x="1557973" y="1472883"/>
                  </a:lnTo>
                  <a:lnTo>
                    <a:pt x="1565911" y="1464945"/>
                  </a:lnTo>
                  <a:lnTo>
                    <a:pt x="1572896" y="1458595"/>
                  </a:lnTo>
                  <a:lnTo>
                    <a:pt x="1578293" y="1453833"/>
                  </a:lnTo>
                  <a:lnTo>
                    <a:pt x="1583056" y="1450340"/>
                  </a:lnTo>
                  <a:lnTo>
                    <a:pt x="1586231" y="1448118"/>
                  </a:lnTo>
                  <a:lnTo>
                    <a:pt x="1588453" y="1446530"/>
                  </a:lnTo>
                  <a:lnTo>
                    <a:pt x="1598296" y="1438275"/>
                  </a:lnTo>
                  <a:lnTo>
                    <a:pt x="1608456" y="1429703"/>
                  </a:lnTo>
                  <a:lnTo>
                    <a:pt x="1618616" y="1421448"/>
                  </a:lnTo>
                  <a:lnTo>
                    <a:pt x="1623378" y="1417003"/>
                  </a:lnTo>
                  <a:lnTo>
                    <a:pt x="1627823" y="1412875"/>
                  </a:lnTo>
                  <a:lnTo>
                    <a:pt x="1631633" y="1408430"/>
                  </a:lnTo>
                  <a:lnTo>
                    <a:pt x="1635126" y="1403668"/>
                  </a:lnTo>
                  <a:lnTo>
                    <a:pt x="1637983" y="1399540"/>
                  </a:lnTo>
                  <a:lnTo>
                    <a:pt x="1640206" y="1394460"/>
                  </a:lnTo>
                  <a:lnTo>
                    <a:pt x="1641476" y="1389698"/>
                  </a:lnTo>
                  <a:lnTo>
                    <a:pt x="1641793" y="1386840"/>
                  </a:lnTo>
                  <a:lnTo>
                    <a:pt x="1642111" y="1384618"/>
                  </a:lnTo>
                  <a:lnTo>
                    <a:pt x="1641793" y="1381760"/>
                  </a:lnTo>
                  <a:lnTo>
                    <a:pt x="1641476" y="1379220"/>
                  </a:lnTo>
                  <a:lnTo>
                    <a:pt x="1641158" y="1376363"/>
                  </a:lnTo>
                  <a:lnTo>
                    <a:pt x="1639888" y="1373505"/>
                  </a:lnTo>
                  <a:lnTo>
                    <a:pt x="1637983" y="1372870"/>
                  </a:lnTo>
                  <a:lnTo>
                    <a:pt x="1631633" y="1371600"/>
                  </a:lnTo>
                  <a:lnTo>
                    <a:pt x="1621473" y="1370013"/>
                  </a:lnTo>
                  <a:lnTo>
                    <a:pt x="1606868" y="1368425"/>
                  </a:lnTo>
                  <a:lnTo>
                    <a:pt x="1588136" y="1367473"/>
                  </a:lnTo>
                  <a:lnTo>
                    <a:pt x="1577658" y="1366838"/>
                  </a:lnTo>
                  <a:lnTo>
                    <a:pt x="1565911" y="1366838"/>
                  </a:lnTo>
                  <a:lnTo>
                    <a:pt x="1552893" y="1366838"/>
                  </a:lnTo>
                  <a:lnTo>
                    <a:pt x="1539241" y="1367790"/>
                  </a:lnTo>
                  <a:lnTo>
                    <a:pt x="1524318" y="1368425"/>
                  </a:lnTo>
                  <a:lnTo>
                    <a:pt x="1508443" y="1370013"/>
                  </a:lnTo>
                  <a:lnTo>
                    <a:pt x="1491616" y="1371600"/>
                  </a:lnTo>
                  <a:lnTo>
                    <a:pt x="1473836" y="1374458"/>
                  </a:lnTo>
                  <a:lnTo>
                    <a:pt x="1454786" y="1377315"/>
                  </a:lnTo>
                  <a:lnTo>
                    <a:pt x="1435418" y="1380808"/>
                  </a:lnTo>
                  <a:lnTo>
                    <a:pt x="1414463" y="1384935"/>
                  </a:lnTo>
                  <a:lnTo>
                    <a:pt x="1392556" y="1390015"/>
                  </a:lnTo>
                  <a:lnTo>
                    <a:pt x="1370331" y="1396048"/>
                  </a:lnTo>
                  <a:lnTo>
                    <a:pt x="1346518" y="1402398"/>
                  </a:lnTo>
                  <a:lnTo>
                    <a:pt x="1321753" y="1409700"/>
                  </a:lnTo>
                  <a:lnTo>
                    <a:pt x="1296353" y="1418273"/>
                  </a:lnTo>
                  <a:lnTo>
                    <a:pt x="1269683" y="1427798"/>
                  </a:lnTo>
                  <a:lnTo>
                    <a:pt x="1242060" y="1437958"/>
                  </a:lnTo>
                  <a:lnTo>
                    <a:pt x="1213485" y="1449388"/>
                  </a:lnTo>
                  <a:lnTo>
                    <a:pt x="1184275" y="1461770"/>
                  </a:lnTo>
                  <a:lnTo>
                    <a:pt x="1153478" y="1475423"/>
                  </a:lnTo>
                  <a:lnTo>
                    <a:pt x="1122363" y="1490345"/>
                  </a:lnTo>
                  <a:lnTo>
                    <a:pt x="1124585" y="1474788"/>
                  </a:lnTo>
                  <a:lnTo>
                    <a:pt x="1127443" y="1459865"/>
                  </a:lnTo>
                  <a:lnTo>
                    <a:pt x="1130618" y="1444943"/>
                  </a:lnTo>
                  <a:lnTo>
                    <a:pt x="1134110" y="1431290"/>
                  </a:lnTo>
                  <a:lnTo>
                    <a:pt x="1137920" y="1417638"/>
                  </a:lnTo>
                  <a:lnTo>
                    <a:pt x="1142365" y="1404620"/>
                  </a:lnTo>
                  <a:lnTo>
                    <a:pt x="1146810" y="1391603"/>
                  </a:lnTo>
                  <a:lnTo>
                    <a:pt x="1151573" y="1379538"/>
                  </a:lnTo>
                  <a:lnTo>
                    <a:pt x="1157288" y="1367790"/>
                  </a:lnTo>
                  <a:lnTo>
                    <a:pt x="1163003" y="1356678"/>
                  </a:lnTo>
                  <a:lnTo>
                    <a:pt x="1169035" y="1345883"/>
                  </a:lnTo>
                  <a:lnTo>
                    <a:pt x="1175068" y="1335405"/>
                  </a:lnTo>
                  <a:lnTo>
                    <a:pt x="1181735" y="1325563"/>
                  </a:lnTo>
                  <a:lnTo>
                    <a:pt x="1188720" y="1315720"/>
                  </a:lnTo>
                  <a:lnTo>
                    <a:pt x="1196023" y="1306513"/>
                  </a:lnTo>
                  <a:lnTo>
                    <a:pt x="1203325" y="1297940"/>
                  </a:lnTo>
                  <a:lnTo>
                    <a:pt x="1210945" y="1289368"/>
                  </a:lnTo>
                  <a:lnTo>
                    <a:pt x="1218565" y="1281430"/>
                  </a:lnTo>
                  <a:lnTo>
                    <a:pt x="1226503" y="1273810"/>
                  </a:lnTo>
                  <a:lnTo>
                    <a:pt x="1234758" y="1266190"/>
                  </a:lnTo>
                  <a:lnTo>
                    <a:pt x="1243013" y="1259523"/>
                  </a:lnTo>
                  <a:lnTo>
                    <a:pt x="1251268" y="1252855"/>
                  </a:lnTo>
                  <a:lnTo>
                    <a:pt x="1259841" y="1246823"/>
                  </a:lnTo>
                  <a:lnTo>
                    <a:pt x="1268413" y="1240473"/>
                  </a:lnTo>
                  <a:lnTo>
                    <a:pt x="1277303" y="1235075"/>
                  </a:lnTo>
                  <a:lnTo>
                    <a:pt x="1286193" y="1229360"/>
                  </a:lnTo>
                  <a:lnTo>
                    <a:pt x="1295083" y="1224915"/>
                  </a:lnTo>
                  <a:lnTo>
                    <a:pt x="1303973" y="1219518"/>
                  </a:lnTo>
                  <a:lnTo>
                    <a:pt x="1313181" y="1215390"/>
                  </a:lnTo>
                  <a:lnTo>
                    <a:pt x="1322071" y="1210945"/>
                  </a:lnTo>
                  <a:lnTo>
                    <a:pt x="1339851" y="1203643"/>
                  </a:lnTo>
                  <a:lnTo>
                    <a:pt x="1357631" y="1196975"/>
                  </a:lnTo>
                  <a:lnTo>
                    <a:pt x="1375411" y="1190943"/>
                  </a:lnTo>
                  <a:lnTo>
                    <a:pt x="1392556" y="1186498"/>
                  </a:lnTo>
                  <a:lnTo>
                    <a:pt x="1409066" y="1182053"/>
                  </a:lnTo>
                  <a:lnTo>
                    <a:pt x="1425576" y="1178878"/>
                  </a:lnTo>
                  <a:lnTo>
                    <a:pt x="1440816" y="1176020"/>
                  </a:lnTo>
                  <a:lnTo>
                    <a:pt x="1455421" y="1174115"/>
                  </a:lnTo>
                  <a:lnTo>
                    <a:pt x="1468756" y="1172210"/>
                  </a:lnTo>
                  <a:lnTo>
                    <a:pt x="1481138" y="1170940"/>
                  </a:lnTo>
                  <a:lnTo>
                    <a:pt x="1492251" y="1170305"/>
                  </a:lnTo>
                  <a:lnTo>
                    <a:pt x="1510031" y="1169988"/>
                  </a:lnTo>
                  <a:lnTo>
                    <a:pt x="1521778" y="1169670"/>
                  </a:lnTo>
                  <a:lnTo>
                    <a:pt x="1525906" y="1169988"/>
                  </a:lnTo>
                  <a:lnTo>
                    <a:pt x="1535113" y="1169035"/>
                  </a:lnTo>
                  <a:lnTo>
                    <a:pt x="1545273" y="1168400"/>
                  </a:lnTo>
                  <a:close/>
                  <a:moveTo>
                    <a:pt x="132112" y="791368"/>
                  </a:moveTo>
                  <a:lnTo>
                    <a:pt x="132112" y="822496"/>
                  </a:lnTo>
                  <a:lnTo>
                    <a:pt x="132112" y="1715664"/>
                  </a:lnTo>
                  <a:lnTo>
                    <a:pt x="396336" y="1715664"/>
                  </a:lnTo>
                  <a:lnTo>
                    <a:pt x="409674" y="1715029"/>
                  </a:lnTo>
                  <a:lnTo>
                    <a:pt x="423330" y="1714393"/>
                  </a:lnTo>
                  <a:lnTo>
                    <a:pt x="436350" y="1712805"/>
                  </a:lnTo>
                  <a:lnTo>
                    <a:pt x="449053" y="1710899"/>
                  </a:lnTo>
                  <a:lnTo>
                    <a:pt x="462074" y="1708041"/>
                  </a:lnTo>
                  <a:lnTo>
                    <a:pt x="474459" y="1705182"/>
                  </a:lnTo>
                  <a:lnTo>
                    <a:pt x="486845" y="1701371"/>
                  </a:lnTo>
                  <a:lnTo>
                    <a:pt x="498913" y="1697559"/>
                  </a:lnTo>
                  <a:lnTo>
                    <a:pt x="510663" y="1692795"/>
                  </a:lnTo>
                  <a:lnTo>
                    <a:pt x="522096" y="1687713"/>
                  </a:lnTo>
                  <a:lnTo>
                    <a:pt x="532893" y="1682313"/>
                  </a:lnTo>
                  <a:lnTo>
                    <a:pt x="543691" y="1676278"/>
                  </a:lnTo>
                  <a:lnTo>
                    <a:pt x="554171" y="1669608"/>
                  </a:lnTo>
                  <a:lnTo>
                    <a:pt x="564016" y="1662938"/>
                  </a:lnTo>
                  <a:lnTo>
                    <a:pt x="573861" y="1655632"/>
                  </a:lnTo>
                  <a:lnTo>
                    <a:pt x="582753" y="1648009"/>
                  </a:lnTo>
                  <a:lnTo>
                    <a:pt x="591327" y="1639751"/>
                  </a:lnTo>
                  <a:lnTo>
                    <a:pt x="599585" y="1631493"/>
                  </a:lnTo>
                  <a:lnTo>
                    <a:pt x="607524" y="1622917"/>
                  </a:lnTo>
                  <a:lnTo>
                    <a:pt x="614828" y="1613705"/>
                  </a:lnTo>
                  <a:lnTo>
                    <a:pt x="622132" y="1604494"/>
                  </a:lnTo>
                  <a:lnTo>
                    <a:pt x="628166" y="1594648"/>
                  </a:lnTo>
                  <a:lnTo>
                    <a:pt x="634200" y="1584484"/>
                  </a:lnTo>
                  <a:lnTo>
                    <a:pt x="639282" y="1574320"/>
                  </a:lnTo>
                  <a:lnTo>
                    <a:pt x="644045" y="1564156"/>
                  </a:lnTo>
                  <a:lnTo>
                    <a:pt x="648174" y="1553356"/>
                  </a:lnTo>
                  <a:lnTo>
                    <a:pt x="651667" y="1542239"/>
                  </a:lnTo>
                  <a:lnTo>
                    <a:pt x="654843" y="1531440"/>
                  </a:lnTo>
                  <a:lnTo>
                    <a:pt x="657383" y="1520005"/>
                  </a:lnTo>
                  <a:lnTo>
                    <a:pt x="658971" y="1508253"/>
                  </a:lnTo>
                  <a:lnTo>
                    <a:pt x="659606" y="1496501"/>
                  </a:lnTo>
                  <a:lnTo>
                    <a:pt x="659924" y="1484749"/>
                  </a:lnTo>
                  <a:lnTo>
                    <a:pt x="659924" y="1022601"/>
                  </a:lnTo>
                  <a:lnTo>
                    <a:pt x="659606" y="1010214"/>
                  </a:lnTo>
                  <a:lnTo>
                    <a:pt x="658971" y="998461"/>
                  </a:lnTo>
                  <a:lnTo>
                    <a:pt x="657383" y="987344"/>
                  </a:lnTo>
                  <a:lnTo>
                    <a:pt x="654843" y="975910"/>
                  </a:lnTo>
                  <a:lnTo>
                    <a:pt x="651667" y="964475"/>
                  </a:lnTo>
                  <a:lnTo>
                    <a:pt x="648174" y="953676"/>
                  </a:lnTo>
                  <a:lnTo>
                    <a:pt x="644045" y="942877"/>
                  </a:lnTo>
                  <a:lnTo>
                    <a:pt x="639282" y="932395"/>
                  </a:lnTo>
                  <a:lnTo>
                    <a:pt x="634200" y="922231"/>
                  </a:lnTo>
                  <a:lnTo>
                    <a:pt x="628166" y="912384"/>
                  </a:lnTo>
                  <a:lnTo>
                    <a:pt x="622132" y="902538"/>
                  </a:lnTo>
                  <a:lnTo>
                    <a:pt x="614828" y="893327"/>
                  </a:lnTo>
                  <a:lnTo>
                    <a:pt x="607524" y="884116"/>
                  </a:lnTo>
                  <a:lnTo>
                    <a:pt x="599585" y="875540"/>
                  </a:lnTo>
                  <a:lnTo>
                    <a:pt x="591327" y="866964"/>
                  </a:lnTo>
                  <a:lnTo>
                    <a:pt x="582753" y="859023"/>
                  </a:lnTo>
                  <a:lnTo>
                    <a:pt x="573861" y="851082"/>
                  </a:lnTo>
                  <a:lnTo>
                    <a:pt x="564016" y="844094"/>
                  </a:lnTo>
                  <a:lnTo>
                    <a:pt x="554171" y="837107"/>
                  </a:lnTo>
                  <a:lnTo>
                    <a:pt x="543691" y="830754"/>
                  </a:lnTo>
                  <a:lnTo>
                    <a:pt x="532893" y="825037"/>
                  </a:lnTo>
                  <a:lnTo>
                    <a:pt x="522096" y="819002"/>
                  </a:lnTo>
                  <a:lnTo>
                    <a:pt x="510663" y="813920"/>
                  </a:lnTo>
                  <a:lnTo>
                    <a:pt x="498913" y="809791"/>
                  </a:lnTo>
                  <a:lnTo>
                    <a:pt x="486845" y="805344"/>
                  </a:lnTo>
                  <a:lnTo>
                    <a:pt x="474459" y="801850"/>
                  </a:lnTo>
                  <a:lnTo>
                    <a:pt x="462074" y="798674"/>
                  </a:lnTo>
                  <a:lnTo>
                    <a:pt x="449053" y="795815"/>
                  </a:lnTo>
                  <a:lnTo>
                    <a:pt x="436350" y="793909"/>
                  </a:lnTo>
                  <a:lnTo>
                    <a:pt x="423330" y="792321"/>
                  </a:lnTo>
                  <a:lnTo>
                    <a:pt x="409674" y="791686"/>
                  </a:lnTo>
                  <a:lnTo>
                    <a:pt x="396336" y="791368"/>
                  </a:lnTo>
                  <a:lnTo>
                    <a:pt x="132112" y="791368"/>
                  </a:lnTo>
                  <a:close/>
                  <a:moveTo>
                    <a:pt x="1676943" y="617537"/>
                  </a:moveTo>
                  <a:lnTo>
                    <a:pt x="1679162" y="617855"/>
                  </a:lnTo>
                  <a:lnTo>
                    <a:pt x="1680746" y="618491"/>
                  </a:lnTo>
                  <a:lnTo>
                    <a:pt x="1682648" y="619127"/>
                  </a:lnTo>
                  <a:lnTo>
                    <a:pt x="1683916" y="620716"/>
                  </a:lnTo>
                  <a:lnTo>
                    <a:pt x="1685500" y="622306"/>
                  </a:lnTo>
                  <a:lnTo>
                    <a:pt x="1686451" y="623895"/>
                  </a:lnTo>
                  <a:lnTo>
                    <a:pt x="1687402" y="626121"/>
                  </a:lnTo>
                  <a:lnTo>
                    <a:pt x="1688669" y="631207"/>
                  </a:lnTo>
                  <a:lnTo>
                    <a:pt x="1689937" y="637247"/>
                  </a:lnTo>
                  <a:lnTo>
                    <a:pt x="1690254" y="644241"/>
                  </a:lnTo>
                  <a:lnTo>
                    <a:pt x="1690254" y="651235"/>
                  </a:lnTo>
                  <a:lnTo>
                    <a:pt x="1689303" y="666495"/>
                  </a:lnTo>
                  <a:lnTo>
                    <a:pt x="1687719" y="682072"/>
                  </a:lnTo>
                  <a:lnTo>
                    <a:pt x="1686768" y="695742"/>
                  </a:lnTo>
                  <a:lnTo>
                    <a:pt x="1686451" y="701147"/>
                  </a:lnTo>
                  <a:lnTo>
                    <a:pt x="1686451" y="706233"/>
                  </a:lnTo>
                  <a:lnTo>
                    <a:pt x="1687085" y="716406"/>
                  </a:lnTo>
                  <a:lnTo>
                    <a:pt x="1687402" y="726579"/>
                  </a:lnTo>
                  <a:lnTo>
                    <a:pt x="1688669" y="736752"/>
                  </a:lnTo>
                  <a:lnTo>
                    <a:pt x="1689937" y="746290"/>
                  </a:lnTo>
                  <a:lnTo>
                    <a:pt x="1691522" y="756145"/>
                  </a:lnTo>
                  <a:lnTo>
                    <a:pt x="1693106" y="765364"/>
                  </a:lnTo>
                  <a:lnTo>
                    <a:pt x="1695008" y="774583"/>
                  </a:lnTo>
                  <a:lnTo>
                    <a:pt x="1697226" y="783485"/>
                  </a:lnTo>
                  <a:lnTo>
                    <a:pt x="1701980" y="801606"/>
                  </a:lnTo>
                  <a:lnTo>
                    <a:pt x="1707685" y="818773"/>
                  </a:lnTo>
                  <a:lnTo>
                    <a:pt x="1713706" y="835622"/>
                  </a:lnTo>
                  <a:lnTo>
                    <a:pt x="1720362" y="852471"/>
                  </a:lnTo>
                  <a:lnTo>
                    <a:pt x="1727334" y="869002"/>
                  </a:lnTo>
                  <a:lnTo>
                    <a:pt x="1734940" y="885533"/>
                  </a:lnTo>
                  <a:lnTo>
                    <a:pt x="1749519" y="918596"/>
                  </a:lnTo>
                  <a:lnTo>
                    <a:pt x="1757125" y="935445"/>
                  </a:lnTo>
                  <a:lnTo>
                    <a:pt x="1765048" y="952612"/>
                  </a:lnTo>
                  <a:lnTo>
                    <a:pt x="1772020" y="970414"/>
                  </a:lnTo>
                  <a:lnTo>
                    <a:pt x="1778992" y="988853"/>
                  </a:lnTo>
                  <a:lnTo>
                    <a:pt x="1782478" y="999344"/>
                  </a:lnTo>
                  <a:lnTo>
                    <a:pt x="1785965" y="1009835"/>
                  </a:lnTo>
                  <a:lnTo>
                    <a:pt x="1789134" y="1020962"/>
                  </a:lnTo>
                  <a:lnTo>
                    <a:pt x="1791986" y="1032406"/>
                  </a:lnTo>
                  <a:lnTo>
                    <a:pt x="1794521" y="1043533"/>
                  </a:lnTo>
                  <a:lnTo>
                    <a:pt x="1796740" y="1054660"/>
                  </a:lnTo>
                  <a:lnTo>
                    <a:pt x="1798641" y="1066423"/>
                  </a:lnTo>
                  <a:lnTo>
                    <a:pt x="1800226" y="1077867"/>
                  </a:lnTo>
                  <a:lnTo>
                    <a:pt x="1782795" y="1072781"/>
                  </a:lnTo>
                  <a:lnTo>
                    <a:pt x="1766632" y="1068330"/>
                  </a:lnTo>
                  <a:lnTo>
                    <a:pt x="1749519" y="1064197"/>
                  </a:lnTo>
                  <a:lnTo>
                    <a:pt x="1733355" y="1060382"/>
                  </a:lnTo>
                  <a:lnTo>
                    <a:pt x="1717192" y="1056885"/>
                  </a:lnTo>
                  <a:lnTo>
                    <a:pt x="1701663" y="1053706"/>
                  </a:lnTo>
                  <a:lnTo>
                    <a:pt x="1685817" y="1051163"/>
                  </a:lnTo>
                  <a:lnTo>
                    <a:pt x="1670605" y="1048620"/>
                  </a:lnTo>
                  <a:lnTo>
                    <a:pt x="1655709" y="1046712"/>
                  </a:lnTo>
                  <a:lnTo>
                    <a:pt x="1641765" y="1044805"/>
                  </a:lnTo>
                  <a:lnTo>
                    <a:pt x="1628137" y="1043533"/>
                  </a:lnTo>
                  <a:lnTo>
                    <a:pt x="1614827" y="1042580"/>
                  </a:lnTo>
                  <a:lnTo>
                    <a:pt x="1601833" y="1041308"/>
                  </a:lnTo>
                  <a:lnTo>
                    <a:pt x="1589790" y="1040990"/>
                  </a:lnTo>
                  <a:lnTo>
                    <a:pt x="1578380" y="1040672"/>
                  </a:lnTo>
                  <a:lnTo>
                    <a:pt x="1567288" y="1040672"/>
                  </a:lnTo>
                  <a:lnTo>
                    <a:pt x="1563168" y="1027956"/>
                  </a:lnTo>
                  <a:lnTo>
                    <a:pt x="1559682" y="1016511"/>
                  </a:lnTo>
                  <a:lnTo>
                    <a:pt x="1556513" y="1006020"/>
                  </a:lnTo>
                  <a:lnTo>
                    <a:pt x="1553661" y="996483"/>
                  </a:lnTo>
                  <a:lnTo>
                    <a:pt x="1549857" y="979952"/>
                  </a:lnTo>
                  <a:lnTo>
                    <a:pt x="1547322" y="967235"/>
                  </a:lnTo>
                  <a:lnTo>
                    <a:pt x="1546371" y="957380"/>
                  </a:lnTo>
                  <a:lnTo>
                    <a:pt x="1545737" y="950704"/>
                  </a:lnTo>
                  <a:lnTo>
                    <a:pt x="1546371" y="947207"/>
                  </a:lnTo>
                  <a:lnTo>
                    <a:pt x="1546371" y="945936"/>
                  </a:lnTo>
                  <a:lnTo>
                    <a:pt x="1545104" y="936080"/>
                  </a:lnTo>
                  <a:lnTo>
                    <a:pt x="1544470" y="925907"/>
                  </a:lnTo>
                  <a:lnTo>
                    <a:pt x="1543519" y="916052"/>
                  </a:lnTo>
                  <a:lnTo>
                    <a:pt x="1542251" y="906833"/>
                  </a:lnTo>
                  <a:lnTo>
                    <a:pt x="1541301" y="902064"/>
                  </a:lnTo>
                  <a:lnTo>
                    <a:pt x="1540033" y="898249"/>
                  </a:lnTo>
                  <a:lnTo>
                    <a:pt x="1538448" y="894117"/>
                  </a:lnTo>
                  <a:lnTo>
                    <a:pt x="1536230" y="890620"/>
                  </a:lnTo>
                  <a:lnTo>
                    <a:pt x="1533694" y="887441"/>
                  </a:lnTo>
                  <a:lnTo>
                    <a:pt x="1530525" y="885215"/>
                  </a:lnTo>
                  <a:lnTo>
                    <a:pt x="1527039" y="883308"/>
                  </a:lnTo>
                  <a:lnTo>
                    <a:pt x="1522919" y="881718"/>
                  </a:lnTo>
                  <a:lnTo>
                    <a:pt x="1520384" y="883626"/>
                  </a:lnTo>
                  <a:lnTo>
                    <a:pt x="1513728" y="890620"/>
                  </a:lnTo>
                  <a:lnTo>
                    <a:pt x="1508974" y="896024"/>
                  </a:lnTo>
                  <a:lnTo>
                    <a:pt x="1503270" y="902700"/>
                  </a:lnTo>
                  <a:lnTo>
                    <a:pt x="1496931" y="910648"/>
                  </a:lnTo>
                  <a:lnTo>
                    <a:pt x="1489959" y="920503"/>
                  </a:lnTo>
                  <a:lnTo>
                    <a:pt x="1482670" y="931312"/>
                  </a:lnTo>
                  <a:lnTo>
                    <a:pt x="1474430" y="944028"/>
                  </a:lnTo>
                  <a:lnTo>
                    <a:pt x="1465873" y="958016"/>
                  </a:lnTo>
                  <a:lnTo>
                    <a:pt x="1456999" y="974229"/>
                  </a:lnTo>
                  <a:lnTo>
                    <a:pt x="1448125" y="991396"/>
                  </a:lnTo>
                  <a:lnTo>
                    <a:pt x="1439252" y="1011107"/>
                  </a:lnTo>
                  <a:lnTo>
                    <a:pt x="1430061" y="1032406"/>
                  </a:lnTo>
                  <a:lnTo>
                    <a:pt x="1421187" y="1054978"/>
                  </a:lnTo>
                  <a:lnTo>
                    <a:pt x="1404707" y="1059429"/>
                  </a:lnTo>
                  <a:lnTo>
                    <a:pt x="1387910" y="1064197"/>
                  </a:lnTo>
                  <a:lnTo>
                    <a:pt x="1370796" y="1069602"/>
                  </a:lnTo>
                  <a:lnTo>
                    <a:pt x="1353049" y="1076278"/>
                  </a:lnTo>
                  <a:lnTo>
                    <a:pt x="1335618" y="1083590"/>
                  </a:lnTo>
                  <a:lnTo>
                    <a:pt x="1326427" y="1087722"/>
                  </a:lnTo>
                  <a:lnTo>
                    <a:pt x="1317870" y="1092173"/>
                  </a:lnTo>
                  <a:lnTo>
                    <a:pt x="1308996" y="1096942"/>
                  </a:lnTo>
                  <a:lnTo>
                    <a:pt x="1300123" y="1101710"/>
                  </a:lnTo>
                  <a:lnTo>
                    <a:pt x="1291566" y="1107115"/>
                  </a:lnTo>
                  <a:lnTo>
                    <a:pt x="1283009" y="1112837"/>
                  </a:lnTo>
                  <a:lnTo>
                    <a:pt x="1280790" y="1100439"/>
                  </a:lnTo>
                  <a:lnTo>
                    <a:pt x="1279206" y="1088358"/>
                  </a:lnTo>
                  <a:lnTo>
                    <a:pt x="1278255" y="1076278"/>
                  </a:lnTo>
                  <a:lnTo>
                    <a:pt x="1277938" y="1064515"/>
                  </a:lnTo>
                  <a:lnTo>
                    <a:pt x="1277938" y="1052753"/>
                  </a:lnTo>
                  <a:lnTo>
                    <a:pt x="1278889" y="1040990"/>
                  </a:lnTo>
                  <a:lnTo>
                    <a:pt x="1279840" y="1029545"/>
                  </a:lnTo>
                  <a:lnTo>
                    <a:pt x="1281424" y="1018419"/>
                  </a:lnTo>
                  <a:lnTo>
                    <a:pt x="1283326" y="1007610"/>
                  </a:lnTo>
                  <a:lnTo>
                    <a:pt x="1285544" y="997119"/>
                  </a:lnTo>
                  <a:lnTo>
                    <a:pt x="1288080" y="986310"/>
                  </a:lnTo>
                  <a:lnTo>
                    <a:pt x="1290932" y="976137"/>
                  </a:lnTo>
                  <a:lnTo>
                    <a:pt x="1294101" y="966282"/>
                  </a:lnTo>
                  <a:lnTo>
                    <a:pt x="1297270" y="957062"/>
                  </a:lnTo>
                  <a:lnTo>
                    <a:pt x="1300756" y="947843"/>
                  </a:lnTo>
                  <a:lnTo>
                    <a:pt x="1304243" y="938942"/>
                  </a:lnTo>
                  <a:lnTo>
                    <a:pt x="1311532" y="922728"/>
                  </a:lnTo>
                  <a:lnTo>
                    <a:pt x="1319138" y="907787"/>
                  </a:lnTo>
                  <a:lnTo>
                    <a:pt x="1325793" y="895388"/>
                  </a:lnTo>
                  <a:lnTo>
                    <a:pt x="1332449" y="884262"/>
                  </a:lnTo>
                  <a:lnTo>
                    <a:pt x="1337836" y="875678"/>
                  </a:lnTo>
                  <a:lnTo>
                    <a:pt x="1342273" y="869002"/>
                  </a:lnTo>
                  <a:lnTo>
                    <a:pt x="1346076" y="863915"/>
                  </a:lnTo>
                  <a:lnTo>
                    <a:pt x="1349563" y="857557"/>
                  </a:lnTo>
                  <a:lnTo>
                    <a:pt x="1353366" y="850881"/>
                  </a:lnTo>
                  <a:lnTo>
                    <a:pt x="1358119" y="843887"/>
                  </a:lnTo>
                  <a:lnTo>
                    <a:pt x="1363507" y="836575"/>
                  </a:lnTo>
                  <a:lnTo>
                    <a:pt x="1369529" y="828628"/>
                  </a:lnTo>
                  <a:lnTo>
                    <a:pt x="1375867" y="820362"/>
                  </a:lnTo>
                  <a:lnTo>
                    <a:pt x="1390129" y="803195"/>
                  </a:lnTo>
                  <a:lnTo>
                    <a:pt x="1398052" y="794612"/>
                  </a:lnTo>
                  <a:lnTo>
                    <a:pt x="1406292" y="785074"/>
                  </a:lnTo>
                  <a:lnTo>
                    <a:pt x="1415165" y="776173"/>
                  </a:lnTo>
                  <a:lnTo>
                    <a:pt x="1424673" y="766636"/>
                  </a:lnTo>
                  <a:lnTo>
                    <a:pt x="1434498" y="757416"/>
                  </a:lnTo>
                  <a:lnTo>
                    <a:pt x="1444322" y="747879"/>
                  </a:lnTo>
                  <a:lnTo>
                    <a:pt x="1454781" y="738342"/>
                  </a:lnTo>
                  <a:lnTo>
                    <a:pt x="1465873" y="729123"/>
                  </a:lnTo>
                  <a:lnTo>
                    <a:pt x="1476965" y="719585"/>
                  </a:lnTo>
                  <a:lnTo>
                    <a:pt x="1488374" y="710684"/>
                  </a:lnTo>
                  <a:lnTo>
                    <a:pt x="1500418" y="701465"/>
                  </a:lnTo>
                  <a:lnTo>
                    <a:pt x="1512778" y="692881"/>
                  </a:lnTo>
                  <a:lnTo>
                    <a:pt x="1524821" y="684298"/>
                  </a:lnTo>
                  <a:lnTo>
                    <a:pt x="1537814" y="676032"/>
                  </a:lnTo>
                  <a:lnTo>
                    <a:pt x="1550491" y="668084"/>
                  </a:lnTo>
                  <a:lnTo>
                    <a:pt x="1563485" y="660772"/>
                  </a:lnTo>
                  <a:lnTo>
                    <a:pt x="1577113" y="653779"/>
                  </a:lnTo>
                  <a:lnTo>
                    <a:pt x="1590423" y="647102"/>
                  </a:lnTo>
                  <a:lnTo>
                    <a:pt x="1604051" y="640744"/>
                  </a:lnTo>
                  <a:lnTo>
                    <a:pt x="1618313" y="635022"/>
                  </a:lnTo>
                  <a:lnTo>
                    <a:pt x="1631940" y="629618"/>
                  </a:lnTo>
                  <a:lnTo>
                    <a:pt x="1645885" y="625167"/>
                  </a:lnTo>
                  <a:lnTo>
                    <a:pt x="1660463" y="621034"/>
                  </a:lnTo>
                  <a:lnTo>
                    <a:pt x="1674725" y="617855"/>
                  </a:lnTo>
                  <a:lnTo>
                    <a:pt x="1676943" y="617537"/>
                  </a:lnTo>
                  <a:close/>
                  <a:moveTo>
                    <a:pt x="346476" y="395287"/>
                  </a:moveTo>
                  <a:lnTo>
                    <a:pt x="974007" y="395287"/>
                  </a:lnTo>
                  <a:lnTo>
                    <a:pt x="990521" y="395922"/>
                  </a:lnTo>
                  <a:lnTo>
                    <a:pt x="1006400" y="396875"/>
                  </a:lnTo>
                  <a:lnTo>
                    <a:pt x="1022596" y="398781"/>
                  </a:lnTo>
                  <a:lnTo>
                    <a:pt x="1038475" y="401322"/>
                  </a:lnTo>
                  <a:lnTo>
                    <a:pt x="1053719" y="404816"/>
                  </a:lnTo>
                  <a:lnTo>
                    <a:pt x="1069598" y="408627"/>
                  </a:lnTo>
                  <a:lnTo>
                    <a:pt x="1084524" y="413392"/>
                  </a:lnTo>
                  <a:lnTo>
                    <a:pt x="1099450" y="418791"/>
                  </a:lnTo>
                  <a:lnTo>
                    <a:pt x="1113423" y="424826"/>
                  </a:lnTo>
                  <a:lnTo>
                    <a:pt x="1127397" y="431497"/>
                  </a:lnTo>
                  <a:lnTo>
                    <a:pt x="1141370" y="438484"/>
                  </a:lnTo>
                  <a:lnTo>
                    <a:pt x="1154708" y="446425"/>
                  </a:lnTo>
                  <a:lnTo>
                    <a:pt x="1168046" y="454683"/>
                  </a:lnTo>
                  <a:lnTo>
                    <a:pt x="1180432" y="463577"/>
                  </a:lnTo>
                  <a:lnTo>
                    <a:pt x="1192500" y="473106"/>
                  </a:lnTo>
                  <a:lnTo>
                    <a:pt x="1203933" y="483270"/>
                  </a:lnTo>
                  <a:lnTo>
                    <a:pt x="1215365" y="493751"/>
                  </a:lnTo>
                  <a:lnTo>
                    <a:pt x="1226163" y="504868"/>
                  </a:lnTo>
                  <a:lnTo>
                    <a:pt x="1236643" y="515985"/>
                  </a:lnTo>
                  <a:lnTo>
                    <a:pt x="1246170" y="527738"/>
                  </a:lnTo>
                  <a:lnTo>
                    <a:pt x="1255380" y="540443"/>
                  </a:lnTo>
                  <a:lnTo>
                    <a:pt x="1264272" y="552830"/>
                  </a:lnTo>
                  <a:lnTo>
                    <a:pt x="1272211" y="566171"/>
                  </a:lnTo>
                  <a:lnTo>
                    <a:pt x="1280151" y="579511"/>
                  </a:lnTo>
                  <a:lnTo>
                    <a:pt x="1286820" y="593804"/>
                  </a:lnTo>
                  <a:lnTo>
                    <a:pt x="1293489" y="607780"/>
                  </a:lnTo>
                  <a:lnTo>
                    <a:pt x="1298888" y="622391"/>
                  </a:lnTo>
                  <a:lnTo>
                    <a:pt x="1303969" y="637319"/>
                  </a:lnTo>
                  <a:lnTo>
                    <a:pt x="1308098" y="652565"/>
                  </a:lnTo>
                  <a:lnTo>
                    <a:pt x="1312226" y="667811"/>
                  </a:lnTo>
                  <a:lnTo>
                    <a:pt x="1315402" y="684010"/>
                  </a:lnTo>
                  <a:lnTo>
                    <a:pt x="1317625" y="699574"/>
                  </a:lnTo>
                  <a:lnTo>
                    <a:pt x="1305240" y="712914"/>
                  </a:lnTo>
                  <a:lnTo>
                    <a:pt x="1293807" y="726255"/>
                  </a:lnTo>
                  <a:lnTo>
                    <a:pt x="1282692" y="739277"/>
                  </a:lnTo>
                  <a:lnTo>
                    <a:pt x="1272847" y="751347"/>
                  </a:lnTo>
                  <a:lnTo>
                    <a:pt x="1263637" y="763417"/>
                  </a:lnTo>
                  <a:lnTo>
                    <a:pt x="1255380" y="775169"/>
                  </a:lnTo>
                  <a:lnTo>
                    <a:pt x="1247758" y="786604"/>
                  </a:lnTo>
                  <a:lnTo>
                    <a:pt x="1241724" y="796768"/>
                  </a:lnTo>
                  <a:lnTo>
                    <a:pt x="1236008" y="805026"/>
                  </a:lnTo>
                  <a:lnTo>
                    <a:pt x="1229021" y="815508"/>
                  </a:lnTo>
                  <a:lnTo>
                    <a:pt x="1221717" y="828213"/>
                  </a:lnTo>
                  <a:lnTo>
                    <a:pt x="1213142" y="842506"/>
                  </a:lnTo>
                  <a:lnTo>
                    <a:pt x="1204250" y="859341"/>
                  </a:lnTo>
                  <a:lnTo>
                    <a:pt x="1195676" y="877763"/>
                  </a:lnTo>
                  <a:lnTo>
                    <a:pt x="1191547" y="887609"/>
                  </a:lnTo>
                  <a:lnTo>
                    <a:pt x="1187101" y="897774"/>
                  </a:lnTo>
                  <a:lnTo>
                    <a:pt x="1182655" y="908573"/>
                  </a:lnTo>
                  <a:lnTo>
                    <a:pt x="1178844" y="919690"/>
                  </a:lnTo>
                  <a:lnTo>
                    <a:pt x="1175033" y="931124"/>
                  </a:lnTo>
                  <a:lnTo>
                    <a:pt x="1171540" y="942877"/>
                  </a:lnTo>
                  <a:lnTo>
                    <a:pt x="1168046" y="954946"/>
                  </a:lnTo>
                  <a:lnTo>
                    <a:pt x="1164871" y="967651"/>
                  </a:lnTo>
                  <a:lnTo>
                    <a:pt x="1162012" y="980039"/>
                  </a:lnTo>
                  <a:lnTo>
                    <a:pt x="1159789" y="993379"/>
                  </a:lnTo>
                  <a:lnTo>
                    <a:pt x="1157249" y="1006720"/>
                  </a:lnTo>
                  <a:lnTo>
                    <a:pt x="1155661" y="1020695"/>
                  </a:lnTo>
                  <a:lnTo>
                    <a:pt x="1154708" y="1034353"/>
                  </a:lnTo>
                  <a:lnTo>
                    <a:pt x="1153755" y="1048329"/>
                  </a:lnTo>
                  <a:lnTo>
                    <a:pt x="1153755" y="1062940"/>
                  </a:lnTo>
                  <a:lnTo>
                    <a:pt x="1153755" y="1077551"/>
                  </a:lnTo>
                  <a:lnTo>
                    <a:pt x="1155026" y="1092161"/>
                  </a:lnTo>
                  <a:lnTo>
                    <a:pt x="1156614" y="1107090"/>
                  </a:lnTo>
                  <a:lnTo>
                    <a:pt x="1158519" y="1122336"/>
                  </a:lnTo>
                  <a:lnTo>
                    <a:pt x="1161377" y="1137900"/>
                  </a:lnTo>
                  <a:lnTo>
                    <a:pt x="1162965" y="1143617"/>
                  </a:lnTo>
                  <a:lnTo>
                    <a:pt x="1164871" y="1149017"/>
                  </a:lnTo>
                  <a:lnTo>
                    <a:pt x="1166776" y="1154734"/>
                  </a:lnTo>
                  <a:lnTo>
                    <a:pt x="1168682" y="1160134"/>
                  </a:lnTo>
                  <a:lnTo>
                    <a:pt x="1153120" y="1173474"/>
                  </a:lnTo>
                  <a:lnTo>
                    <a:pt x="1145181" y="1180144"/>
                  </a:lnTo>
                  <a:lnTo>
                    <a:pt x="1137877" y="1187450"/>
                  </a:lnTo>
                  <a:lnTo>
                    <a:pt x="1130255" y="1194437"/>
                  </a:lnTo>
                  <a:lnTo>
                    <a:pt x="1122951" y="1202060"/>
                  </a:lnTo>
                  <a:lnTo>
                    <a:pt x="1115646" y="1210001"/>
                  </a:lnTo>
                  <a:lnTo>
                    <a:pt x="1108660" y="1217624"/>
                  </a:lnTo>
                  <a:lnTo>
                    <a:pt x="1101990" y="1225882"/>
                  </a:lnTo>
                  <a:lnTo>
                    <a:pt x="1095321" y="1234141"/>
                  </a:lnTo>
                  <a:lnTo>
                    <a:pt x="1088652" y="1242717"/>
                  </a:lnTo>
                  <a:lnTo>
                    <a:pt x="1082618" y="1251928"/>
                  </a:lnTo>
                  <a:lnTo>
                    <a:pt x="1076267" y="1260822"/>
                  </a:lnTo>
                  <a:lnTo>
                    <a:pt x="1070233" y="1269715"/>
                  </a:lnTo>
                  <a:lnTo>
                    <a:pt x="1064834" y="1279244"/>
                  </a:lnTo>
                  <a:lnTo>
                    <a:pt x="1059118" y="1289090"/>
                  </a:lnTo>
                  <a:lnTo>
                    <a:pt x="1053719" y="1298937"/>
                  </a:lnTo>
                  <a:lnTo>
                    <a:pt x="1048320" y="1309101"/>
                  </a:lnTo>
                  <a:lnTo>
                    <a:pt x="1043556" y="1319265"/>
                  </a:lnTo>
                  <a:lnTo>
                    <a:pt x="1039110" y="1329747"/>
                  </a:lnTo>
                  <a:lnTo>
                    <a:pt x="1034347" y="1340864"/>
                  </a:lnTo>
                  <a:lnTo>
                    <a:pt x="1029901" y="1351663"/>
                  </a:lnTo>
                  <a:lnTo>
                    <a:pt x="1026090" y="1363097"/>
                  </a:lnTo>
                  <a:lnTo>
                    <a:pt x="1022279" y="1374532"/>
                  </a:lnTo>
                  <a:lnTo>
                    <a:pt x="1018468" y="1386284"/>
                  </a:lnTo>
                  <a:lnTo>
                    <a:pt x="1014974" y="1398036"/>
                  </a:lnTo>
                  <a:lnTo>
                    <a:pt x="1011799" y="1410106"/>
                  </a:lnTo>
                  <a:lnTo>
                    <a:pt x="1009258" y="1422811"/>
                  </a:lnTo>
                  <a:lnTo>
                    <a:pt x="1006400" y="1435517"/>
                  </a:lnTo>
                  <a:lnTo>
                    <a:pt x="1004177" y="1448539"/>
                  </a:lnTo>
                  <a:lnTo>
                    <a:pt x="1002271" y="1461562"/>
                  </a:lnTo>
                  <a:lnTo>
                    <a:pt x="1000048" y="1474902"/>
                  </a:lnTo>
                  <a:lnTo>
                    <a:pt x="998460" y="1488560"/>
                  </a:lnTo>
                  <a:lnTo>
                    <a:pt x="997508" y="1504759"/>
                  </a:lnTo>
                  <a:lnTo>
                    <a:pt x="996237" y="1525723"/>
                  </a:lnTo>
                  <a:lnTo>
                    <a:pt x="995602" y="1551133"/>
                  </a:lnTo>
                  <a:lnTo>
                    <a:pt x="995602" y="1565744"/>
                  </a:lnTo>
                  <a:lnTo>
                    <a:pt x="995920" y="1580990"/>
                  </a:lnTo>
                  <a:lnTo>
                    <a:pt x="996237" y="1596871"/>
                  </a:lnTo>
                  <a:lnTo>
                    <a:pt x="997190" y="1613705"/>
                  </a:lnTo>
                  <a:lnTo>
                    <a:pt x="998460" y="1630857"/>
                  </a:lnTo>
                  <a:lnTo>
                    <a:pt x="1000048" y="1648962"/>
                  </a:lnTo>
                  <a:lnTo>
                    <a:pt x="1002589" y="1667384"/>
                  </a:lnTo>
                  <a:lnTo>
                    <a:pt x="1005130" y="1686124"/>
                  </a:lnTo>
                  <a:lnTo>
                    <a:pt x="1008941" y="1705182"/>
                  </a:lnTo>
                  <a:lnTo>
                    <a:pt x="1012751" y="1724557"/>
                  </a:lnTo>
                  <a:lnTo>
                    <a:pt x="1017515" y="1744250"/>
                  </a:lnTo>
                  <a:lnTo>
                    <a:pt x="1022914" y="1763308"/>
                  </a:lnTo>
                  <a:lnTo>
                    <a:pt x="1029265" y="1783001"/>
                  </a:lnTo>
                  <a:lnTo>
                    <a:pt x="1036252" y="1802376"/>
                  </a:lnTo>
                  <a:lnTo>
                    <a:pt x="1044192" y="1821434"/>
                  </a:lnTo>
                  <a:lnTo>
                    <a:pt x="1048320" y="1831280"/>
                  </a:lnTo>
                  <a:lnTo>
                    <a:pt x="1053084" y="1840491"/>
                  </a:lnTo>
                  <a:lnTo>
                    <a:pt x="1057847" y="1849702"/>
                  </a:lnTo>
                  <a:lnTo>
                    <a:pt x="1062929" y="1858914"/>
                  </a:lnTo>
                  <a:lnTo>
                    <a:pt x="1068327" y="1868125"/>
                  </a:lnTo>
                  <a:lnTo>
                    <a:pt x="1073726" y="1877018"/>
                  </a:lnTo>
                  <a:lnTo>
                    <a:pt x="1079760" y="1885594"/>
                  </a:lnTo>
                  <a:lnTo>
                    <a:pt x="1085476" y="1894488"/>
                  </a:lnTo>
                  <a:lnTo>
                    <a:pt x="1092146" y="1902746"/>
                  </a:lnTo>
                  <a:lnTo>
                    <a:pt x="1098815" y="1911640"/>
                  </a:lnTo>
                  <a:lnTo>
                    <a:pt x="1105484" y="1919581"/>
                  </a:lnTo>
                  <a:lnTo>
                    <a:pt x="1113106" y="1927521"/>
                  </a:lnTo>
                  <a:lnTo>
                    <a:pt x="1120410" y="1935462"/>
                  </a:lnTo>
                  <a:lnTo>
                    <a:pt x="1128349" y="1943403"/>
                  </a:lnTo>
                  <a:lnTo>
                    <a:pt x="1119775" y="1947214"/>
                  </a:lnTo>
                  <a:lnTo>
                    <a:pt x="1110565" y="1951343"/>
                  </a:lnTo>
                  <a:lnTo>
                    <a:pt x="1101673" y="1955155"/>
                  </a:lnTo>
                  <a:lnTo>
                    <a:pt x="1092146" y="1958649"/>
                  </a:lnTo>
                  <a:lnTo>
                    <a:pt x="1083253" y="1962143"/>
                  </a:lnTo>
                  <a:lnTo>
                    <a:pt x="1073726" y="1964684"/>
                  </a:lnTo>
                  <a:lnTo>
                    <a:pt x="1064199" y="1967542"/>
                  </a:lnTo>
                  <a:lnTo>
                    <a:pt x="1054672" y="1970401"/>
                  </a:lnTo>
                  <a:lnTo>
                    <a:pt x="1044827" y="1972307"/>
                  </a:lnTo>
                  <a:lnTo>
                    <a:pt x="1034664" y="1974212"/>
                  </a:lnTo>
                  <a:lnTo>
                    <a:pt x="1024819" y="1975801"/>
                  </a:lnTo>
                  <a:lnTo>
                    <a:pt x="1014657" y="1977389"/>
                  </a:lnTo>
                  <a:lnTo>
                    <a:pt x="1004494" y="1978024"/>
                  </a:lnTo>
                  <a:lnTo>
                    <a:pt x="994332" y="1978977"/>
                  </a:lnTo>
                  <a:lnTo>
                    <a:pt x="984170" y="1979612"/>
                  </a:lnTo>
                  <a:lnTo>
                    <a:pt x="974007" y="1979612"/>
                  </a:lnTo>
                  <a:lnTo>
                    <a:pt x="955588" y="1979612"/>
                  </a:lnTo>
                  <a:lnTo>
                    <a:pt x="364895" y="1979612"/>
                  </a:lnTo>
                  <a:lnTo>
                    <a:pt x="346476" y="1979612"/>
                  </a:lnTo>
                  <a:lnTo>
                    <a:pt x="328692" y="1979294"/>
                  </a:lnTo>
                  <a:lnTo>
                    <a:pt x="311225" y="1977706"/>
                  </a:lnTo>
                  <a:lnTo>
                    <a:pt x="294076" y="1975801"/>
                  </a:lnTo>
                  <a:lnTo>
                    <a:pt x="276609" y="1972624"/>
                  </a:lnTo>
                  <a:lnTo>
                    <a:pt x="259778" y="1968813"/>
                  </a:lnTo>
                  <a:lnTo>
                    <a:pt x="243264" y="1964048"/>
                  </a:lnTo>
                  <a:lnTo>
                    <a:pt x="227385" y="1958649"/>
                  </a:lnTo>
                  <a:lnTo>
                    <a:pt x="211506" y="1952614"/>
                  </a:lnTo>
                  <a:lnTo>
                    <a:pt x="196262" y="1945626"/>
                  </a:lnTo>
                  <a:lnTo>
                    <a:pt x="181336" y="1937685"/>
                  </a:lnTo>
                  <a:lnTo>
                    <a:pt x="167045" y="1929427"/>
                  </a:lnTo>
                  <a:lnTo>
                    <a:pt x="152754" y="1920533"/>
                  </a:lnTo>
                  <a:lnTo>
                    <a:pt x="139098" y="1910687"/>
                  </a:lnTo>
                  <a:lnTo>
                    <a:pt x="126078" y="1900523"/>
                  </a:lnTo>
                  <a:lnTo>
                    <a:pt x="113692" y="1889406"/>
                  </a:lnTo>
                  <a:lnTo>
                    <a:pt x="101624" y="1878289"/>
                  </a:lnTo>
                  <a:lnTo>
                    <a:pt x="90192" y="1865901"/>
                  </a:lnTo>
                  <a:lnTo>
                    <a:pt x="79077" y="1853514"/>
                  </a:lnTo>
                  <a:lnTo>
                    <a:pt x="68914" y="1840491"/>
                  </a:lnTo>
                  <a:lnTo>
                    <a:pt x="59069" y="1826833"/>
                  </a:lnTo>
                  <a:lnTo>
                    <a:pt x="50177" y="1812858"/>
                  </a:lnTo>
                  <a:lnTo>
                    <a:pt x="41920" y="1798247"/>
                  </a:lnTo>
                  <a:lnTo>
                    <a:pt x="33981" y="1783318"/>
                  </a:lnTo>
                  <a:lnTo>
                    <a:pt x="26994" y="1768072"/>
                  </a:lnTo>
                  <a:lnTo>
                    <a:pt x="21278" y="1752509"/>
                  </a:lnTo>
                  <a:lnTo>
                    <a:pt x="15561" y="1736310"/>
                  </a:lnTo>
                  <a:lnTo>
                    <a:pt x="11115" y="1719793"/>
                  </a:lnTo>
                  <a:lnTo>
                    <a:pt x="6987" y="1702959"/>
                  </a:lnTo>
                  <a:lnTo>
                    <a:pt x="3811" y="1686124"/>
                  </a:lnTo>
                  <a:lnTo>
                    <a:pt x="1588" y="1668337"/>
                  </a:lnTo>
                  <a:lnTo>
                    <a:pt x="318" y="1650868"/>
                  </a:lnTo>
                  <a:lnTo>
                    <a:pt x="0" y="1633081"/>
                  </a:lnTo>
                  <a:lnTo>
                    <a:pt x="0" y="792321"/>
                  </a:lnTo>
                  <a:lnTo>
                    <a:pt x="0" y="742136"/>
                  </a:lnTo>
                  <a:lnTo>
                    <a:pt x="318" y="724349"/>
                  </a:lnTo>
                  <a:lnTo>
                    <a:pt x="1588" y="706562"/>
                  </a:lnTo>
                  <a:lnTo>
                    <a:pt x="3811" y="689410"/>
                  </a:lnTo>
                  <a:lnTo>
                    <a:pt x="6987" y="672258"/>
                  </a:lnTo>
                  <a:lnTo>
                    <a:pt x="11115" y="655106"/>
                  </a:lnTo>
                  <a:lnTo>
                    <a:pt x="15561" y="638907"/>
                  </a:lnTo>
                  <a:lnTo>
                    <a:pt x="21278" y="622708"/>
                  </a:lnTo>
                  <a:lnTo>
                    <a:pt x="26994" y="607144"/>
                  </a:lnTo>
                  <a:lnTo>
                    <a:pt x="33981" y="591898"/>
                  </a:lnTo>
                  <a:lnTo>
                    <a:pt x="41920" y="576970"/>
                  </a:lnTo>
                  <a:lnTo>
                    <a:pt x="50177" y="562359"/>
                  </a:lnTo>
                  <a:lnTo>
                    <a:pt x="59069" y="548383"/>
                  </a:lnTo>
                  <a:lnTo>
                    <a:pt x="68914" y="534408"/>
                  </a:lnTo>
                  <a:lnTo>
                    <a:pt x="79077" y="521703"/>
                  </a:lnTo>
                  <a:lnTo>
                    <a:pt x="90192" y="508998"/>
                  </a:lnTo>
                  <a:lnTo>
                    <a:pt x="101624" y="496928"/>
                  </a:lnTo>
                  <a:lnTo>
                    <a:pt x="113692" y="485493"/>
                  </a:lnTo>
                  <a:lnTo>
                    <a:pt x="126078" y="474694"/>
                  </a:lnTo>
                  <a:lnTo>
                    <a:pt x="139098" y="463894"/>
                  </a:lnTo>
                  <a:lnTo>
                    <a:pt x="152754" y="454683"/>
                  </a:lnTo>
                  <a:lnTo>
                    <a:pt x="167045" y="445472"/>
                  </a:lnTo>
                  <a:lnTo>
                    <a:pt x="181336" y="437214"/>
                  </a:lnTo>
                  <a:lnTo>
                    <a:pt x="196262" y="429591"/>
                  </a:lnTo>
                  <a:lnTo>
                    <a:pt x="211506" y="422285"/>
                  </a:lnTo>
                  <a:lnTo>
                    <a:pt x="227385" y="416250"/>
                  </a:lnTo>
                  <a:lnTo>
                    <a:pt x="243264" y="411168"/>
                  </a:lnTo>
                  <a:lnTo>
                    <a:pt x="259778" y="406404"/>
                  </a:lnTo>
                  <a:lnTo>
                    <a:pt x="276609" y="402592"/>
                  </a:lnTo>
                  <a:lnTo>
                    <a:pt x="294076" y="399416"/>
                  </a:lnTo>
                  <a:lnTo>
                    <a:pt x="311225" y="396875"/>
                  </a:lnTo>
                  <a:lnTo>
                    <a:pt x="328692" y="395922"/>
                  </a:lnTo>
                  <a:lnTo>
                    <a:pt x="346476" y="395287"/>
                  </a:lnTo>
                  <a:close/>
                  <a:moveTo>
                    <a:pt x="388620" y="0"/>
                  </a:moveTo>
                  <a:lnTo>
                    <a:pt x="395923" y="0"/>
                  </a:lnTo>
                  <a:lnTo>
                    <a:pt x="923608" y="0"/>
                  </a:lnTo>
                  <a:lnTo>
                    <a:pt x="930275" y="0"/>
                  </a:lnTo>
                  <a:lnTo>
                    <a:pt x="937260" y="318"/>
                  </a:lnTo>
                  <a:lnTo>
                    <a:pt x="943610" y="1270"/>
                  </a:lnTo>
                  <a:lnTo>
                    <a:pt x="950278" y="2223"/>
                  </a:lnTo>
                  <a:lnTo>
                    <a:pt x="956628" y="3810"/>
                  </a:lnTo>
                  <a:lnTo>
                    <a:pt x="962660" y="5715"/>
                  </a:lnTo>
                  <a:lnTo>
                    <a:pt x="969010" y="7938"/>
                  </a:lnTo>
                  <a:lnTo>
                    <a:pt x="975043" y="10160"/>
                  </a:lnTo>
                  <a:lnTo>
                    <a:pt x="980758" y="13018"/>
                  </a:lnTo>
                  <a:lnTo>
                    <a:pt x="986155" y="15558"/>
                  </a:lnTo>
                  <a:lnTo>
                    <a:pt x="991870" y="18733"/>
                  </a:lnTo>
                  <a:lnTo>
                    <a:pt x="997268" y="22225"/>
                  </a:lnTo>
                  <a:lnTo>
                    <a:pt x="1002348" y="25718"/>
                  </a:lnTo>
                  <a:lnTo>
                    <a:pt x="1007428" y="29845"/>
                  </a:lnTo>
                  <a:lnTo>
                    <a:pt x="1012190" y="33973"/>
                  </a:lnTo>
                  <a:lnTo>
                    <a:pt x="1016953" y="38418"/>
                  </a:lnTo>
                  <a:lnTo>
                    <a:pt x="1021080" y="43180"/>
                  </a:lnTo>
                  <a:lnTo>
                    <a:pt x="1025525" y="47625"/>
                  </a:lnTo>
                  <a:lnTo>
                    <a:pt x="1029335" y="53023"/>
                  </a:lnTo>
                  <a:lnTo>
                    <a:pt x="1032828" y="58103"/>
                  </a:lnTo>
                  <a:lnTo>
                    <a:pt x="1036320" y="63183"/>
                  </a:lnTo>
                  <a:lnTo>
                    <a:pt x="1039495" y="68898"/>
                  </a:lnTo>
                  <a:lnTo>
                    <a:pt x="1042353" y="74295"/>
                  </a:lnTo>
                  <a:lnTo>
                    <a:pt x="1045210" y="80328"/>
                  </a:lnTo>
                  <a:lnTo>
                    <a:pt x="1047433" y="86043"/>
                  </a:lnTo>
                  <a:lnTo>
                    <a:pt x="1049338" y="92393"/>
                  </a:lnTo>
                  <a:lnTo>
                    <a:pt x="1051243" y="98743"/>
                  </a:lnTo>
                  <a:lnTo>
                    <a:pt x="1052830" y="105093"/>
                  </a:lnTo>
                  <a:lnTo>
                    <a:pt x="1054100" y="111760"/>
                  </a:lnTo>
                  <a:lnTo>
                    <a:pt x="1054735" y="118428"/>
                  </a:lnTo>
                  <a:lnTo>
                    <a:pt x="1055370" y="125095"/>
                  </a:lnTo>
                  <a:lnTo>
                    <a:pt x="1055688" y="131763"/>
                  </a:lnTo>
                  <a:lnTo>
                    <a:pt x="1055370" y="138430"/>
                  </a:lnTo>
                  <a:lnTo>
                    <a:pt x="1054735" y="145098"/>
                  </a:lnTo>
                  <a:lnTo>
                    <a:pt x="1054100" y="151448"/>
                  </a:lnTo>
                  <a:lnTo>
                    <a:pt x="1052830" y="158115"/>
                  </a:lnTo>
                  <a:lnTo>
                    <a:pt x="1051243" y="164465"/>
                  </a:lnTo>
                  <a:lnTo>
                    <a:pt x="1049338" y="170815"/>
                  </a:lnTo>
                  <a:lnTo>
                    <a:pt x="1047433" y="177165"/>
                  </a:lnTo>
                  <a:lnTo>
                    <a:pt x="1045210" y="182880"/>
                  </a:lnTo>
                  <a:lnTo>
                    <a:pt x="1042353" y="188913"/>
                  </a:lnTo>
                  <a:lnTo>
                    <a:pt x="1039495" y="194628"/>
                  </a:lnTo>
                  <a:lnTo>
                    <a:pt x="1036320" y="200343"/>
                  </a:lnTo>
                  <a:lnTo>
                    <a:pt x="1032828" y="205740"/>
                  </a:lnTo>
                  <a:lnTo>
                    <a:pt x="1029335" y="210820"/>
                  </a:lnTo>
                  <a:lnTo>
                    <a:pt x="1025525" y="215900"/>
                  </a:lnTo>
                  <a:lnTo>
                    <a:pt x="1021080" y="220663"/>
                  </a:lnTo>
                  <a:lnTo>
                    <a:pt x="1016953" y="225108"/>
                  </a:lnTo>
                  <a:lnTo>
                    <a:pt x="1012190" y="229553"/>
                  </a:lnTo>
                  <a:lnTo>
                    <a:pt x="1007428" y="233363"/>
                  </a:lnTo>
                  <a:lnTo>
                    <a:pt x="1002348" y="237490"/>
                  </a:lnTo>
                  <a:lnTo>
                    <a:pt x="997268" y="241300"/>
                  </a:lnTo>
                  <a:lnTo>
                    <a:pt x="991870" y="244793"/>
                  </a:lnTo>
                  <a:lnTo>
                    <a:pt x="986155" y="247968"/>
                  </a:lnTo>
                  <a:lnTo>
                    <a:pt x="980758" y="250825"/>
                  </a:lnTo>
                  <a:lnTo>
                    <a:pt x="975043" y="253365"/>
                  </a:lnTo>
                  <a:lnTo>
                    <a:pt x="969010" y="255905"/>
                  </a:lnTo>
                  <a:lnTo>
                    <a:pt x="962660" y="257810"/>
                  </a:lnTo>
                  <a:lnTo>
                    <a:pt x="956628" y="259715"/>
                  </a:lnTo>
                  <a:lnTo>
                    <a:pt x="950278" y="261303"/>
                  </a:lnTo>
                  <a:lnTo>
                    <a:pt x="943610" y="262573"/>
                  </a:lnTo>
                  <a:lnTo>
                    <a:pt x="937260" y="263208"/>
                  </a:lnTo>
                  <a:lnTo>
                    <a:pt x="930275" y="263525"/>
                  </a:lnTo>
                  <a:lnTo>
                    <a:pt x="923608" y="263525"/>
                  </a:lnTo>
                  <a:lnTo>
                    <a:pt x="395923" y="263525"/>
                  </a:lnTo>
                  <a:lnTo>
                    <a:pt x="388620" y="263525"/>
                  </a:lnTo>
                  <a:lnTo>
                    <a:pt x="381953" y="263208"/>
                  </a:lnTo>
                  <a:lnTo>
                    <a:pt x="375285" y="262573"/>
                  </a:lnTo>
                  <a:lnTo>
                    <a:pt x="369253" y="261303"/>
                  </a:lnTo>
                  <a:lnTo>
                    <a:pt x="362585" y="259715"/>
                  </a:lnTo>
                  <a:lnTo>
                    <a:pt x="356235" y="257810"/>
                  </a:lnTo>
                  <a:lnTo>
                    <a:pt x="350520" y="255905"/>
                  </a:lnTo>
                  <a:lnTo>
                    <a:pt x="344170" y="253365"/>
                  </a:lnTo>
                  <a:lnTo>
                    <a:pt x="338138" y="250825"/>
                  </a:lnTo>
                  <a:lnTo>
                    <a:pt x="332740" y="247968"/>
                  </a:lnTo>
                  <a:lnTo>
                    <a:pt x="327343" y="244793"/>
                  </a:lnTo>
                  <a:lnTo>
                    <a:pt x="321628" y="241300"/>
                  </a:lnTo>
                  <a:lnTo>
                    <a:pt x="316548" y="237490"/>
                  </a:lnTo>
                  <a:lnTo>
                    <a:pt x="311468" y="233363"/>
                  </a:lnTo>
                  <a:lnTo>
                    <a:pt x="307023" y="229553"/>
                  </a:lnTo>
                  <a:lnTo>
                    <a:pt x="302260" y="225108"/>
                  </a:lnTo>
                  <a:lnTo>
                    <a:pt x="297815" y="220663"/>
                  </a:lnTo>
                  <a:lnTo>
                    <a:pt x="293688" y="215900"/>
                  </a:lnTo>
                  <a:lnTo>
                    <a:pt x="289560" y="210820"/>
                  </a:lnTo>
                  <a:lnTo>
                    <a:pt x="286068" y="205740"/>
                  </a:lnTo>
                  <a:lnTo>
                    <a:pt x="282575" y="200343"/>
                  </a:lnTo>
                  <a:lnTo>
                    <a:pt x="279400" y="194628"/>
                  </a:lnTo>
                  <a:lnTo>
                    <a:pt x="276860" y="188913"/>
                  </a:lnTo>
                  <a:lnTo>
                    <a:pt x="274003" y="182880"/>
                  </a:lnTo>
                  <a:lnTo>
                    <a:pt x="271463" y="177165"/>
                  </a:lnTo>
                  <a:lnTo>
                    <a:pt x="269558" y="170815"/>
                  </a:lnTo>
                  <a:lnTo>
                    <a:pt x="267653" y="164465"/>
                  </a:lnTo>
                  <a:lnTo>
                    <a:pt x="266065" y="158115"/>
                  </a:lnTo>
                  <a:lnTo>
                    <a:pt x="264795" y="151448"/>
                  </a:lnTo>
                  <a:lnTo>
                    <a:pt x="264160" y="145098"/>
                  </a:lnTo>
                  <a:lnTo>
                    <a:pt x="263843" y="138430"/>
                  </a:lnTo>
                  <a:lnTo>
                    <a:pt x="263525" y="131763"/>
                  </a:lnTo>
                  <a:lnTo>
                    <a:pt x="263843" y="125095"/>
                  </a:lnTo>
                  <a:lnTo>
                    <a:pt x="264160" y="118428"/>
                  </a:lnTo>
                  <a:lnTo>
                    <a:pt x="264795" y="111760"/>
                  </a:lnTo>
                  <a:lnTo>
                    <a:pt x="266065" y="105093"/>
                  </a:lnTo>
                  <a:lnTo>
                    <a:pt x="267653" y="98743"/>
                  </a:lnTo>
                  <a:lnTo>
                    <a:pt x="269558" y="92393"/>
                  </a:lnTo>
                  <a:lnTo>
                    <a:pt x="271463" y="86043"/>
                  </a:lnTo>
                  <a:lnTo>
                    <a:pt x="274003" y="80328"/>
                  </a:lnTo>
                  <a:lnTo>
                    <a:pt x="276860" y="74295"/>
                  </a:lnTo>
                  <a:lnTo>
                    <a:pt x="279400" y="68898"/>
                  </a:lnTo>
                  <a:lnTo>
                    <a:pt x="282575" y="63183"/>
                  </a:lnTo>
                  <a:lnTo>
                    <a:pt x="286068" y="58103"/>
                  </a:lnTo>
                  <a:lnTo>
                    <a:pt x="289560" y="53023"/>
                  </a:lnTo>
                  <a:lnTo>
                    <a:pt x="293688" y="47625"/>
                  </a:lnTo>
                  <a:lnTo>
                    <a:pt x="297815" y="43180"/>
                  </a:lnTo>
                  <a:lnTo>
                    <a:pt x="302260" y="38418"/>
                  </a:lnTo>
                  <a:lnTo>
                    <a:pt x="307023" y="33973"/>
                  </a:lnTo>
                  <a:lnTo>
                    <a:pt x="311468" y="29845"/>
                  </a:lnTo>
                  <a:lnTo>
                    <a:pt x="316548" y="25718"/>
                  </a:lnTo>
                  <a:lnTo>
                    <a:pt x="321628" y="22225"/>
                  </a:lnTo>
                  <a:lnTo>
                    <a:pt x="327343" y="18733"/>
                  </a:lnTo>
                  <a:lnTo>
                    <a:pt x="332740" y="15558"/>
                  </a:lnTo>
                  <a:lnTo>
                    <a:pt x="338138" y="13018"/>
                  </a:lnTo>
                  <a:lnTo>
                    <a:pt x="344170" y="10160"/>
                  </a:lnTo>
                  <a:lnTo>
                    <a:pt x="350520" y="7938"/>
                  </a:lnTo>
                  <a:lnTo>
                    <a:pt x="356235" y="5715"/>
                  </a:lnTo>
                  <a:lnTo>
                    <a:pt x="362585" y="3810"/>
                  </a:lnTo>
                  <a:lnTo>
                    <a:pt x="369253" y="2223"/>
                  </a:lnTo>
                  <a:lnTo>
                    <a:pt x="375285" y="1270"/>
                  </a:lnTo>
                  <a:lnTo>
                    <a:pt x="381953" y="318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>
              <a:normAutofit fontScale="60000"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61" name="椭圆 60"/>
            <p:cNvSpPr/>
            <p:nvPr>
              <p:custDataLst>
                <p:tags r:id="rId31"/>
              </p:custDataLst>
            </p:nvPr>
          </p:nvSpPr>
          <p:spPr>
            <a:xfrm>
              <a:off x="7851" y="6630"/>
              <a:ext cx="1269" cy="1269"/>
            </a:xfrm>
            <a:prstGeom prst="ellipse">
              <a:avLst/>
            </a:prstGeom>
            <a:solidFill>
              <a:srgbClr val="1AA3AA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74" name="KSO_Shape"/>
            <p:cNvSpPr/>
            <p:nvPr>
              <p:custDataLst>
                <p:tags r:id="rId32"/>
              </p:custDataLst>
            </p:nvPr>
          </p:nvSpPr>
          <p:spPr bwMode="auto">
            <a:xfrm>
              <a:off x="8132" y="6897"/>
              <a:ext cx="646" cy="723"/>
            </a:xfrm>
            <a:custGeom>
              <a:avLst/>
              <a:gdLst>
                <a:gd name="T0" fmla="*/ 248428 w 2033587"/>
                <a:gd name="T1" fmla="*/ 944529 h 2276475"/>
                <a:gd name="T2" fmla="*/ 1175716 w 2033587"/>
                <a:gd name="T3" fmla="*/ 709393 h 2276475"/>
                <a:gd name="T4" fmla="*/ 1178374 w 2033587"/>
                <a:gd name="T5" fmla="*/ 591162 h 2276475"/>
                <a:gd name="T6" fmla="*/ 1585424 w 2033587"/>
                <a:gd name="T7" fmla="*/ 232745 h 2276475"/>
                <a:gd name="T8" fmla="*/ 1623685 w 2033587"/>
                <a:gd name="T9" fmla="*/ 244701 h 2276475"/>
                <a:gd name="T10" fmla="*/ 1656631 w 2033587"/>
                <a:gd name="T11" fmla="*/ 266753 h 2276475"/>
                <a:gd name="T12" fmla="*/ 1682138 w 2033587"/>
                <a:gd name="T13" fmla="*/ 297308 h 2276475"/>
                <a:gd name="T14" fmla="*/ 1697549 w 2033587"/>
                <a:gd name="T15" fmla="*/ 334505 h 2276475"/>
                <a:gd name="T16" fmla="*/ 1701800 w 2033587"/>
                <a:gd name="T17" fmla="*/ 1767638 h 2276475"/>
                <a:gd name="T18" fmla="*/ 1695689 w 2033587"/>
                <a:gd name="T19" fmla="*/ 1808289 h 2276475"/>
                <a:gd name="T20" fmla="*/ 1678419 w 2033587"/>
                <a:gd name="T21" fmla="*/ 1844423 h 2276475"/>
                <a:gd name="T22" fmla="*/ 1651849 w 2033587"/>
                <a:gd name="T23" fmla="*/ 1873649 h 2276475"/>
                <a:gd name="T24" fmla="*/ 1617839 w 2033587"/>
                <a:gd name="T25" fmla="*/ 1894372 h 2276475"/>
                <a:gd name="T26" fmla="*/ 1578251 w 2033587"/>
                <a:gd name="T27" fmla="*/ 1904469 h 2276475"/>
                <a:gd name="T28" fmla="*/ 381012 w 2033587"/>
                <a:gd name="T29" fmla="*/ 1903672 h 2276475"/>
                <a:gd name="T30" fmla="*/ 342220 w 2033587"/>
                <a:gd name="T31" fmla="*/ 1891715 h 2276475"/>
                <a:gd name="T32" fmla="*/ 309539 w 2033587"/>
                <a:gd name="T33" fmla="*/ 1869397 h 2276475"/>
                <a:gd name="T34" fmla="*/ 284298 w 2033587"/>
                <a:gd name="T35" fmla="*/ 1838844 h 2276475"/>
                <a:gd name="T36" fmla="*/ 268621 w 2033587"/>
                <a:gd name="T37" fmla="*/ 1801912 h 2276475"/>
                <a:gd name="T38" fmla="*/ 382075 w 2033587"/>
                <a:gd name="T39" fmla="*/ 1767638 h 2276475"/>
                <a:gd name="T40" fmla="*/ 385528 w 2033587"/>
                <a:gd name="T41" fmla="*/ 1778531 h 2276475"/>
                <a:gd name="T42" fmla="*/ 398017 w 2033587"/>
                <a:gd name="T43" fmla="*/ 1786768 h 2276475"/>
                <a:gd name="T44" fmla="*/ 1570013 w 2033587"/>
                <a:gd name="T45" fmla="*/ 1786502 h 2276475"/>
                <a:gd name="T46" fmla="*/ 1581704 w 2033587"/>
                <a:gd name="T47" fmla="*/ 1776937 h 2276475"/>
                <a:gd name="T48" fmla="*/ 1583830 w 2033587"/>
                <a:gd name="T49" fmla="*/ 368513 h 2276475"/>
                <a:gd name="T50" fmla="*/ 1580376 w 2033587"/>
                <a:gd name="T51" fmla="*/ 357619 h 2276475"/>
                <a:gd name="T52" fmla="*/ 1568419 w 2033587"/>
                <a:gd name="T53" fmla="*/ 349383 h 2276475"/>
                <a:gd name="T54" fmla="*/ 492697 w 2033587"/>
                <a:gd name="T55" fmla="*/ 362402 h 2276475"/>
                <a:gd name="T56" fmla="*/ 484724 w 2033587"/>
                <a:gd name="T57" fmla="*/ 402787 h 2276475"/>
                <a:gd name="T58" fmla="*/ 465590 w 2033587"/>
                <a:gd name="T59" fmla="*/ 437592 h 2276475"/>
                <a:gd name="T60" fmla="*/ 437421 w 2033587"/>
                <a:gd name="T61" fmla="*/ 465490 h 2276475"/>
                <a:gd name="T62" fmla="*/ 402608 w 2033587"/>
                <a:gd name="T63" fmla="*/ 484619 h 2276475"/>
                <a:gd name="T64" fmla="*/ 362480 w 2033587"/>
                <a:gd name="T65" fmla="*/ 492856 h 2276475"/>
                <a:gd name="T66" fmla="*/ 118789 w 2033587"/>
                <a:gd name="T67" fmla="*/ 1542067 h 2276475"/>
                <a:gd name="T68" fmla="*/ 128090 w 2033587"/>
                <a:gd name="T69" fmla="*/ 1553757 h 2276475"/>
                <a:gd name="T70" fmla="*/ 1299773 w 2033587"/>
                <a:gd name="T71" fmla="*/ 1556149 h 2276475"/>
                <a:gd name="T72" fmla="*/ 1310934 w 2033587"/>
                <a:gd name="T73" fmla="*/ 1552695 h 2276475"/>
                <a:gd name="T74" fmla="*/ 1319438 w 2033587"/>
                <a:gd name="T75" fmla="*/ 1540208 h 2276475"/>
                <a:gd name="T76" fmla="*/ 1318907 w 2033587"/>
                <a:gd name="T77" fmla="*/ 131782 h 2276475"/>
                <a:gd name="T78" fmla="*/ 1309340 w 2033587"/>
                <a:gd name="T79" fmla="*/ 120357 h 2276475"/>
                <a:gd name="T80" fmla="*/ 492963 w 2033587"/>
                <a:gd name="T81" fmla="*/ 117967 h 2276475"/>
                <a:gd name="T82" fmla="*/ 1327676 w 2033587"/>
                <a:gd name="T83" fmla="*/ 2922 h 2276475"/>
                <a:gd name="T84" fmla="*/ 1365413 w 2033587"/>
                <a:gd name="T85" fmla="*/ 16738 h 2276475"/>
                <a:gd name="T86" fmla="*/ 1397303 w 2033587"/>
                <a:gd name="T87" fmla="*/ 40385 h 2276475"/>
                <a:gd name="T88" fmla="*/ 1420954 w 2033587"/>
                <a:gd name="T89" fmla="*/ 72268 h 2276475"/>
                <a:gd name="T90" fmla="*/ 1434773 w 2033587"/>
                <a:gd name="T91" fmla="*/ 109996 h 2276475"/>
                <a:gd name="T92" fmla="*/ 1437430 w 2033587"/>
                <a:gd name="T93" fmla="*/ 1543396 h 2276475"/>
                <a:gd name="T94" fmla="*/ 1429192 w 2033587"/>
                <a:gd name="T95" fmla="*/ 1583515 h 2276475"/>
                <a:gd name="T96" fmla="*/ 1410324 w 2033587"/>
                <a:gd name="T97" fmla="*/ 1618586 h 2276475"/>
                <a:gd name="T98" fmla="*/ 1382155 w 2033587"/>
                <a:gd name="T99" fmla="*/ 1646749 h 2276475"/>
                <a:gd name="T100" fmla="*/ 1347076 w 2033587"/>
                <a:gd name="T101" fmla="*/ 1665613 h 2276475"/>
                <a:gd name="T102" fmla="*/ 1307214 w 2033587"/>
                <a:gd name="T103" fmla="*/ 1673849 h 2276475"/>
                <a:gd name="T104" fmla="*/ 109754 w 2033587"/>
                <a:gd name="T105" fmla="*/ 1671192 h 2276475"/>
                <a:gd name="T106" fmla="*/ 72017 w 2033587"/>
                <a:gd name="T107" fmla="*/ 1657377 h 2276475"/>
                <a:gd name="T108" fmla="*/ 40394 w 2033587"/>
                <a:gd name="T109" fmla="*/ 1633731 h 2276475"/>
                <a:gd name="T110" fmla="*/ 16476 w 2033587"/>
                <a:gd name="T111" fmla="*/ 1601848 h 2276475"/>
                <a:gd name="T112" fmla="*/ 2657 w 2033587"/>
                <a:gd name="T113" fmla="*/ 1564120 h 2276475"/>
                <a:gd name="T114" fmla="*/ 409517 w 2033587"/>
                <a:gd name="T115" fmla="*/ 0 h 22764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33587" h="2276475">
                  <a:moveTo>
                    <a:pt x="312737" y="1411287"/>
                  </a:moveTo>
                  <a:lnTo>
                    <a:pt x="1422400" y="1411287"/>
                  </a:lnTo>
                  <a:lnTo>
                    <a:pt x="1422400" y="1552575"/>
                  </a:lnTo>
                  <a:lnTo>
                    <a:pt x="312737" y="1552575"/>
                  </a:lnTo>
                  <a:lnTo>
                    <a:pt x="312737" y="1411287"/>
                  </a:lnTo>
                  <a:close/>
                  <a:moveTo>
                    <a:pt x="296862" y="1128712"/>
                  </a:moveTo>
                  <a:lnTo>
                    <a:pt x="1404937" y="1128712"/>
                  </a:lnTo>
                  <a:lnTo>
                    <a:pt x="1404937" y="1270000"/>
                  </a:lnTo>
                  <a:lnTo>
                    <a:pt x="296862" y="1270000"/>
                  </a:lnTo>
                  <a:lnTo>
                    <a:pt x="296862" y="1128712"/>
                  </a:lnTo>
                  <a:close/>
                  <a:moveTo>
                    <a:pt x="296862" y="847725"/>
                  </a:moveTo>
                  <a:lnTo>
                    <a:pt x="1404937" y="847725"/>
                  </a:lnTo>
                  <a:lnTo>
                    <a:pt x="1404937" y="987425"/>
                  </a:lnTo>
                  <a:lnTo>
                    <a:pt x="296862" y="987425"/>
                  </a:lnTo>
                  <a:lnTo>
                    <a:pt x="296862" y="847725"/>
                  </a:lnTo>
                  <a:close/>
                  <a:moveTo>
                    <a:pt x="869950" y="565150"/>
                  </a:moveTo>
                  <a:lnTo>
                    <a:pt x="1408113" y="565150"/>
                  </a:lnTo>
                  <a:lnTo>
                    <a:pt x="1408113" y="706438"/>
                  </a:lnTo>
                  <a:lnTo>
                    <a:pt x="869950" y="706438"/>
                  </a:lnTo>
                  <a:lnTo>
                    <a:pt x="869950" y="565150"/>
                  </a:lnTo>
                  <a:close/>
                  <a:moveTo>
                    <a:pt x="1869440" y="276225"/>
                  </a:moveTo>
                  <a:lnTo>
                    <a:pt x="1877695" y="276543"/>
                  </a:lnTo>
                  <a:lnTo>
                    <a:pt x="1885950" y="276860"/>
                  </a:lnTo>
                  <a:lnTo>
                    <a:pt x="1894522" y="278130"/>
                  </a:lnTo>
                  <a:lnTo>
                    <a:pt x="1902460" y="279400"/>
                  </a:lnTo>
                  <a:lnTo>
                    <a:pt x="1910080" y="281305"/>
                  </a:lnTo>
                  <a:lnTo>
                    <a:pt x="1918017" y="283528"/>
                  </a:lnTo>
                  <a:lnTo>
                    <a:pt x="1925955" y="286068"/>
                  </a:lnTo>
                  <a:lnTo>
                    <a:pt x="1933257" y="288925"/>
                  </a:lnTo>
                  <a:lnTo>
                    <a:pt x="1940242" y="292418"/>
                  </a:lnTo>
                  <a:lnTo>
                    <a:pt x="1947545" y="296228"/>
                  </a:lnTo>
                  <a:lnTo>
                    <a:pt x="1954530" y="299720"/>
                  </a:lnTo>
                  <a:lnTo>
                    <a:pt x="1961197" y="304165"/>
                  </a:lnTo>
                  <a:lnTo>
                    <a:pt x="1967865" y="308928"/>
                  </a:lnTo>
                  <a:lnTo>
                    <a:pt x="1973897" y="313690"/>
                  </a:lnTo>
                  <a:lnTo>
                    <a:pt x="1979612" y="318770"/>
                  </a:lnTo>
                  <a:lnTo>
                    <a:pt x="1985645" y="324168"/>
                  </a:lnTo>
                  <a:lnTo>
                    <a:pt x="1991042" y="330200"/>
                  </a:lnTo>
                  <a:lnTo>
                    <a:pt x="1996122" y="335915"/>
                  </a:lnTo>
                  <a:lnTo>
                    <a:pt x="2000885" y="342265"/>
                  </a:lnTo>
                  <a:lnTo>
                    <a:pt x="2005647" y="348615"/>
                  </a:lnTo>
                  <a:lnTo>
                    <a:pt x="2010092" y="355283"/>
                  </a:lnTo>
                  <a:lnTo>
                    <a:pt x="2013585" y="362268"/>
                  </a:lnTo>
                  <a:lnTo>
                    <a:pt x="2017395" y="369570"/>
                  </a:lnTo>
                  <a:lnTo>
                    <a:pt x="2020570" y="376873"/>
                  </a:lnTo>
                  <a:lnTo>
                    <a:pt x="2023745" y="384175"/>
                  </a:lnTo>
                  <a:lnTo>
                    <a:pt x="2026285" y="391795"/>
                  </a:lnTo>
                  <a:lnTo>
                    <a:pt x="2028507" y="399733"/>
                  </a:lnTo>
                  <a:lnTo>
                    <a:pt x="2030412" y="407670"/>
                  </a:lnTo>
                  <a:lnTo>
                    <a:pt x="2032000" y="415608"/>
                  </a:lnTo>
                  <a:lnTo>
                    <a:pt x="2032952" y="423863"/>
                  </a:lnTo>
                  <a:lnTo>
                    <a:pt x="2033270" y="432118"/>
                  </a:lnTo>
                  <a:lnTo>
                    <a:pt x="2033587" y="440373"/>
                  </a:lnTo>
                  <a:lnTo>
                    <a:pt x="2033587" y="2112328"/>
                  </a:lnTo>
                  <a:lnTo>
                    <a:pt x="2033270" y="2120583"/>
                  </a:lnTo>
                  <a:lnTo>
                    <a:pt x="2032952" y="2128838"/>
                  </a:lnTo>
                  <a:lnTo>
                    <a:pt x="2032000" y="2137410"/>
                  </a:lnTo>
                  <a:lnTo>
                    <a:pt x="2030412" y="2145348"/>
                  </a:lnTo>
                  <a:lnTo>
                    <a:pt x="2028507" y="2153285"/>
                  </a:lnTo>
                  <a:lnTo>
                    <a:pt x="2026285" y="2160905"/>
                  </a:lnTo>
                  <a:lnTo>
                    <a:pt x="2023745" y="2168525"/>
                  </a:lnTo>
                  <a:lnTo>
                    <a:pt x="2020570" y="2175828"/>
                  </a:lnTo>
                  <a:lnTo>
                    <a:pt x="2017395" y="2183130"/>
                  </a:lnTo>
                  <a:lnTo>
                    <a:pt x="2013585" y="2190433"/>
                  </a:lnTo>
                  <a:lnTo>
                    <a:pt x="2010092" y="2197418"/>
                  </a:lnTo>
                  <a:lnTo>
                    <a:pt x="2005647" y="2204085"/>
                  </a:lnTo>
                  <a:lnTo>
                    <a:pt x="2000885" y="2210435"/>
                  </a:lnTo>
                  <a:lnTo>
                    <a:pt x="1996122" y="2216785"/>
                  </a:lnTo>
                  <a:lnTo>
                    <a:pt x="1991042" y="2222500"/>
                  </a:lnTo>
                  <a:lnTo>
                    <a:pt x="1985645" y="2228533"/>
                  </a:lnTo>
                  <a:lnTo>
                    <a:pt x="1979612" y="2233930"/>
                  </a:lnTo>
                  <a:lnTo>
                    <a:pt x="1973897" y="2239010"/>
                  </a:lnTo>
                  <a:lnTo>
                    <a:pt x="1967865" y="2243773"/>
                  </a:lnTo>
                  <a:lnTo>
                    <a:pt x="1961197" y="2248535"/>
                  </a:lnTo>
                  <a:lnTo>
                    <a:pt x="1954530" y="2252980"/>
                  </a:lnTo>
                  <a:lnTo>
                    <a:pt x="1947545" y="2256790"/>
                  </a:lnTo>
                  <a:lnTo>
                    <a:pt x="1940242" y="2260600"/>
                  </a:lnTo>
                  <a:lnTo>
                    <a:pt x="1933257" y="2263775"/>
                  </a:lnTo>
                  <a:lnTo>
                    <a:pt x="1925955" y="2266633"/>
                  </a:lnTo>
                  <a:lnTo>
                    <a:pt x="1918017" y="2269173"/>
                  </a:lnTo>
                  <a:lnTo>
                    <a:pt x="1910080" y="2271395"/>
                  </a:lnTo>
                  <a:lnTo>
                    <a:pt x="1902460" y="2273300"/>
                  </a:lnTo>
                  <a:lnTo>
                    <a:pt x="1894522" y="2274888"/>
                  </a:lnTo>
                  <a:lnTo>
                    <a:pt x="1885950" y="2275840"/>
                  </a:lnTo>
                  <a:lnTo>
                    <a:pt x="1877695" y="2276475"/>
                  </a:lnTo>
                  <a:lnTo>
                    <a:pt x="1869440" y="2276475"/>
                  </a:lnTo>
                  <a:lnTo>
                    <a:pt x="480377" y="2276475"/>
                  </a:lnTo>
                  <a:lnTo>
                    <a:pt x="471805" y="2276475"/>
                  </a:lnTo>
                  <a:lnTo>
                    <a:pt x="463550" y="2275840"/>
                  </a:lnTo>
                  <a:lnTo>
                    <a:pt x="455295" y="2274888"/>
                  </a:lnTo>
                  <a:lnTo>
                    <a:pt x="447040" y="2273300"/>
                  </a:lnTo>
                  <a:lnTo>
                    <a:pt x="439102" y="2271395"/>
                  </a:lnTo>
                  <a:lnTo>
                    <a:pt x="431482" y="2269173"/>
                  </a:lnTo>
                  <a:lnTo>
                    <a:pt x="423862" y="2266633"/>
                  </a:lnTo>
                  <a:lnTo>
                    <a:pt x="416242" y="2263775"/>
                  </a:lnTo>
                  <a:lnTo>
                    <a:pt x="408940" y="2260600"/>
                  </a:lnTo>
                  <a:lnTo>
                    <a:pt x="401955" y="2256790"/>
                  </a:lnTo>
                  <a:lnTo>
                    <a:pt x="394970" y="2252980"/>
                  </a:lnTo>
                  <a:lnTo>
                    <a:pt x="388620" y="2248535"/>
                  </a:lnTo>
                  <a:lnTo>
                    <a:pt x="381952" y="2243773"/>
                  </a:lnTo>
                  <a:lnTo>
                    <a:pt x="375602" y="2239010"/>
                  </a:lnTo>
                  <a:lnTo>
                    <a:pt x="369887" y="2233930"/>
                  </a:lnTo>
                  <a:lnTo>
                    <a:pt x="364172" y="2228533"/>
                  </a:lnTo>
                  <a:lnTo>
                    <a:pt x="358457" y="2222500"/>
                  </a:lnTo>
                  <a:lnTo>
                    <a:pt x="353377" y="2216785"/>
                  </a:lnTo>
                  <a:lnTo>
                    <a:pt x="348297" y="2210435"/>
                  </a:lnTo>
                  <a:lnTo>
                    <a:pt x="343852" y="2204085"/>
                  </a:lnTo>
                  <a:lnTo>
                    <a:pt x="339725" y="2197418"/>
                  </a:lnTo>
                  <a:lnTo>
                    <a:pt x="335597" y="2190433"/>
                  </a:lnTo>
                  <a:lnTo>
                    <a:pt x="332105" y="2183130"/>
                  </a:lnTo>
                  <a:lnTo>
                    <a:pt x="328612" y="2175828"/>
                  </a:lnTo>
                  <a:lnTo>
                    <a:pt x="325755" y="2168525"/>
                  </a:lnTo>
                  <a:lnTo>
                    <a:pt x="323215" y="2160905"/>
                  </a:lnTo>
                  <a:lnTo>
                    <a:pt x="320992" y="2153285"/>
                  </a:lnTo>
                  <a:lnTo>
                    <a:pt x="319087" y="2145348"/>
                  </a:lnTo>
                  <a:lnTo>
                    <a:pt x="317817" y="2137410"/>
                  </a:lnTo>
                  <a:lnTo>
                    <a:pt x="316547" y="2128838"/>
                  </a:lnTo>
                  <a:lnTo>
                    <a:pt x="315912" y="2120583"/>
                  </a:lnTo>
                  <a:lnTo>
                    <a:pt x="315912" y="2112328"/>
                  </a:lnTo>
                  <a:lnTo>
                    <a:pt x="456565" y="2112328"/>
                  </a:lnTo>
                  <a:lnTo>
                    <a:pt x="456882" y="2114868"/>
                  </a:lnTo>
                  <a:lnTo>
                    <a:pt x="457200" y="2116773"/>
                  </a:lnTo>
                  <a:lnTo>
                    <a:pt x="457835" y="2118995"/>
                  </a:lnTo>
                  <a:lnTo>
                    <a:pt x="458470" y="2121218"/>
                  </a:lnTo>
                  <a:lnTo>
                    <a:pt x="459422" y="2123440"/>
                  </a:lnTo>
                  <a:lnTo>
                    <a:pt x="460692" y="2125345"/>
                  </a:lnTo>
                  <a:lnTo>
                    <a:pt x="463550" y="2128838"/>
                  </a:lnTo>
                  <a:lnTo>
                    <a:pt x="467042" y="2132013"/>
                  </a:lnTo>
                  <a:lnTo>
                    <a:pt x="468947" y="2132965"/>
                  </a:lnTo>
                  <a:lnTo>
                    <a:pt x="471170" y="2133918"/>
                  </a:lnTo>
                  <a:lnTo>
                    <a:pt x="473392" y="2134870"/>
                  </a:lnTo>
                  <a:lnTo>
                    <a:pt x="475615" y="2135188"/>
                  </a:lnTo>
                  <a:lnTo>
                    <a:pt x="477837" y="2135505"/>
                  </a:lnTo>
                  <a:lnTo>
                    <a:pt x="480377" y="2135823"/>
                  </a:lnTo>
                  <a:lnTo>
                    <a:pt x="1869440" y="2135823"/>
                  </a:lnTo>
                  <a:lnTo>
                    <a:pt x="1871980" y="2135505"/>
                  </a:lnTo>
                  <a:lnTo>
                    <a:pt x="1874202" y="2135188"/>
                  </a:lnTo>
                  <a:lnTo>
                    <a:pt x="1876107" y="2134870"/>
                  </a:lnTo>
                  <a:lnTo>
                    <a:pt x="1878330" y="2133918"/>
                  </a:lnTo>
                  <a:lnTo>
                    <a:pt x="1880552" y="2132965"/>
                  </a:lnTo>
                  <a:lnTo>
                    <a:pt x="1882457" y="2132013"/>
                  </a:lnTo>
                  <a:lnTo>
                    <a:pt x="1885950" y="2128838"/>
                  </a:lnTo>
                  <a:lnTo>
                    <a:pt x="1888490" y="2125345"/>
                  </a:lnTo>
                  <a:lnTo>
                    <a:pt x="1890077" y="2123440"/>
                  </a:lnTo>
                  <a:lnTo>
                    <a:pt x="1890712" y="2121218"/>
                  </a:lnTo>
                  <a:lnTo>
                    <a:pt x="1891982" y="2118995"/>
                  </a:lnTo>
                  <a:lnTo>
                    <a:pt x="1892300" y="2116773"/>
                  </a:lnTo>
                  <a:lnTo>
                    <a:pt x="1892617" y="2114868"/>
                  </a:lnTo>
                  <a:lnTo>
                    <a:pt x="1892617" y="2112328"/>
                  </a:lnTo>
                  <a:lnTo>
                    <a:pt x="1892617" y="440373"/>
                  </a:lnTo>
                  <a:lnTo>
                    <a:pt x="1892617" y="438468"/>
                  </a:lnTo>
                  <a:lnTo>
                    <a:pt x="1892300" y="435928"/>
                  </a:lnTo>
                  <a:lnTo>
                    <a:pt x="1891982" y="433705"/>
                  </a:lnTo>
                  <a:lnTo>
                    <a:pt x="1890712" y="431483"/>
                  </a:lnTo>
                  <a:lnTo>
                    <a:pt x="1890077" y="429578"/>
                  </a:lnTo>
                  <a:lnTo>
                    <a:pt x="1888490" y="427355"/>
                  </a:lnTo>
                  <a:lnTo>
                    <a:pt x="1885950" y="424180"/>
                  </a:lnTo>
                  <a:lnTo>
                    <a:pt x="1882457" y="421323"/>
                  </a:lnTo>
                  <a:lnTo>
                    <a:pt x="1880552" y="420053"/>
                  </a:lnTo>
                  <a:lnTo>
                    <a:pt x="1878330" y="419100"/>
                  </a:lnTo>
                  <a:lnTo>
                    <a:pt x="1876107" y="418148"/>
                  </a:lnTo>
                  <a:lnTo>
                    <a:pt x="1874202" y="417513"/>
                  </a:lnTo>
                  <a:lnTo>
                    <a:pt x="1871980" y="417195"/>
                  </a:lnTo>
                  <a:lnTo>
                    <a:pt x="1869440" y="417195"/>
                  </a:lnTo>
                  <a:lnTo>
                    <a:pt x="1869440" y="276225"/>
                  </a:lnTo>
                  <a:close/>
                  <a:moveTo>
                    <a:pt x="589072" y="140970"/>
                  </a:moveTo>
                  <a:lnTo>
                    <a:pt x="589072" y="424815"/>
                  </a:lnTo>
                  <a:lnTo>
                    <a:pt x="588754" y="433070"/>
                  </a:lnTo>
                  <a:lnTo>
                    <a:pt x="588436" y="441643"/>
                  </a:lnTo>
                  <a:lnTo>
                    <a:pt x="587166" y="449580"/>
                  </a:lnTo>
                  <a:lnTo>
                    <a:pt x="585896" y="458153"/>
                  </a:lnTo>
                  <a:lnTo>
                    <a:pt x="583991" y="465773"/>
                  </a:lnTo>
                  <a:lnTo>
                    <a:pt x="581768" y="473710"/>
                  </a:lnTo>
                  <a:lnTo>
                    <a:pt x="579227" y="481330"/>
                  </a:lnTo>
                  <a:lnTo>
                    <a:pt x="576052" y="488633"/>
                  </a:lnTo>
                  <a:lnTo>
                    <a:pt x="572876" y="495935"/>
                  </a:lnTo>
                  <a:lnTo>
                    <a:pt x="569065" y="503238"/>
                  </a:lnTo>
                  <a:lnTo>
                    <a:pt x="565572" y="509905"/>
                  </a:lnTo>
                  <a:lnTo>
                    <a:pt x="561126" y="516573"/>
                  </a:lnTo>
                  <a:lnTo>
                    <a:pt x="556363" y="522923"/>
                  </a:lnTo>
                  <a:lnTo>
                    <a:pt x="551600" y="528955"/>
                  </a:lnTo>
                  <a:lnTo>
                    <a:pt x="546519" y="535305"/>
                  </a:lnTo>
                  <a:lnTo>
                    <a:pt x="541120" y="541020"/>
                  </a:lnTo>
                  <a:lnTo>
                    <a:pt x="535087" y="546100"/>
                  </a:lnTo>
                  <a:lnTo>
                    <a:pt x="529371" y="551815"/>
                  </a:lnTo>
                  <a:lnTo>
                    <a:pt x="522702" y="556260"/>
                  </a:lnTo>
                  <a:lnTo>
                    <a:pt x="516668" y="561023"/>
                  </a:lnTo>
                  <a:lnTo>
                    <a:pt x="509682" y="565150"/>
                  </a:lnTo>
                  <a:lnTo>
                    <a:pt x="503013" y="569278"/>
                  </a:lnTo>
                  <a:lnTo>
                    <a:pt x="495709" y="572770"/>
                  </a:lnTo>
                  <a:lnTo>
                    <a:pt x="488406" y="575945"/>
                  </a:lnTo>
                  <a:lnTo>
                    <a:pt x="481102" y="579120"/>
                  </a:lnTo>
                  <a:lnTo>
                    <a:pt x="473480" y="581978"/>
                  </a:lnTo>
                  <a:lnTo>
                    <a:pt x="465541" y="584200"/>
                  </a:lnTo>
                  <a:lnTo>
                    <a:pt x="457602" y="585788"/>
                  </a:lnTo>
                  <a:lnTo>
                    <a:pt x="449663" y="587375"/>
                  </a:lnTo>
                  <a:lnTo>
                    <a:pt x="441407" y="588328"/>
                  </a:lnTo>
                  <a:lnTo>
                    <a:pt x="433150" y="588963"/>
                  </a:lnTo>
                  <a:lnTo>
                    <a:pt x="424576" y="589280"/>
                  </a:lnTo>
                  <a:lnTo>
                    <a:pt x="140678" y="589280"/>
                  </a:lnTo>
                  <a:lnTo>
                    <a:pt x="140678" y="1836103"/>
                  </a:lnTo>
                  <a:lnTo>
                    <a:pt x="140678" y="1838643"/>
                  </a:lnTo>
                  <a:lnTo>
                    <a:pt x="140996" y="1840548"/>
                  </a:lnTo>
                  <a:lnTo>
                    <a:pt x="141948" y="1842770"/>
                  </a:lnTo>
                  <a:lnTo>
                    <a:pt x="142584" y="1844993"/>
                  </a:lnTo>
                  <a:lnTo>
                    <a:pt x="143536" y="1847215"/>
                  </a:lnTo>
                  <a:lnTo>
                    <a:pt x="144807" y="1849120"/>
                  </a:lnTo>
                  <a:lnTo>
                    <a:pt x="147665" y="1852613"/>
                  </a:lnTo>
                  <a:lnTo>
                    <a:pt x="151475" y="1855470"/>
                  </a:lnTo>
                  <a:lnTo>
                    <a:pt x="153063" y="1856740"/>
                  </a:lnTo>
                  <a:lnTo>
                    <a:pt x="155286" y="1857693"/>
                  </a:lnTo>
                  <a:lnTo>
                    <a:pt x="157191" y="1858645"/>
                  </a:lnTo>
                  <a:lnTo>
                    <a:pt x="159732" y="1858963"/>
                  </a:lnTo>
                  <a:lnTo>
                    <a:pt x="161955" y="1859280"/>
                  </a:lnTo>
                  <a:lnTo>
                    <a:pt x="164495" y="1859598"/>
                  </a:lnTo>
                  <a:lnTo>
                    <a:pt x="1553180" y="1859598"/>
                  </a:lnTo>
                  <a:lnTo>
                    <a:pt x="1556038" y="1859280"/>
                  </a:lnTo>
                  <a:lnTo>
                    <a:pt x="1557943" y="1858963"/>
                  </a:lnTo>
                  <a:lnTo>
                    <a:pt x="1560484" y="1858645"/>
                  </a:lnTo>
                  <a:lnTo>
                    <a:pt x="1562389" y="1857693"/>
                  </a:lnTo>
                  <a:lnTo>
                    <a:pt x="1564612" y="1856740"/>
                  </a:lnTo>
                  <a:lnTo>
                    <a:pt x="1566517" y="1855470"/>
                  </a:lnTo>
                  <a:lnTo>
                    <a:pt x="1570010" y="1852613"/>
                  </a:lnTo>
                  <a:lnTo>
                    <a:pt x="1572868" y="1849120"/>
                  </a:lnTo>
                  <a:lnTo>
                    <a:pt x="1574139" y="1847215"/>
                  </a:lnTo>
                  <a:lnTo>
                    <a:pt x="1575091" y="1844993"/>
                  </a:lnTo>
                  <a:lnTo>
                    <a:pt x="1576044" y="1842770"/>
                  </a:lnTo>
                  <a:lnTo>
                    <a:pt x="1576679" y="1840548"/>
                  </a:lnTo>
                  <a:lnTo>
                    <a:pt x="1576997" y="1838643"/>
                  </a:lnTo>
                  <a:lnTo>
                    <a:pt x="1576997" y="1836103"/>
                  </a:lnTo>
                  <a:lnTo>
                    <a:pt x="1576997" y="164782"/>
                  </a:lnTo>
                  <a:lnTo>
                    <a:pt x="1576997" y="161925"/>
                  </a:lnTo>
                  <a:lnTo>
                    <a:pt x="1576679" y="160020"/>
                  </a:lnTo>
                  <a:lnTo>
                    <a:pt x="1576044" y="157480"/>
                  </a:lnTo>
                  <a:lnTo>
                    <a:pt x="1575091" y="155257"/>
                  </a:lnTo>
                  <a:lnTo>
                    <a:pt x="1574139" y="153352"/>
                  </a:lnTo>
                  <a:lnTo>
                    <a:pt x="1572868" y="151447"/>
                  </a:lnTo>
                  <a:lnTo>
                    <a:pt x="1570010" y="147955"/>
                  </a:lnTo>
                  <a:lnTo>
                    <a:pt x="1566517" y="145097"/>
                  </a:lnTo>
                  <a:lnTo>
                    <a:pt x="1564612" y="143827"/>
                  </a:lnTo>
                  <a:lnTo>
                    <a:pt x="1562389" y="142875"/>
                  </a:lnTo>
                  <a:lnTo>
                    <a:pt x="1560484" y="141922"/>
                  </a:lnTo>
                  <a:lnTo>
                    <a:pt x="1557943" y="141287"/>
                  </a:lnTo>
                  <a:lnTo>
                    <a:pt x="1556038" y="140970"/>
                  </a:lnTo>
                  <a:lnTo>
                    <a:pt x="1553180" y="140970"/>
                  </a:lnTo>
                  <a:lnTo>
                    <a:pt x="589072" y="140970"/>
                  </a:lnTo>
                  <a:close/>
                  <a:moveTo>
                    <a:pt x="489358" y="0"/>
                  </a:moveTo>
                  <a:lnTo>
                    <a:pt x="1553180" y="0"/>
                  </a:lnTo>
                  <a:lnTo>
                    <a:pt x="1562071" y="317"/>
                  </a:lnTo>
                  <a:lnTo>
                    <a:pt x="1570010" y="952"/>
                  </a:lnTo>
                  <a:lnTo>
                    <a:pt x="1578584" y="2222"/>
                  </a:lnTo>
                  <a:lnTo>
                    <a:pt x="1586523" y="3492"/>
                  </a:lnTo>
                  <a:lnTo>
                    <a:pt x="1594462" y="5397"/>
                  </a:lnTo>
                  <a:lnTo>
                    <a:pt x="1602084" y="7620"/>
                  </a:lnTo>
                  <a:lnTo>
                    <a:pt x="1609705" y="10160"/>
                  </a:lnTo>
                  <a:lnTo>
                    <a:pt x="1617644" y="13017"/>
                  </a:lnTo>
                  <a:lnTo>
                    <a:pt x="1624630" y="16192"/>
                  </a:lnTo>
                  <a:lnTo>
                    <a:pt x="1631617" y="20002"/>
                  </a:lnTo>
                  <a:lnTo>
                    <a:pt x="1638603" y="23812"/>
                  </a:lnTo>
                  <a:lnTo>
                    <a:pt x="1645589" y="28257"/>
                  </a:lnTo>
                  <a:lnTo>
                    <a:pt x="1651623" y="32702"/>
                  </a:lnTo>
                  <a:lnTo>
                    <a:pt x="1657974" y="37782"/>
                  </a:lnTo>
                  <a:lnTo>
                    <a:pt x="1664008" y="42862"/>
                  </a:lnTo>
                  <a:lnTo>
                    <a:pt x="1669724" y="48260"/>
                  </a:lnTo>
                  <a:lnTo>
                    <a:pt x="1675122" y="53975"/>
                  </a:lnTo>
                  <a:lnTo>
                    <a:pt x="1680203" y="60007"/>
                  </a:lnTo>
                  <a:lnTo>
                    <a:pt x="1685284" y="66357"/>
                  </a:lnTo>
                  <a:lnTo>
                    <a:pt x="1689730" y="72390"/>
                  </a:lnTo>
                  <a:lnTo>
                    <a:pt x="1694176" y="79375"/>
                  </a:lnTo>
                  <a:lnTo>
                    <a:pt x="1697987" y="86360"/>
                  </a:lnTo>
                  <a:lnTo>
                    <a:pt x="1701797" y="93345"/>
                  </a:lnTo>
                  <a:lnTo>
                    <a:pt x="1704973" y="100647"/>
                  </a:lnTo>
                  <a:lnTo>
                    <a:pt x="1707831" y="108267"/>
                  </a:lnTo>
                  <a:lnTo>
                    <a:pt x="1710371" y="115570"/>
                  </a:lnTo>
                  <a:lnTo>
                    <a:pt x="1712594" y="123507"/>
                  </a:lnTo>
                  <a:lnTo>
                    <a:pt x="1714500" y="131445"/>
                  </a:lnTo>
                  <a:lnTo>
                    <a:pt x="1715770" y="139382"/>
                  </a:lnTo>
                  <a:lnTo>
                    <a:pt x="1717040" y="147637"/>
                  </a:lnTo>
                  <a:lnTo>
                    <a:pt x="1717675" y="155892"/>
                  </a:lnTo>
                  <a:lnTo>
                    <a:pt x="1717675" y="164782"/>
                  </a:lnTo>
                  <a:lnTo>
                    <a:pt x="1717675" y="1836103"/>
                  </a:lnTo>
                  <a:lnTo>
                    <a:pt x="1717675" y="1844358"/>
                  </a:lnTo>
                  <a:lnTo>
                    <a:pt x="1717040" y="1852613"/>
                  </a:lnTo>
                  <a:lnTo>
                    <a:pt x="1715770" y="1861185"/>
                  </a:lnTo>
                  <a:lnTo>
                    <a:pt x="1714500" y="1869123"/>
                  </a:lnTo>
                  <a:lnTo>
                    <a:pt x="1712594" y="1877060"/>
                  </a:lnTo>
                  <a:lnTo>
                    <a:pt x="1710371" y="1884680"/>
                  </a:lnTo>
                  <a:lnTo>
                    <a:pt x="1707831" y="1892300"/>
                  </a:lnTo>
                  <a:lnTo>
                    <a:pt x="1704973" y="1900238"/>
                  </a:lnTo>
                  <a:lnTo>
                    <a:pt x="1701797" y="1907223"/>
                  </a:lnTo>
                  <a:lnTo>
                    <a:pt x="1697987" y="1914208"/>
                  </a:lnTo>
                  <a:lnTo>
                    <a:pt x="1694176" y="1921193"/>
                  </a:lnTo>
                  <a:lnTo>
                    <a:pt x="1689730" y="1927860"/>
                  </a:lnTo>
                  <a:lnTo>
                    <a:pt x="1685284" y="1934210"/>
                  </a:lnTo>
                  <a:lnTo>
                    <a:pt x="1680203" y="1940560"/>
                  </a:lnTo>
                  <a:lnTo>
                    <a:pt x="1675122" y="1946275"/>
                  </a:lnTo>
                  <a:lnTo>
                    <a:pt x="1669724" y="1952308"/>
                  </a:lnTo>
                  <a:lnTo>
                    <a:pt x="1664008" y="1957705"/>
                  </a:lnTo>
                  <a:lnTo>
                    <a:pt x="1657974" y="1962785"/>
                  </a:lnTo>
                  <a:lnTo>
                    <a:pt x="1651623" y="1967865"/>
                  </a:lnTo>
                  <a:lnTo>
                    <a:pt x="1645589" y="1972310"/>
                  </a:lnTo>
                  <a:lnTo>
                    <a:pt x="1638603" y="1976755"/>
                  </a:lnTo>
                  <a:lnTo>
                    <a:pt x="1631617" y="1980565"/>
                  </a:lnTo>
                  <a:lnTo>
                    <a:pt x="1624630" y="1984375"/>
                  </a:lnTo>
                  <a:lnTo>
                    <a:pt x="1617644" y="1987550"/>
                  </a:lnTo>
                  <a:lnTo>
                    <a:pt x="1609705" y="1990408"/>
                  </a:lnTo>
                  <a:lnTo>
                    <a:pt x="1602084" y="1992948"/>
                  </a:lnTo>
                  <a:lnTo>
                    <a:pt x="1594462" y="1995170"/>
                  </a:lnTo>
                  <a:lnTo>
                    <a:pt x="1586523" y="1997075"/>
                  </a:lnTo>
                  <a:lnTo>
                    <a:pt x="1578584" y="1998345"/>
                  </a:lnTo>
                  <a:lnTo>
                    <a:pt x="1570010" y="1999615"/>
                  </a:lnTo>
                  <a:lnTo>
                    <a:pt x="1562071" y="2000250"/>
                  </a:lnTo>
                  <a:lnTo>
                    <a:pt x="1553180" y="2000250"/>
                  </a:lnTo>
                  <a:lnTo>
                    <a:pt x="164495" y="2000250"/>
                  </a:lnTo>
                  <a:lnTo>
                    <a:pt x="155604" y="2000250"/>
                  </a:lnTo>
                  <a:lnTo>
                    <a:pt x="147665" y="1999615"/>
                  </a:lnTo>
                  <a:lnTo>
                    <a:pt x="139408" y="1998345"/>
                  </a:lnTo>
                  <a:lnTo>
                    <a:pt x="131152" y="1997075"/>
                  </a:lnTo>
                  <a:lnTo>
                    <a:pt x="123213" y="1995170"/>
                  </a:lnTo>
                  <a:lnTo>
                    <a:pt x="115591" y="1992948"/>
                  </a:lnTo>
                  <a:lnTo>
                    <a:pt x="107970" y="1990408"/>
                  </a:lnTo>
                  <a:lnTo>
                    <a:pt x="100348" y="1987550"/>
                  </a:lnTo>
                  <a:lnTo>
                    <a:pt x="93044" y="1984375"/>
                  </a:lnTo>
                  <a:lnTo>
                    <a:pt x="86058" y="1980565"/>
                  </a:lnTo>
                  <a:lnTo>
                    <a:pt x="79072" y="1976755"/>
                  </a:lnTo>
                  <a:lnTo>
                    <a:pt x="72721" y="1972310"/>
                  </a:lnTo>
                  <a:lnTo>
                    <a:pt x="66052" y="1967865"/>
                  </a:lnTo>
                  <a:lnTo>
                    <a:pt x="59701" y="1962785"/>
                  </a:lnTo>
                  <a:lnTo>
                    <a:pt x="53667" y="1957705"/>
                  </a:lnTo>
                  <a:lnTo>
                    <a:pt x="48269" y="1952308"/>
                  </a:lnTo>
                  <a:lnTo>
                    <a:pt x="42553" y="1946275"/>
                  </a:lnTo>
                  <a:lnTo>
                    <a:pt x="37472" y="1940560"/>
                  </a:lnTo>
                  <a:lnTo>
                    <a:pt x="32391" y="1934210"/>
                  </a:lnTo>
                  <a:lnTo>
                    <a:pt x="27945" y="1927860"/>
                  </a:lnTo>
                  <a:lnTo>
                    <a:pt x="23817" y="1921193"/>
                  </a:lnTo>
                  <a:lnTo>
                    <a:pt x="19688" y="1914208"/>
                  </a:lnTo>
                  <a:lnTo>
                    <a:pt x="16195" y="1907223"/>
                  </a:lnTo>
                  <a:lnTo>
                    <a:pt x="12702" y="1900238"/>
                  </a:lnTo>
                  <a:lnTo>
                    <a:pt x="9844" y="1892300"/>
                  </a:lnTo>
                  <a:lnTo>
                    <a:pt x="7304" y="1884680"/>
                  </a:lnTo>
                  <a:lnTo>
                    <a:pt x="5081" y="1877060"/>
                  </a:lnTo>
                  <a:lnTo>
                    <a:pt x="3175" y="1869123"/>
                  </a:lnTo>
                  <a:lnTo>
                    <a:pt x="1905" y="1861185"/>
                  </a:lnTo>
                  <a:lnTo>
                    <a:pt x="635" y="1852613"/>
                  </a:lnTo>
                  <a:lnTo>
                    <a:pt x="0" y="1844358"/>
                  </a:lnTo>
                  <a:lnTo>
                    <a:pt x="0" y="1836103"/>
                  </a:lnTo>
                  <a:lnTo>
                    <a:pt x="0" y="489585"/>
                  </a:lnTo>
                  <a:lnTo>
                    <a:pt x="489358" y="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>
              <a:normAutofit fontScale="80000"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cxnSp>
          <p:nvCxnSpPr>
            <p:cNvPr id="78" name="直接连接符 77"/>
            <p:cNvCxnSpPr/>
            <p:nvPr>
              <p:custDataLst>
                <p:tags r:id="rId33"/>
              </p:custDataLst>
            </p:nvPr>
          </p:nvCxnSpPr>
          <p:spPr>
            <a:xfrm flipH="1" flipV="1">
              <a:off x="7340" y="7220"/>
              <a:ext cx="377" cy="0"/>
            </a:xfrm>
            <a:prstGeom prst="line">
              <a:avLst/>
            </a:prstGeom>
            <a:ln w="9525">
              <a:solidFill>
                <a:srgbClr val="000000">
                  <a:lumMod val="65000"/>
                  <a:lumOff val="35000"/>
                </a:srgbClr>
              </a:solidFill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79" name="直接连接符 78"/>
            <p:cNvCxnSpPr/>
            <p:nvPr>
              <p:custDataLst>
                <p:tags r:id="rId34"/>
              </p:custDataLst>
            </p:nvPr>
          </p:nvCxnSpPr>
          <p:spPr>
            <a:xfrm>
              <a:off x="7340" y="7220"/>
              <a:ext cx="0" cy="531"/>
            </a:xfrm>
            <a:prstGeom prst="line">
              <a:avLst/>
            </a:prstGeom>
            <a:ln w="9525">
              <a:solidFill>
                <a:srgbClr val="000000">
                  <a:lumMod val="65000"/>
                  <a:lumOff val="35000"/>
                </a:srgbClr>
              </a:solidFill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80" name="直接连接符 79"/>
            <p:cNvCxnSpPr/>
            <p:nvPr>
              <p:custDataLst>
                <p:tags r:id="rId35"/>
              </p:custDataLst>
            </p:nvPr>
          </p:nvCxnSpPr>
          <p:spPr>
            <a:xfrm flipH="1" flipV="1">
              <a:off x="5941" y="7751"/>
              <a:ext cx="1398" cy="0"/>
            </a:xfrm>
            <a:prstGeom prst="line">
              <a:avLst/>
            </a:prstGeom>
            <a:ln w="9525">
              <a:solidFill>
                <a:srgbClr val="000000">
                  <a:lumMod val="65000"/>
                  <a:lumOff val="35000"/>
                </a:srgbClr>
              </a:solidFill>
              <a:tailEnd type="oval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sp>
          <p:nvSpPr>
            <p:cNvPr id="81" name="文本框 80"/>
            <p:cNvSpPr txBox="1"/>
            <p:nvPr>
              <p:custDataLst>
                <p:tags r:id="rId36"/>
              </p:custDataLst>
            </p:nvPr>
          </p:nvSpPr>
          <p:spPr>
            <a:xfrm>
              <a:off x="3776" y="7629"/>
              <a:ext cx="1981" cy="1316"/>
            </a:xfrm>
            <a:prstGeom prst="rect">
              <a:avLst/>
            </a:prstGeom>
            <a:noFill/>
          </p:spPr>
          <p:txBody>
            <a:bodyPr wrap="square" tIns="0" rtlCol="0">
              <a:normAutofit fontScale="70000"/>
            </a:bodyPr>
            <a:p>
              <a:pPr algn="r">
                <a:lnSpc>
                  <a:spcPct val="120000"/>
                </a:lnSpc>
              </a:pPr>
              <a:r>
                <a:rPr lang="en-US" altLang="zh-CN" sz="1200" spc="150">
                  <a:solidFill>
                    <a:srgbClr val="000000">
                      <a:lumMod val="65000"/>
                      <a:lumOff val="3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with or without bias</a:t>
              </a:r>
              <a:endParaRPr lang="en-US" altLang="zh-CN" sz="1200" spc="15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82" name="文本框 81"/>
            <p:cNvSpPr txBox="1"/>
            <p:nvPr>
              <p:custDataLst>
                <p:tags r:id="rId37"/>
              </p:custDataLst>
            </p:nvPr>
          </p:nvSpPr>
          <p:spPr>
            <a:xfrm>
              <a:off x="3776" y="7137"/>
              <a:ext cx="1981" cy="458"/>
            </a:xfrm>
            <a:prstGeom prst="rect">
              <a:avLst/>
            </a:prstGeom>
            <a:noFill/>
          </p:spPr>
          <p:txBody>
            <a:bodyPr wrap="square" bIns="0" rtlCol="0" anchor="b" anchorCtr="0">
              <a:normAutofit fontScale="40000"/>
            </a:bodyPr>
            <a:p>
              <a:pPr algn="r">
                <a:lnSpc>
                  <a:spcPct val="120000"/>
                </a:lnSpc>
              </a:pPr>
              <a:r>
                <a:rPr lang="zh-CN" altLang="en-US" b="1" spc="300">
                  <a:solidFill>
                    <a:srgbClr val="1AA3AA">
                      <a:lumMod val="7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全连接</a:t>
              </a:r>
              <a:endParaRPr lang="zh-CN" altLang="en-US" b="1" spc="300">
                <a:solidFill>
                  <a:srgbClr val="1AA3AA">
                    <a:lumMod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85" name="直接连接符 84"/>
            <p:cNvCxnSpPr/>
            <p:nvPr>
              <p:custDataLst>
                <p:tags r:id="rId38"/>
              </p:custDataLst>
            </p:nvPr>
          </p:nvCxnSpPr>
          <p:spPr>
            <a:xfrm>
              <a:off x="11297" y="3683"/>
              <a:ext cx="377" cy="0"/>
            </a:xfrm>
            <a:prstGeom prst="line">
              <a:avLst/>
            </a:prstGeom>
            <a:ln w="9525">
              <a:solidFill>
                <a:srgbClr val="000000">
                  <a:lumMod val="65000"/>
                  <a:lumOff val="35000"/>
                </a:srgbClr>
              </a:solidFill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86" name="直接连接符 85"/>
            <p:cNvCxnSpPr/>
            <p:nvPr>
              <p:custDataLst>
                <p:tags r:id="rId39"/>
              </p:custDataLst>
            </p:nvPr>
          </p:nvCxnSpPr>
          <p:spPr>
            <a:xfrm flipH="1" flipV="1">
              <a:off x="11673" y="3152"/>
              <a:ext cx="0" cy="531"/>
            </a:xfrm>
            <a:prstGeom prst="line">
              <a:avLst/>
            </a:prstGeom>
            <a:ln w="9525">
              <a:solidFill>
                <a:srgbClr val="000000">
                  <a:lumMod val="65000"/>
                  <a:lumOff val="35000"/>
                </a:srgbClr>
              </a:solidFill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87" name="直接连接符 86"/>
            <p:cNvCxnSpPr/>
            <p:nvPr>
              <p:custDataLst>
                <p:tags r:id="rId40"/>
              </p:custDataLst>
            </p:nvPr>
          </p:nvCxnSpPr>
          <p:spPr>
            <a:xfrm>
              <a:off x="11673" y="3152"/>
              <a:ext cx="1398" cy="0"/>
            </a:xfrm>
            <a:prstGeom prst="line">
              <a:avLst/>
            </a:prstGeom>
            <a:ln w="9525">
              <a:solidFill>
                <a:srgbClr val="000000">
                  <a:lumMod val="65000"/>
                  <a:lumOff val="35000"/>
                </a:srgbClr>
              </a:solidFill>
              <a:tailEnd type="oval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88" name="直接连接符 87"/>
            <p:cNvCxnSpPr/>
            <p:nvPr>
              <p:custDataLst>
                <p:tags r:id="rId41"/>
              </p:custDataLst>
            </p:nvPr>
          </p:nvCxnSpPr>
          <p:spPr>
            <a:xfrm>
              <a:off x="12283" y="5636"/>
              <a:ext cx="776" cy="0"/>
            </a:xfrm>
            <a:prstGeom prst="line">
              <a:avLst/>
            </a:prstGeom>
            <a:ln w="9525">
              <a:solidFill>
                <a:srgbClr val="000000">
                  <a:lumMod val="65000"/>
                  <a:lumOff val="35000"/>
                </a:srgbClr>
              </a:solidFill>
              <a:tailEnd type="oval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90" name="直接连接符 89"/>
            <p:cNvCxnSpPr/>
            <p:nvPr>
              <p:custDataLst>
                <p:tags r:id="rId42"/>
              </p:custDataLst>
            </p:nvPr>
          </p:nvCxnSpPr>
          <p:spPr>
            <a:xfrm flipV="1">
              <a:off x="11297" y="7220"/>
              <a:ext cx="377" cy="0"/>
            </a:xfrm>
            <a:prstGeom prst="line">
              <a:avLst/>
            </a:prstGeom>
            <a:ln w="9525">
              <a:solidFill>
                <a:srgbClr val="000000">
                  <a:lumMod val="65000"/>
                  <a:lumOff val="35000"/>
                </a:srgbClr>
              </a:solidFill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91" name="直接连接符 90"/>
            <p:cNvCxnSpPr/>
            <p:nvPr>
              <p:custDataLst>
                <p:tags r:id="rId43"/>
              </p:custDataLst>
            </p:nvPr>
          </p:nvCxnSpPr>
          <p:spPr>
            <a:xfrm flipH="1">
              <a:off x="11673" y="7220"/>
              <a:ext cx="0" cy="531"/>
            </a:xfrm>
            <a:prstGeom prst="line">
              <a:avLst/>
            </a:prstGeom>
            <a:ln w="9525">
              <a:solidFill>
                <a:srgbClr val="000000">
                  <a:lumMod val="65000"/>
                  <a:lumOff val="35000"/>
                </a:srgbClr>
              </a:solidFill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92" name="直接连接符 91"/>
            <p:cNvCxnSpPr/>
            <p:nvPr>
              <p:custDataLst>
                <p:tags r:id="rId44"/>
              </p:custDataLst>
            </p:nvPr>
          </p:nvCxnSpPr>
          <p:spPr>
            <a:xfrm flipV="1">
              <a:off x="11673" y="7751"/>
              <a:ext cx="1398" cy="0"/>
            </a:xfrm>
            <a:prstGeom prst="line">
              <a:avLst/>
            </a:prstGeom>
            <a:ln w="9525">
              <a:solidFill>
                <a:srgbClr val="000000">
                  <a:lumMod val="65000"/>
                  <a:lumOff val="35000"/>
                </a:srgbClr>
              </a:solidFill>
              <a:tailEnd type="oval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sp>
          <p:nvSpPr>
            <p:cNvPr id="93" name="文本框 92"/>
            <p:cNvSpPr txBox="1"/>
            <p:nvPr>
              <p:custDataLst>
                <p:tags r:id="rId45"/>
              </p:custDataLst>
            </p:nvPr>
          </p:nvSpPr>
          <p:spPr>
            <a:xfrm>
              <a:off x="13279" y="7622"/>
              <a:ext cx="2116" cy="1316"/>
            </a:xfrm>
            <a:prstGeom prst="rect">
              <a:avLst/>
            </a:prstGeom>
            <a:noFill/>
          </p:spPr>
          <p:txBody>
            <a:bodyPr wrap="square" tIns="0" rtlCol="0">
              <a:normAutofit fontScale="70000"/>
            </a:bodyPr>
            <a:p>
              <a:pPr>
                <a:lnSpc>
                  <a:spcPct val="120000"/>
                </a:lnSpc>
              </a:pPr>
              <a:r>
                <a:rPr lang="zh-CN" altLang="en-US" sz="1200" spc="150">
                  <a:solidFill>
                    <a:srgbClr val="000000">
                      <a:lumMod val="65000"/>
                      <a:lumOff val="3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RNN, GRU, and LSTM</a:t>
              </a:r>
              <a:endParaRPr lang="zh-CN" altLang="en-US" sz="1200" spc="15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94" name="文本框 93"/>
            <p:cNvSpPr txBox="1"/>
            <p:nvPr>
              <p:custDataLst>
                <p:tags r:id="rId46"/>
              </p:custDataLst>
            </p:nvPr>
          </p:nvSpPr>
          <p:spPr>
            <a:xfrm>
              <a:off x="13279" y="7130"/>
              <a:ext cx="2116" cy="458"/>
            </a:xfrm>
            <a:prstGeom prst="rect">
              <a:avLst/>
            </a:prstGeom>
            <a:noFill/>
          </p:spPr>
          <p:txBody>
            <a:bodyPr wrap="square" bIns="0" rtlCol="0" anchor="b" anchorCtr="0">
              <a:normAutofit fontScale="40000"/>
            </a:bodyPr>
            <a:p>
              <a:pPr>
                <a:lnSpc>
                  <a:spcPct val="120000"/>
                </a:lnSpc>
              </a:pPr>
              <a:r>
                <a:rPr lang="en-US" altLang="zh-CN" b="1" spc="300">
                  <a:solidFill>
                    <a:srgbClr val="FFC000">
                      <a:lumMod val="7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RNN</a:t>
              </a:r>
              <a:endParaRPr lang="en-US" altLang="zh-CN" b="1" spc="300">
                <a:solidFill>
                  <a:srgbClr val="FFC000">
                    <a:lumMod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107440" y="4651375"/>
            <a:ext cx="5110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tx1"/>
                </a:solidFill>
              </a:rPr>
              <a:t>基本上比较经典的层都能支持，另外还包</a:t>
            </a:r>
            <a:r>
              <a:rPr lang="en-US" altLang="zh-CN" sz="1400">
                <a:solidFill>
                  <a:schemeClr val="tx1"/>
                </a:solidFill>
              </a:rPr>
              <a:t>scale,shuffle,squeeze</a:t>
            </a:r>
            <a:r>
              <a:rPr lang="zh-CN" altLang="en-US" sz="1400">
                <a:solidFill>
                  <a:schemeClr val="tx1"/>
                </a:solidFill>
              </a:rPr>
              <a:t>层等等，最</a:t>
            </a:r>
            <a:r>
              <a:rPr lang="zh-CN" altLang="en-US" sz="1400">
                <a:solidFill>
                  <a:srgbClr val="FF0000"/>
                </a:solidFill>
              </a:rPr>
              <a:t>重要的是能够支持用户自定义层</a:t>
            </a:r>
            <a:endParaRPr lang="zh-CN" altLang="en-US" sz="1400">
              <a:solidFill>
                <a:srgbClr val="FF0000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6780530" y="1882140"/>
            <a:ext cx="4157980" cy="3291205"/>
          </a:xfrm>
          <a:prstGeom prst="rect">
            <a:avLst/>
          </a:prstGeom>
        </p:spPr>
      </p:pic>
      <p:cxnSp>
        <p:nvCxnSpPr>
          <p:cNvPr id="19" name="直接箭头连接符 18"/>
          <p:cNvCxnSpPr>
            <a:stCxn id="44" idx="3"/>
          </p:cNvCxnSpPr>
          <p:nvPr/>
        </p:nvCxnSpPr>
        <p:spPr>
          <a:xfrm>
            <a:off x="5832475" y="2541270"/>
            <a:ext cx="920750" cy="934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257300" y="5228590"/>
            <a:ext cx="9681210" cy="1168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p>
            <a:r>
              <a:rPr lang="en-US" altLang="zh-CN" sz="1400"/>
              <a:t>TensorRT</a:t>
            </a:r>
            <a:r>
              <a:rPr lang="zh-CN" altLang="en-US" sz="1400"/>
              <a:t>自定义算子：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IPlugin类的方法，是通过自己编写IPlugin的派生类IPluginExt和nvinfer1::IPluginFactory类以及nvcaffeparser1::IPluginFactoryExt类来实现自定义层的编辑和使用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IPluginV2类的方法，是关于自定义层的另一种方法，这种方法是调用已经被注册的plugin的方法，这种方法不依赖nvinfer1::IPluginFactory去实例化，而是使用nvcaffeparser1::IPluginFactoryV2 和 IPluginCreator代替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8946" y="1836365"/>
            <a:ext cx="5043053" cy="318397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07132" y="3115846"/>
            <a:ext cx="4356557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TensorRT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原理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1775" y="2267486"/>
            <a:ext cx="20751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02</a:t>
            </a:r>
            <a:endParaRPr lang="en-US" altLang="zh-CN" sz="12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ubtitle 2"/>
          <p:cNvSpPr txBox="1"/>
          <p:nvPr/>
        </p:nvSpPr>
        <p:spPr>
          <a:xfrm>
            <a:off x="893445" y="755015"/>
            <a:ext cx="7820660" cy="721360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threePt" dir="t"/>
            </a:scene3d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altLang="zh-CN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TensorRT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优化原理</a:t>
            </a:r>
            <a:endParaRPr lang="zh-CN" altLang="en-US" sz="36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Lato" panose="020F0502020204030203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2370" y="1616710"/>
            <a:ext cx="4608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i="1">
                <a:ln>
                  <a:solidFill>
                    <a:srgbClr val="FFC000"/>
                  </a:solidFill>
                </a:ln>
                <a:solidFill>
                  <a:srgbClr val="FF0000"/>
                </a:solidFill>
              </a:rPr>
              <a:t>TensorRT </a:t>
            </a:r>
            <a:r>
              <a:rPr lang="zh-CN" altLang="en-US" sz="2000" b="1" i="1"/>
              <a:t>加速原理</a:t>
            </a:r>
            <a:endParaRPr lang="zh-CN" altLang="en-US" sz="2000" b="1"/>
          </a:p>
        </p:txBody>
      </p:sp>
      <p:graphicFrame>
        <p:nvGraphicFramePr>
          <p:cNvPr id="3" name="图示 2"/>
          <p:cNvGraphicFramePr/>
          <p:nvPr/>
        </p:nvGraphicFramePr>
        <p:xfrm>
          <a:off x="2527300" y="2015490"/>
          <a:ext cx="6355715" cy="318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7564120" y="2765425"/>
            <a:ext cx="19342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olidFill>
                  <a:schemeClr val="tx1"/>
                </a:solidFill>
                <a:sym typeface="+mn-ea"/>
              </a:rPr>
              <a:t>支持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FP32,FP16,INT8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数据精度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5" name="线形标注 1 14"/>
          <p:cNvSpPr/>
          <p:nvPr/>
        </p:nvSpPr>
        <p:spPr>
          <a:xfrm>
            <a:off x="6492875" y="1340485"/>
            <a:ext cx="2686685" cy="1055370"/>
          </a:xfrm>
          <a:prstGeom prst="borderCallout1">
            <a:avLst>
              <a:gd name="adj1" fmla="val 49819"/>
              <a:gd name="adj2" fmla="val 1229"/>
              <a:gd name="adj3" fmla="val 75270"/>
              <a:gd name="adj4" fmla="val -15646"/>
            </a:avLst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93510" y="1340485"/>
            <a:ext cx="268605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1200">
                <a:ln>
                  <a:noFill/>
                </a:ln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1200">
                <a:ln>
                  <a:noFill/>
                </a:ln>
                <a:solidFill>
                  <a:schemeClr val="tx1"/>
                </a:solidFill>
                <a:sym typeface="+mn-ea"/>
              </a:rPr>
              <a:t>、消除无用输出层，</a:t>
            </a:r>
            <a:r>
              <a:rPr lang="zh-CN" altLang="en-US" sz="1200">
                <a:ln>
                  <a:noFill/>
                </a:ln>
                <a:solidFill>
                  <a:srgbClr val="FF0000"/>
                </a:solidFill>
                <a:sym typeface="+mn-ea"/>
              </a:rPr>
              <a:t>减小计算</a:t>
            </a:r>
            <a:endParaRPr lang="zh-CN" altLang="en-US" sz="1200">
              <a:ln>
                <a:noFill/>
              </a:ln>
              <a:solidFill>
                <a:schemeClr val="tx1"/>
              </a:solidFill>
            </a:endParaRPr>
          </a:p>
          <a:p>
            <a:r>
              <a:rPr lang="en-US" altLang="zh-CN" sz="1200">
                <a:ln>
                  <a:noFill/>
                </a:ln>
                <a:solidFill>
                  <a:schemeClr val="tx1"/>
                </a:solidFill>
              </a:rPr>
              <a:t>2</a:t>
            </a:r>
            <a:r>
              <a:rPr lang="zh-CN" altLang="en-US" sz="1200">
                <a:ln>
                  <a:noFill/>
                </a:ln>
                <a:solidFill>
                  <a:schemeClr val="tx1"/>
                </a:solidFill>
              </a:rPr>
              <a:t>、</a:t>
            </a:r>
            <a:r>
              <a:rPr lang="zh-CN" altLang="en-US" sz="1200">
                <a:ln>
                  <a:noFill/>
                </a:ln>
                <a:solidFill>
                  <a:srgbClr val="FF0000"/>
                </a:solidFill>
                <a:sym typeface="+mn-ea"/>
              </a:rPr>
              <a:t>水平融合</a:t>
            </a:r>
            <a:r>
              <a:rPr lang="zh-CN" altLang="en-US" sz="1200">
                <a:ln>
                  <a:noFill/>
                </a:ln>
                <a:solidFill>
                  <a:schemeClr val="tx1"/>
                </a:solidFill>
                <a:sym typeface="+mn-ea"/>
              </a:rPr>
              <a:t>，输入相同和执行相同操作的层融合为一层</a:t>
            </a:r>
            <a:endParaRPr lang="zh-CN" altLang="en-US" sz="1200">
              <a:ln>
                <a:noFill/>
              </a:ln>
              <a:solidFill>
                <a:schemeClr val="tx1"/>
              </a:solidFill>
            </a:endParaRPr>
          </a:p>
          <a:p>
            <a:r>
              <a:rPr lang="en-US" altLang="zh-CN" sz="1200">
                <a:ln>
                  <a:noFill/>
                </a:ln>
                <a:solidFill>
                  <a:schemeClr val="tx1"/>
                </a:solidFill>
              </a:rPr>
              <a:t>3</a:t>
            </a:r>
            <a:r>
              <a:rPr lang="zh-CN" altLang="en-US" sz="1200">
                <a:ln>
                  <a:noFill/>
                </a:ln>
                <a:solidFill>
                  <a:schemeClr val="tx1"/>
                </a:solidFill>
              </a:rPr>
              <a:t>、</a:t>
            </a:r>
            <a:r>
              <a:rPr lang="zh-CN" altLang="en-US" sz="1200">
                <a:ln>
                  <a:noFill/>
                </a:ln>
                <a:solidFill>
                  <a:srgbClr val="FF0000"/>
                </a:solidFill>
                <a:sym typeface="+mn-ea"/>
              </a:rPr>
              <a:t>垂直融合</a:t>
            </a:r>
            <a:r>
              <a:rPr lang="zh-CN" altLang="en-US" sz="1200">
                <a:ln>
                  <a:noFill/>
                </a:ln>
                <a:solidFill>
                  <a:schemeClr val="tx1"/>
                </a:solidFill>
                <a:sym typeface="+mn-ea"/>
              </a:rPr>
              <a:t>，比如将</a:t>
            </a:r>
            <a:r>
              <a:rPr lang="en-US" altLang="zh-CN" sz="1200">
                <a:ln>
                  <a:noFill/>
                </a:ln>
                <a:solidFill>
                  <a:schemeClr val="tx1"/>
                </a:solidFill>
                <a:sym typeface="+mn-ea"/>
              </a:rPr>
              <a:t>Conv,BN,Relu</a:t>
            </a:r>
            <a:r>
              <a:rPr lang="zh-CN" altLang="en-US" sz="1200">
                <a:ln>
                  <a:noFill/>
                </a:ln>
                <a:solidFill>
                  <a:schemeClr val="tx1"/>
                </a:solidFill>
                <a:sym typeface="+mn-ea"/>
              </a:rPr>
              <a:t>融合为一层</a:t>
            </a:r>
            <a:endParaRPr lang="zh-CN" altLang="en-US" sz="1200">
              <a:ln>
                <a:noFill/>
              </a:ln>
              <a:solidFill>
                <a:schemeClr val="tx1"/>
              </a:solidFill>
            </a:endParaRPr>
          </a:p>
          <a:p>
            <a:endParaRPr lang="zh-CN" altLang="en-US" sz="12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7" name="线形标注 1 16"/>
          <p:cNvSpPr/>
          <p:nvPr/>
        </p:nvSpPr>
        <p:spPr>
          <a:xfrm>
            <a:off x="7564120" y="2729230"/>
            <a:ext cx="1847850" cy="532130"/>
          </a:xfrm>
          <a:prstGeom prst="borderCallout1">
            <a:avLst>
              <a:gd name="adj1" fmla="val 45584"/>
              <a:gd name="adj2" fmla="val -1099"/>
              <a:gd name="adj3" fmla="val 76730"/>
              <a:gd name="adj4" fmla="val -14604"/>
            </a:avLst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线形标注 1 21"/>
          <p:cNvSpPr/>
          <p:nvPr/>
        </p:nvSpPr>
        <p:spPr>
          <a:xfrm>
            <a:off x="7564120" y="3594735"/>
            <a:ext cx="2000885" cy="847725"/>
          </a:xfrm>
          <a:prstGeom prst="borderCallout1">
            <a:avLst>
              <a:gd name="adj1" fmla="val 49063"/>
              <a:gd name="adj2" fmla="val 222"/>
              <a:gd name="adj3" fmla="val 119250"/>
              <a:gd name="adj4" fmla="val -36242"/>
            </a:avLst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628255" y="3648710"/>
            <a:ext cx="19996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200">
                <a:solidFill>
                  <a:schemeClr val="tx1"/>
                </a:solidFill>
                <a:sym typeface="+mn-ea"/>
              </a:rPr>
              <a:t>针对不同的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GPU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平台，不同的网络模型进行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CUDA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核调整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，保证最佳性能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5" name="线形标注 1 24"/>
          <p:cNvSpPr/>
          <p:nvPr/>
        </p:nvSpPr>
        <p:spPr>
          <a:xfrm flipH="1">
            <a:off x="1660525" y="4171950"/>
            <a:ext cx="2258695" cy="789940"/>
          </a:xfrm>
          <a:prstGeom prst="borderCallout1">
            <a:avLst>
              <a:gd name="adj1" fmla="val 50080"/>
              <a:gd name="adj2" fmla="val -1152"/>
              <a:gd name="adj3" fmla="val 72990"/>
              <a:gd name="adj4" fmla="val -26651"/>
            </a:avLst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660525" y="4244340"/>
            <a:ext cx="22586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olidFill>
                  <a:schemeClr val="tx1"/>
                </a:solidFill>
                <a:sym typeface="+mn-ea"/>
              </a:rPr>
              <a:t>支</a:t>
            </a:r>
            <a:r>
              <a:rPr lang="en-US" sz="1200">
                <a:solidFill>
                  <a:schemeClr val="tx1"/>
                </a:solidFill>
                <a:sym typeface="+mn-ea"/>
              </a:rPr>
              <a:t>tensor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使用期间，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TRT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会为其指定显存，避免重复申请，减少内存占用和提高使用效率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7" name="线形标注 1 26"/>
          <p:cNvSpPr/>
          <p:nvPr/>
        </p:nvSpPr>
        <p:spPr>
          <a:xfrm flipH="1">
            <a:off x="1304290" y="2834005"/>
            <a:ext cx="2258695" cy="399415"/>
          </a:xfrm>
          <a:prstGeom prst="borderCallout1">
            <a:avLst>
              <a:gd name="adj1" fmla="val 47694"/>
              <a:gd name="adj2" fmla="val -1574"/>
              <a:gd name="adj3" fmla="val 98251"/>
              <a:gd name="adj4" fmla="val -22434"/>
            </a:avLst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447165" y="2896235"/>
            <a:ext cx="184277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200">
                <a:solidFill>
                  <a:schemeClr val="tx1"/>
                </a:solidFill>
                <a:sym typeface="+mn-ea"/>
              </a:rPr>
              <a:t>GPU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支持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多路输入流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处理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797685" y="5642610"/>
            <a:ext cx="7682230" cy="610870"/>
            <a:chOff x="2831" y="8886"/>
            <a:chExt cx="12098" cy="962"/>
          </a:xfrm>
        </p:grpSpPr>
        <p:sp>
          <p:nvSpPr>
            <p:cNvPr id="34" name="流程图: 过程 33"/>
            <p:cNvSpPr/>
            <p:nvPr/>
          </p:nvSpPr>
          <p:spPr>
            <a:xfrm>
              <a:off x="2831" y="8886"/>
              <a:ext cx="3124" cy="96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831" y="9119"/>
              <a:ext cx="312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rgbClr val="FFC000"/>
                  </a:solidFill>
                </a:rPr>
                <a:t>caffe,tensorflow</a:t>
              </a:r>
              <a:r>
                <a:rPr lang="zh-CN" altLang="en-US" sz="1400">
                  <a:solidFill>
                    <a:srgbClr val="FFC000"/>
                  </a:solidFill>
                </a:rPr>
                <a:t>等模型</a:t>
              </a:r>
              <a:endParaRPr lang="zh-CN" altLang="en-US" sz="1400">
                <a:solidFill>
                  <a:srgbClr val="FFC000"/>
                </a:solidFill>
              </a:endParaRPr>
            </a:p>
          </p:txBody>
        </p:sp>
        <p:sp>
          <p:nvSpPr>
            <p:cNvPr id="39" name="流程图: 过程 38"/>
            <p:cNvSpPr/>
            <p:nvPr/>
          </p:nvSpPr>
          <p:spPr>
            <a:xfrm>
              <a:off x="7318" y="8886"/>
              <a:ext cx="3124" cy="963"/>
            </a:xfrm>
            <a:prstGeom prst="flowChartProcess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238" y="9119"/>
              <a:ext cx="3288" cy="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txBody>
            <a:bodyPr wrap="square" rtlCol="0">
              <a:spAutoFit/>
            </a:bodyPr>
            <a:p>
              <a:pPr algn="ctr"/>
              <a:r>
                <a:rPr lang="en-US" sz="1400">
                  <a:solidFill>
                    <a:srgbClr val="FF0000"/>
                  </a:solidFill>
                </a:rPr>
                <a:t>TRT</a:t>
              </a:r>
              <a:r>
                <a:rPr lang="zh-CN" altLang="en-US" sz="1400">
                  <a:solidFill>
                    <a:srgbClr val="FF0000"/>
                  </a:solidFill>
                </a:rPr>
                <a:t>加速优化，重构网络</a:t>
              </a:r>
              <a:endParaRPr lang="en-US" altLang="zh-CN" sz="1400">
                <a:solidFill>
                  <a:srgbClr val="FF0000"/>
                </a:solidFill>
              </a:endParaRPr>
            </a:p>
          </p:txBody>
        </p:sp>
        <p:sp>
          <p:nvSpPr>
            <p:cNvPr id="41" name="流程图: 过程 40"/>
            <p:cNvSpPr/>
            <p:nvPr/>
          </p:nvSpPr>
          <p:spPr>
            <a:xfrm>
              <a:off x="11805" y="8886"/>
              <a:ext cx="3124" cy="96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1805" y="9119"/>
              <a:ext cx="312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400">
                  <a:solidFill>
                    <a:srgbClr val="FFC000"/>
                  </a:solidFill>
                </a:rPr>
                <a:t>TRT</a:t>
              </a:r>
              <a:r>
                <a:rPr lang="zh-CN" altLang="en-US" sz="1400">
                  <a:solidFill>
                    <a:srgbClr val="FFC000"/>
                  </a:solidFill>
                </a:rPr>
                <a:t>加速引擎</a:t>
              </a:r>
              <a:r>
                <a:rPr lang="en-US" altLang="zh-CN" sz="1400">
                  <a:solidFill>
                    <a:srgbClr val="FFC000"/>
                  </a:solidFill>
                </a:rPr>
                <a:t>engine</a:t>
              </a:r>
              <a:endParaRPr lang="en-US" altLang="zh-CN" sz="1400">
                <a:solidFill>
                  <a:srgbClr val="FFC000"/>
                </a:solidFill>
              </a:endParaRPr>
            </a:p>
          </p:txBody>
        </p:sp>
        <p:cxnSp>
          <p:nvCxnSpPr>
            <p:cNvPr id="43" name="直接箭头连接符 42"/>
            <p:cNvCxnSpPr>
              <a:stCxn id="38" idx="3"/>
              <a:endCxn id="40" idx="1"/>
            </p:cNvCxnSpPr>
            <p:nvPr/>
          </p:nvCxnSpPr>
          <p:spPr>
            <a:xfrm>
              <a:off x="5955" y="9361"/>
              <a:ext cx="128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5955" y="8969"/>
              <a:ext cx="128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FF0000"/>
                  </a:solidFill>
                </a:rPr>
                <a:t>原始模型</a:t>
              </a:r>
              <a:endParaRPr lang="zh-CN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0482" y="8969"/>
              <a:ext cx="128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FF0000"/>
                  </a:solidFill>
                </a:rPr>
                <a:t>优化模型</a:t>
              </a:r>
              <a:endParaRPr lang="zh-CN" alt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>
            <a:xfrm>
              <a:off x="10509" y="9443"/>
              <a:ext cx="1287" cy="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300" y="4647565"/>
            <a:ext cx="9344025" cy="17049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300" y="629920"/>
            <a:ext cx="4844415" cy="6032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014586"/>
                </a:solidFill>
              </a:rPr>
              <a:t>TensorRT</a:t>
            </a:r>
            <a:r>
              <a:rPr lang="zh-CN" altLang="en-US" dirty="0" smtClean="0">
                <a:solidFill>
                  <a:srgbClr val="014586"/>
                </a:solidFill>
              </a:rPr>
              <a:t>模型量化原理</a:t>
            </a:r>
            <a:endParaRPr lang="zh-CN" altLang="en-US" dirty="0" smtClean="0">
              <a:solidFill>
                <a:srgbClr val="014586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5621" y="1591761"/>
            <a:ext cx="671945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solidFill>
                  <a:srgbClr val="272049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网络模型量化</a:t>
            </a:r>
            <a:r>
              <a:rPr lang="en-CA" altLang="zh-CN" sz="2800" b="1" dirty="0" smtClean="0">
                <a:solidFill>
                  <a:srgbClr val="272049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zh-CN" altLang="en-US" sz="2800" b="1" dirty="0">
              <a:solidFill>
                <a:srgbClr val="272049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graphicFrame>
        <p:nvGraphicFramePr>
          <p:cNvPr id="10" name="图示 9"/>
          <p:cNvGraphicFramePr/>
          <p:nvPr/>
        </p:nvGraphicFramePr>
        <p:xfrm>
          <a:off x="1888490" y="2105025"/>
          <a:ext cx="6937375" cy="2647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矩形 12"/>
          <p:cNvSpPr/>
          <p:nvPr/>
        </p:nvSpPr>
        <p:spPr>
          <a:xfrm>
            <a:off x="8923020" y="4657090"/>
            <a:ext cx="847725" cy="16859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标注 13"/>
          <p:cNvSpPr/>
          <p:nvPr/>
        </p:nvSpPr>
        <p:spPr>
          <a:xfrm>
            <a:off x="9161145" y="2743835"/>
            <a:ext cx="1580515" cy="1370965"/>
          </a:xfrm>
          <a:prstGeom prst="wedgeRoundRectCallout">
            <a:avLst>
              <a:gd name="adj1" fmla="val -43732"/>
              <a:gd name="adj2" fmla="val 84738"/>
              <a:gd name="adj3" fmla="val 16667"/>
            </a:avLst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INT8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9227820" y="2952115"/>
            <a:ext cx="15138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int8</a:t>
            </a:r>
            <a:r>
              <a:rPr lang="zh-CN" altLang="en-US" sz="1400">
                <a:solidFill>
                  <a:srgbClr val="FF0000"/>
                </a:solidFill>
              </a:rPr>
              <a:t>量化能够以很小的精度损失为代价却能够显著减低模型大小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30345" y="4647565"/>
            <a:ext cx="847725" cy="16859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300" y="629920"/>
            <a:ext cx="4844415" cy="6032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014586"/>
                </a:solidFill>
              </a:rPr>
              <a:t>TensorRT</a:t>
            </a:r>
            <a:r>
              <a:rPr lang="zh-CN" altLang="en-US" dirty="0" smtClean="0">
                <a:solidFill>
                  <a:srgbClr val="014586"/>
                </a:solidFill>
              </a:rPr>
              <a:t>模型量化原理</a:t>
            </a:r>
            <a:endParaRPr lang="zh-CN" altLang="en-US" dirty="0" smtClean="0">
              <a:solidFill>
                <a:srgbClr val="014586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5621" y="1591761"/>
            <a:ext cx="671945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solidFill>
                  <a:srgbClr val="272049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网络模型量化</a:t>
            </a:r>
            <a:r>
              <a:rPr lang="en-CA" altLang="zh-CN" sz="2800" b="1" dirty="0" smtClean="0">
                <a:solidFill>
                  <a:srgbClr val="272049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zh-CN" altLang="en-US" sz="2800" b="1" dirty="0">
              <a:solidFill>
                <a:srgbClr val="272049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368550" y="5573395"/>
            <a:ext cx="5063490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/>
              <a:t>可参考</a:t>
            </a:r>
            <a:r>
              <a:rPr lang="zh-CN" altLang="en-US">
                <a:solidFill>
                  <a:srgbClr val="FF0000"/>
                </a:solidFill>
                <a:hlinkClick r:id="rId1" action="ppaction://hlinkfile"/>
              </a:rPr>
              <a:t>https://zhuanlan.zhihu.com/p/58182172</a:t>
            </a:r>
            <a:endParaRPr lang="zh-CN" altLang="en-US">
              <a:solidFill>
                <a:srgbClr val="FF0000"/>
              </a:solidFill>
              <a:hlinkClick r:id="rId1" action="ppaction://hlinkfile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06600" y="2568575"/>
            <a:ext cx="7331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i="1">
                <a:ln>
                  <a:solidFill>
                    <a:srgbClr val="FF0000"/>
                  </a:solidFill>
                </a:ln>
                <a:latin typeface="Cambria Math" panose="02040503050406030204" charset="0"/>
                <a:cs typeface="Cambria Math" panose="02040503050406030204" charset="0"/>
              </a:rPr>
              <a:t>Tensor Values = FP32 scale factor * int8 array + FP32 bias</a:t>
            </a:r>
            <a:endParaRPr lang="zh-CN" altLang="en-US" i="1">
              <a:ln>
                <a:solidFill>
                  <a:srgbClr val="FF0000"/>
                </a:solidFill>
              </a:ln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20775" y="3286760"/>
            <a:ext cx="2540000" cy="1476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/>
              <a:t>FP32 scale factor是一个浮点型的缩减系数，它随着优化过程改变 int8 array为一个int8型的矩阵</a:t>
            </a:r>
            <a:endParaRPr lang="zh-CN" altLang="en-US"/>
          </a:p>
        </p:txBody>
      </p:sp>
      <p:sp>
        <p:nvSpPr>
          <p:cNvPr id="7" name="流程图: 终止 6"/>
          <p:cNvSpPr/>
          <p:nvPr/>
        </p:nvSpPr>
        <p:spPr>
          <a:xfrm>
            <a:off x="4093845" y="3286760"/>
            <a:ext cx="1447800" cy="43815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FP32</a:t>
            </a:r>
            <a:endParaRPr lang="en-US" altLang="zh-CN"/>
          </a:p>
        </p:txBody>
      </p:sp>
      <p:sp>
        <p:nvSpPr>
          <p:cNvPr id="8" name="流程图: 终止 7"/>
          <p:cNvSpPr/>
          <p:nvPr/>
        </p:nvSpPr>
        <p:spPr>
          <a:xfrm>
            <a:off x="7365365" y="3286760"/>
            <a:ext cx="1447800" cy="43815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INT8</a:t>
            </a:r>
            <a:endParaRPr lang="en-US" altLang="zh-CN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5598795" y="3495040"/>
            <a:ext cx="163830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829300" y="3114675"/>
            <a:ext cx="1247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信息映射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415" y="3920490"/>
            <a:ext cx="2893060" cy="145669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829935" y="3517900"/>
            <a:ext cx="1247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重新编码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808470" y="2456180"/>
            <a:ext cx="1133475" cy="59245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云形标注 19"/>
          <p:cNvSpPr/>
          <p:nvPr/>
        </p:nvSpPr>
        <p:spPr>
          <a:xfrm>
            <a:off x="7689850" y="1094740"/>
            <a:ext cx="1647825" cy="112395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FF0000"/>
                </a:solidFill>
              </a:rPr>
              <a:t>bias</a:t>
            </a:r>
            <a:r>
              <a:rPr lang="zh-CN" altLang="en-US" sz="1400">
                <a:solidFill>
                  <a:srgbClr val="FF0000"/>
                </a:solidFill>
              </a:rPr>
              <a:t>影响不大，可去除（官方）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7970520" y="4495165"/>
            <a:ext cx="876300" cy="276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952865" y="4448810"/>
            <a:ext cx="1658620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信息损失最小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970520" y="4253230"/>
            <a:ext cx="11709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饱和量化</a:t>
            </a:r>
            <a:endParaRPr lang="zh-CN" altLang="en-US" sz="1400"/>
          </a:p>
        </p:txBody>
      </p:sp>
      <p:sp>
        <p:nvSpPr>
          <p:cNvPr id="24" name="文本框 23"/>
          <p:cNvSpPr txBox="1"/>
          <p:nvPr/>
        </p:nvSpPr>
        <p:spPr>
          <a:xfrm>
            <a:off x="7960995" y="4744085"/>
            <a:ext cx="11709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非饱和量化</a:t>
            </a:r>
            <a:endParaRPr lang="zh-CN" altLang="en-US" sz="140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4_1"/>
  <p:tag name="KSO_WM_UNIT_ID" val="diagram783_5*q_h_i*1_4_1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i"/>
  <p:tag name="KSO_WM_UNIT_INDEX" val="1_1"/>
  <p:tag name="KSO_WM_UNIT_ID" val="diagram783_5*q_i*1_1"/>
  <p:tag name="KSO_WM_UNIT_LAYERLEVEL" val="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TEXT_FILL_FORE_SCHEMECOLOR_INDEX" val="2"/>
  <p:tag name="KSO_WM_UNIT_TEXT_FILL_TYPE" val="1"/>
</p:tagLst>
</file>

<file path=ppt/tags/tag11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x"/>
  <p:tag name="KSO_WM_UNIT_INDEX" val="1_1"/>
  <p:tag name="KSO_WM_UNIT_ID" val="diagram783_5*q_x*1_1"/>
  <p:tag name="KSO_WM_UNIT_LAYERLEVEL" val="1_1"/>
  <p:tag name="KSO_WM_BEAUTIFY_FLAG" val="#wm#"/>
  <p:tag name="KSO_WM_DIAGRAM_GROUP_CODE" val="q1-1"/>
  <p:tag name="KSO_WM_UNIT_VALUE" val="110*99"/>
  <p:tag name="KSO_WM_UNIT_HIGHLIGHT" val="0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</p:tagLst>
</file>

<file path=ppt/tags/tag12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1_1"/>
  <p:tag name="KSO_WM_UNIT_ID" val="diagram783_5*q_h_i*1_1_1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13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1_2"/>
  <p:tag name="KSO_WM_UNIT_ID" val="diagram783_5*q_h_i*1_1_2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14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1_3"/>
  <p:tag name="KSO_WM_UNIT_ID" val="diagram783_5*q_h_i*1_1_3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15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3_1"/>
  <p:tag name="KSO_WM_UNIT_ID" val="diagram783_5*q_h_i*1_3_1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16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f"/>
  <p:tag name="KSO_WM_UNIT_INDEX" val="1_1_1"/>
  <p:tag name="KSO_WM_UNIT_ID" val="diagram783_5*q_h_f*1_1_1"/>
  <p:tag name="KSO_WM_UNIT_LAYERLEVEL" val="1_1_1"/>
  <p:tag name="KSO_WM_UNIT_VALUE" val="21"/>
  <p:tag name="KSO_WM_UNIT_HIGHLIGHT" val="0"/>
  <p:tag name="KSO_WM_UNIT_COMPATIBLE" val="0"/>
  <p:tag name="KSO_WM_BEAUTIFY_FLAG" val="#wm#"/>
  <p:tag name="KSO_WM_DIAGRAM_GROUP_CODE" val="q1-1"/>
  <p:tag name="KSO_WM_UNIT_PRESET_TEXT" val="单击此处添加文本具体内容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a"/>
  <p:tag name="KSO_WM_UNIT_INDEX" val="1_1_1"/>
  <p:tag name="KSO_WM_UNIT_ID" val="diagram783_5*q_h_a*1_1_1"/>
  <p:tag name="KSO_WM_UNIT_LAYERLEVEL" val="1_1_1"/>
  <p:tag name="KSO_WM_UNIT_VALUE" val="7"/>
  <p:tag name="KSO_WM_UNIT_HIGHLIGHT" val="0"/>
  <p:tag name="KSO_WM_UNIT_COMPATIBLE" val="0"/>
  <p:tag name="KSO_WM_BEAUTIFY_FLAG" val="#wm#"/>
  <p:tag name="KSO_WM_DIAGRAM_GROUP_CODE" val="q1-1"/>
  <p:tag name="KSO_WM_UNIT_PRESET_TEXT" val="添加标题"/>
  <p:tag name="KSO_WM_UNIT_ISCONTENTSTITLE" val="0"/>
  <p:tag name="KSO_WM_UNIT_NOCLEAR" val="0"/>
  <p:tag name="KSO_WM_UNIT_DIAGRAM_ISNUMVISUAL" val="0"/>
  <p:tag name="KSO_WM_UNIT_DIAGRAM_ISREFERUNIT" val="0"/>
  <p:tag name="KSO_WM_UNIT_TEXT_FILL_FORE_SCHEMECOLOR_INDEX" val="5"/>
  <p:tag name="KSO_WM_UNIT_TEXT_FILL_TYPE" val="1"/>
</p:tagLst>
</file>

<file path=ppt/tags/tag18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f"/>
  <p:tag name="KSO_WM_UNIT_INDEX" val="1_3_1"/>
  <p:tag name="KSO_WM_UNIT_ID" val="diagram783_5*q_h_f*1_3_1"/>
  <p:tag name="KSO_WM_UNIT_LAYERLEVEL" val="1_1_1"/>
  <p:tag name="KSO_WM_UNIT_VALUE" val="21"/>
  <p:tag name="KSO_WM_UNIT_HIGHLIGHT" val="0"/>
  <p:tag name="KSO_WM_UNIT_COMPATIBLE" val="0"/>
  <p:tag name="KSO_WM_BEAUTIFY_FLAG" val="#wm#"/>
  <p:tag name="KSO_WM_DIAGRAM_GROUP_CODE" val="q1-1"/>
  <p:tag name="KSO_WM_UNIT_PRESET_TEXT" val="单击此处添加文本具体内容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a"/>
  <p:tag name="KSO_WM_UNIT_INDEX" val="1_3_1"/>
  <p:tag name="KSO_WM_UNIT_ID" val="diagram783_5*q_h_a*1_3_1"/>
  <p:tag name="KSO_WM_UNIT_LAYERLEVEL" val="1_1_1"/>
  <p:tag name="KSO_WM_UNIT_VALUE" val="7"/>
  <p:tag name="KSO_WM_UNIT_HIGHLIGHT" val="0"/>
  <p:tag name="KSO_WM_UNIT_COMPATIBLE" val="0"/>
  <p:tag name="KSO_WM_BEAUTIFY_FLAG" val="#wm#"/>
  <p:tag name="KSO_WM_DIAGRAM_GROUP_CODE" val="q1-1"/>
  <p:tag name="KSO_WM_UNIT_PRESET_TEXT" val="添加标题"/>
  <p:tag name="KSO_WM_UNIT_ISCONTENTSTITLE" val="0"/>
  <p:tag name="KSO_WM_UNIT_NOCLEAR" val="0"/>
  <p:tag name="KSO_WM_UNIT_DIAGRAM_ISNUMVISUAL" val="0"/>
  <p:tag name="KSO_WM_UNIT_DIAGRAM_ISREFERUNIT" val="0"/>
  <p:tag name="KSO_WM_UNIT_TEXT_FILL_FORE_SCHEMECOLOR_INDEX" val="6"/>
  <p:tag name="KSO_WM_UNIT_TEXT_FILL_TYPE" val="1"/>
</p:tagLst>
</file>

<file path=ppt/tags/tag2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x"/>
  <p:tag name="KSO_WM_UNIT_INDEX" val="1_4_1"/>
  <p:tag name="KSO_WM_UNIT_ID" val="diagram783_5*q_h_x*1_4_1"/>
  <p:tag name="KSO_WM_UNIT_LAYERLEVEL" val="1_1_1"/>
  <p:tag name="KSO_WM_BEAUTIFY_FLAG" val="#wm#"/>
  <p:tag name="KSO_WM_DIAGRAM_GROUP_CODE" val="q1-1"/>
  <p:tag name="KSO_WM_UNIT_VALUE" val="121*117"/>
  <p:tag name="KSO_WM_UNIT_HIGHLIGHT" val="0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</p:tagLst>
</file>

<file path=ppt/tags/tag20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f"/>
  <p:tag name="KSO_WM_UNIT_INDEX" val="1_4_1"/>
  <p:tag name="KSO_WM_UNIT_ID" val="diagram783_5*q_h_f*1_4_1"/>
  <p:tag name="KSO_WM_UNIT_LAYERLEVEL" val="1_1_1"/>
  <p:tag name="KSO_WM_UNIT_VALUE" val="21"/>
  <p:tag name="KSO_WM_UNIT_HIGHLIGHT" val="0"/>
  <p:tag name="KSO_WM_UNIT_COMPATIBLE" val="0"/>
  <p:tag name="KSO_WM_BEAUTIFY_FLAG" val="#wm#"/>
  <p:tag name="KSO_WM_DIAGRAM_GROUP_CODE" val="q1-1"/>
  <p:tag name="KSO_WM_UNIT_PRESET_TEXT" val="单击此处添加文本具体内容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a"/>
  <p:tag name="KSO_WM_UNIT_INDEX" val="1_4_1"/>
  <p:tag name="KSO_WM_UNIT_ID" val="diagram783_5*q_h_a*1_4_1"/>
  <p:tag name="KSO_WM_UNIT_LAYERLEVEL" val="1_1_1"/>
  <p:tag name="KSO_WM_UNIT_VALUE" val="7"/>
  <p:tag name="KSO_WM_UNIT_HIGHLIGHT" val="0"/>
  <p:tag name="KSO_WM_UNIT_COMPATIBLE" val="0"/>
  <p:tag name="KSO_WM_BEAUTIFY_FLAG" val="#wm#"/>
  <p:tag name="KSO_WM_DIAGRAM_GROUP_CODE" val="q1-1"/>
  <p:tag name="KSO_WM_UNIT_PRESET_TEXT" val="添加标题"/>
  <p:tag name="KSO_WM_UNIT_ISCONTENTSTITLE" val="0"/>
  <p:tag name="KSO_WM_UNIT_NOCLEAR" val="0"/>
  <p:tag name="KSO_WM_UNIT_DIAGRAM_ISNUMVISUAL" val="0"/>
  <p:tag name="KSO_WM_UNIT_DIAGRAM_ISREFERUNIT" val="0"/>
  <p:tag name="KSO_WM_UNIT_TEXT_FILL_FORE_SCHEMECOLOR_INDEX" val="9"/>
  <p:tag name="KSO_WM_UNIT_TEXT_FILL_TYPE" val="1"/>
</p:tagLst>
</file>

<file path=ppt/tags/tag22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f"/>
  <p:tag name="KSO_WM_UNIT_INDEX" val="1_2_1"/>
  <p:tag name="KSO_WM_UNIT_ID" val="diagram783_5*q_h_f*1_2_1"/>
  <p:tag name="KSO_WM_UNIT_LAYERLEVEL" val="1_1_1"/>
  <p:tag name="KSO_WM_UNIT_VALUE" val="21"/>
  <p:tag name="KSO_WM_UNIT_HIGHLIGHT" val="0"/>
  <p:tag name="KSO_WM_UNIT_COMPATIBLE" val="0"/>
  <p:tag name="KSO_WM_BEAUTIFY_FLAG" val="#wm#"/>
  <p:tag name="KSO_WM_DIAGRAM_GROUP_CODE" val="q1-1"/>
  <p:tag name="KSO_WM_UNIT_PRESET_TEXT" val="单击此处添加文本具体内容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a"/>
  <p:tag name="KSO_WM_UNIT_INDEX" val="1_2_1"/>
  <p:tag name="KSO_WM_UNIT_ID" val="diagram783_5*q_h_a*1_2_1"/>
  <p:tag name="KSO_WM_UNIT_LAYERLEVEL" val="1_1_1"/>
  <p:tag name="KSO_WM_UNIT_VALUE" val="7"/>
  <p:tag name="KSO_WM_UNIT_HIGHLIGHT" val="0"/>
  <p:tag name="KSO_WM_UNIT_COMPATIBLE" val="0"/>
  <p:tag name="KSO_WM_BEAUTIFY_FLAG" val="#wm#"/>
  <p:tag name="KSO_WM_DIAGRAM_GROUP_CODE" val="q1-1"/>
  <p:tag name="KSO_WM_UNIT_PRESET_TEXT" val="添加标题"/>
  <p:tag name="KSO_WM_UNIT_ISCONTENTSTITLE" val="0"/>
  <p:tag name="KSO_WM_UNIT_NOCLEAR" val="0"/>
  <p:tag name="KSO_WM_UNIT_DIAGRAM_ISNUMVISUAL" val="0"/>
  <p:tag name="KSO_WM_UNIT_DIAGRAM_ISREFERUNIT" val="0"/>
  <p:tag name="KSO_WM_UNIT_TEXT_FILL_FORE_SCHEMECOLOR_INDEX" val="8"/>
  <p:tag name="KSO_WM_UNIT_TEXT_FILL_TYPE" val="1"/>
</p:tagLst>
</file>

<file path=ppt/tags/tag24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1_4"/>
  <p:tag name="KSO_WM_UNIT_ID" val="diagram783_5*q_h_i*1_1_4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5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2_1"/>
  <p:tag name="KSO_WM_UNIT_ID" val="diagram783_5*q_h_i*1_2_1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26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4_2"/>
  <p:tag name="KSO_WM_UNIT_ID" val="diagram783_5*q_h_i*1_4_2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27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6_1"/>
  <p:tag name="KSO_WM_UNIT_ID" val="diagram783_5*q_h_i*1_6_1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28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5_1"/>
  <p:tag name="KSO_WM_UNIT_ID" val="diagram783_5*q_h_i*1_5_1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29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6_2"/>
  <p:tag name="KSO_WM_UNIT_ID" val="diagram783_5*q_h_i*1_6_2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3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2_4"/>
  <p:tag name="KSO_WM_UNIT_ID" val="diagram783_5*q_h_i*1_2_4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30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x"/>
  <p:tag name="KSO_WM_UNIT_INDEX" val="1_6_1"/>
  <p:tag name="KSO_WM_UNIT_ID" val="diagram783_5*q_h_x*1_6_1"/>
  <p:tag name="KSO_WM_UNIT_LAYERLEVEL" val="1_1_1"/>
  <p:tag name="KSO_WM_BEAUTIFY_FLAG" val="#wm#"/>
  <p:tag name="KSO_WM_DIAGRAM_GROUP_CODE" val="q1-1"/>
  <p:tag name="KSO_WM_UNIT_VALUE" val="149*154"/>
  <p:tag name="KSO_WM_UNIT_HIGHLIGHT" val="0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</p:tagLst>
</file>

<file path=ppt/tags/tag31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5_2"/>
  <p:tag name="KSO_WM_UNIT_ID" val="diagram783_5*q_h_i*1_5_2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x"/>
  <p:tag name="KSO_WM_UNIT_INDEX" val="1_5_1"/>
  <p:tag name="KSO_WM_UNIT_ID" val="diagram783_5*q_h_x*1_5_1"/>
  <p:tag name="KSO_WM_UNIT_LAYERLEVEL" val="1_1_1"/>
  <p:tag name="KSO_WM_BEAUTIFY_FLAG" val="#wm#"/>
  <p:tag name="KSO_WM_DIAGRAM_GROUP_CODE" val="q1-1"/>
  <p:tag name="KSO_WM_UNIT_VALUE" val="159*142"/>
  <p:tag name="KSO_WM_UNIT_HIGHLIGHT" val="0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</p:tagLst>
</file>

<file path=ppt/tags/tag33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5_4"/>
  <p:tag name="KSO_WM_UNIT_ID" val="diagram783_5*q_h_i*1_5_4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4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5_5"/>
  <p:tag name="KSO_WM_UNIT_ID" val="diagram783_5*q_h_i*1_5_5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5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5_6"/>
  <p:tag name="KSO_WM_UNIT_ID" val="diagram783_5*q_h_i*1_5_6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6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f"/>
  <p:tag name="KSO_WM_UNIT_INDEX" val="1_5_1"/>
  <p:tag name="KSO_WM_UNIT_ID" val="diagram783_5*q_h_f*1_5_1"/>
  <p:tag name="KSO_WM_UNIT_LAYERLEVEL" val="1_1_1"/>
  <p:tag name="KSO_WM_UNIT_VALUE" val="21"/>
  <p:tag name="KSO_WM_UNIT_HIGHLIGHT" val="0"/>
  <p:tag name="KSO_WM_UNIT_COMPATIBLE" val="0"/>
  <p:tag name="KSO_WM_BEAUTIFY_FLAG" val="#wm#"/>
  <p:tag name="KSO_WM_DIAGRAM_GROUP_CODE" val="q1-1"/>
  <p:tag name="KSO_WM_UNIT_PRESET_TEXT" val="单击此处添加文本具体内容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a"/>
  <p:tag name="KSO_WM_UNIT_INDEX" val="1_5_1"/>
  <p:tag name="KSO_WM_UNIT_ID" val="diagram783_5*q_h_a*1_5_1"/>
  <p:tag name="KSO_WM_UNIT_LAYERLEVEL" val="1_1_1"/>
  <p:tag name="KSO_WM_UNIT_VALUE" val="7"/>
  <p:tag name="KSO_WM_UNIT_HIGHLIGHT" val="0"/>
  <p:tag name="KSO_WM_UNIT_COMPATIBLE" val="0"/>
  <p:tag name="KSO_WM_BEAUTIFY_FLAG" val="#wm#"/>
  <p:tag name="KSO_WM_DIAGRAM_GROUP_CODE" val="q1-1"/>
  <p:tag name="KSO_WM_UNIT_PRESET_TEXT" val="添加标题"/>
  <p:tag name="KSO_WM_UNIT_ISCONTENTSTITLE" val="0"/>
  <p:tag name="KSO_WM_UNIT_NOCLEAR" val="0"/>
  <p:tag name="KSO_WM_UNIT_DIAGRAM_ISNUMVISUAL" val="0"/>
  <p:tag name="KSO_WM_UNIT_DIAGRAM_ISREFERUNIT" val="0"/>
  <p:tag name="KSO_WM_UNIT_TEXT_FILL_FORE_SCHEMECOLOR_INDEX" val="7"/>
  <p:tag name="KSO_WM_UNIT_TEXT_FILL_TYPE" val="1"/>
</p:tagLst>
</file>

<file path=ppt/tags/tag38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2_2"/>
  <p:tag name="KSO_WM_UNIT_ID" val="diagram783_5*q_h_i*1_2_2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9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2_3"/>
  <p:tag name="KSO_WM_UNIT_ID" val="diagram783_5*q_h_i*1_2_3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x"/>
  <p:tag name="KSO_WM_UNIT_INDEX" val="1_2_1"/>
  <p:tag name="KSO_WM_UNIT_ID" val="diagram783_5*q_h_x*1_2_1"/>
  <p:tag name="KSO_WM_UNIT_LAYERLEVEL" val="1_1_1"/>
  <p:tag name="KSO_WM_BEAUTIFY_FLAG" val="#wm#"/>
  <p:tag name="KSO_WM_DIAGRAM_GROUP_CODE" val="q1-1"/>
  <p:tag name="KSO_WM_UNIT_VALUE" val="152*117"/>
  <p:tag name="KSO_WM_UNIT_HIGHLIGHT" val="0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</p:tagLst>
</file>

<file path=ppt/tags/tag40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2_5"/>
  <p:tag name="KSO_WM_UNIT_ID" val="diagram783_5*q_h_i*1_2_5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1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4_4"/>
  <p:tag name="KSO_WM_UNIT_ID" val="diagram783_5*q_h_i*1_4_4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2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6_4"/>
  <p:tag name="KSO_WM_UNIT_ID" val="diagram783_5*q_h_i*1_6_4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3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6_5"/>
  <p:tag name="KSO_WM_UNIT_ID" val="diagram783_5*q_h_i*1_6_5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4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6_6"/>
  <p:tag name="KSO_WM_UNIT_ID" val="diagram783_5*q_h_i*1_6_6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5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f"/>
  <p:tag name="KSO_WM_UNIT_INDEX" val="1_6_1"/>
  <p:tag name="KSO_WM_UNIT_ID" val="diagram783_5*q_h_f*1_6_1"/>
  <p:tag name="KSO_WM_UNIT_LAYERLEVEL" val="1_1_1"/>
  <p:tag name="KSO_WM_UNIT_VALUE" val="21"/>
  <p:tag name="KSO_WM_UNIT_HIGHLIGHT" val="0"/>
  <p:tag name="KSO_WM_UNIT_COMPATIBLE" val="0"/>
  <p:tag name="KSO_WM_BEAUTIFY_FLAG" val="#wm#"/>
  <p:tag name="KSO_WM_DIAGRAM_GROUP_CODE" val="q1-1"/>
  <p:tag name="KSO_WM_UNIT_PRESET_TEXT" val="单击此处添加文本具体内容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a"/>
  <p:tag name="KSO_WM_UNIT_INDEX" val="1_6_1"/>
  <p:tag name="KSO_WM_UNIT_ID" val="diagram783_5*q_h_a*1_6_1"/>
  <p:tag name="KSO_WM_UNIT_LAYERLEVEL" val="1_1_1"/>
  <p:tag name="KSO_WM_UNIT_VALUE" val="7"/>
  <p:tag name="KSO_WM_UNIT_HIGHLIGHT" val="0"/>
  <p:tag name="KSO_WM_UNIT_COMPATIBLE" val="0"/>
  <p:tag name="KSO_WM_BEAUTIFY_FLAG" val="#wm#"/>
  <p:tag name="KSO_WM_DIAGRAM_GROUP_CODE" val="q1-1"/>
  <p:tag name="KSO_WM_UNIT_PRESET_TEXT" val="添加标题"/>
  <p:tag name="KSO_WM_UNIT_ISCONTENTSTITLE" val="0"/>
  <p:tag name="KSO_WM_UNIT_NOCLEAR" val="0"/>
  <p:tag name="KSO_WM_UNIT_DIAGRAM_ISNUMVISUAL" val="0"/>
  <p:tag name="KSO_WM_UNIT_DIAGRAM_ISREFERUNIT" val="0"/>
  <p:tag name="KSO_WM_UNIT_TEXT_FILL_FORE_SCHEMECOLOR_INDEX" val="10"/>
  <p:tag name="KSO_WM_UNIT_TEXT_FILL_TYPE" val="1"/>
</p:tagLst>
</file>

<file path=ppt/tags/tag47.xml><?xml version="1.0" encoding="utf-8"?>
<p:tagLst xmlns:p="http://schemas.openxmlformats.org/presentationml/2006/main">
  <p:tag name="KSO_WM_BEAUTIFY_FLAG" val="#wm#"/>
  <p:tag name="KSO_WM_TEMPLATE_CATEGORY" val="diagram"/>
  <p:tag name="KSO_WM_TEMPLATE_INDEX" val="2020783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6-21T08:44:41&quot;,&quot;maxSize&quot;:{&quot;size1&quot;:56.199602298921675},&quot;minSize&quot;:{&quot;size1&quot;:56.199602298921675},&quot;normalSize&quot;:{&quot;size1&quot;:56.199602298921675},&quot;subLayout&quot;:[{&quot;id&quot;:&quot;2020-06-21T08:44:41&quot;,&quot;maxSize&quot;:{&quot;size1&quot;:42.666265876204882},&quot;minSize&quot;:{&quot;size1&quot;:29.366265876204878},&quot;normalSize&quot;:{&quot;size1&quot;:33.866265876204878},&quot;subLayout&quot;:[{&quot;id&quot;:&quot;2020-06-21T08:44:41&quot;,&quot;margin&quot;:{&quot;bottom&quot;:0.026000002399086952,&quot;left&quot;:2.1170001029968262,&quot;right&quot;:1.2439998388290405,&quot;top&quot;:2.1170001029968262},&quot;type&quot;:0},{&quot;id&quot;:&quot;2020-06-21T08:44:41&quot;,&quot;margin&quot;:{&quot;bottom&quot;:2.1170001029968262,&quot;left&quot;:2.1170001029968262,&quot;right&quot;:1.2439998388290405,&quot;top&quot;:0.81999999284744263},&quot;type&quot;:0}],&quot;type&quot;:0},{&quot;id&quot;:&quot;2020-06-21T08:44:41&quot;,&quot;margin&quot;:{&quot;bottom&quot;:1.2699999809265137,&quot;left&quot;:0,&quot;right&quot;:2.1170001029968262,&quot;top&quot;:1.2699999809265137},&quot;type&quot;:0}],&quot;type&quot;:0}"/>
  <p:tag name="KSO_WM_SLIDE_BACKGROUND" val="[&quot;general&quot;]"/>
  <p:tag name="KSO_WM_SLIDE_RATIO" val="1.777778"/>
  <p:tag name="KSO_WM_SLIDE_ID" val="diagram2020783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40*420"/>
  <p:tag name="KSO_WM_SLIDE_POSITION" val="60*60"/>
  <p:tag name="KSO_WM_TAG_VERSION" val="1.0"/>
  <p:tag name="KSO_WM_SLIDE_LAYOUT" val="a_d"/>
  <p:tag name="KSO_WM_SLIDE_LAYOUT_CNT" val="1_2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1b805c6bccd04b379090300748345bd0&quot;,&quot;fill_align&quot;:&quot;lb&quot;,&quot;text_align&quot;:&quot;lb&quot;,&quot;text_direction&quot;:&quot;horizontal&quot;,&quot;chip_types&quot;:[&quot;header&quot;]},{&quot;fill_id&quot;:&quot;3fe77acd71f84459bae1c17a325b49fe&quot;,&quot;fill_align&quot;:&quot;lt&quot;,&quot;text_align&quot;:&quot;lt&quot;,&quot;text_direction&quot;:&quot;horizontal&quot;,&quot;chip_types&quot;:[&quot;pictext&quot;,&quot;text&quot;,&quot;picture&quot;,&quot;chart&quot;,&quot;table&quot;]},{&quot;fill_id&quot;:&quot;630c36f9094644bbb21868162f8fa0cf&quot;,&quot;fill_align&quot;:&quot;lt&quot;,&quot;text_align&quot;:&quot;lt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,&quot;creativecrop&quot;]}],[{&quot;fill_id&quot;:&quot;1b805c6bccd04b379090300748345bd0&quot;,&quot;fill_align&quot;:&quot;lb&quot;,&quot;text_align&quot;:&quot;lb&quot;,&quot;text_direction&quot;:&quot;horizontal&quot;,&quot;chip_types&quot;:[&quot;header&quot;]},{&quot;fill_id&quot;:&quot;3fe77acd71f84459bae1c17a325b49fe&quot;,&quot;fill_align&quot;:&quot;lt&quot;,&quot;text_align&quot;:&quot;lt&quot;,&quot;text_direction&quot;:&quot;horizontal&quot;,&quot;chip_types&quot;:[&quot;diagram&quot;]},{&quot;fill_id&quot;:&quot;630c36f9094644bbb21868162f8fa0cf&quot;,&quot;fill_align&quot;:&quot;lt&quot;,&quot;text_align&quot;:&quot;lt&quot;,&quot;text_direction&quot;:&quot;horizontal&quot;,&quot;chip_types&quot;:[&quot;text&quot;,&quot;picture&quot;]}]]"/>
  <p:tag name="KSO_WM_CHIP_XID" val="5eecb344a758c1ec0b708a51"/>
  <p:tag name="KSO_WM_CHIP_GROUPID" val="5eecb344a758c1ec0b708a50"/>
  <p:tag name="KSO_WM_SLIDE_BK_DARK_LIGHT" val="2"/>
  <p:tag name="KSO_WM_SLIDE_BACKGROUND_TYPE" val="general"/>
  <p:tag name="KSO_WM_SLIDE_SUPPORT_FEATURE_TYPE" val="0"/>
  <p:tag name="KSO_WM_TEMPLATE_ASSEMBLE_XID" val="5eeead70a758c1ec0b709313"/>
  <p:tag name="KSO_WM_TEMPLATE_ASSEMBLE_GROUPID" val="5eeead70a758c1ec0b709313"/>
</p:tagLst>
</file>

<file path=ppt/tags/tag48.xml><?xml version="1.0" encoding="utf-8"?>
<p:tagLst xmlns:p="http://schemas.openxmlformats.org/presentationml/2006/main">
  <p:tag name="KSO_WM_BEAUTIFY_FLAG" val="#wm#"/>
  <p:tag name="KSO_WM_TEMPLATE_CATEGORY" val="diagram"/>
  <p:tag name="KSO_WM_TEMPLATE_INDEX" val="2020783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6-21T08:44:41&quot;,&quot;maxSize&quot;:{&quot;size1&quot;:56.199602298921675},&quot;minSize&quot;:{&quot;size1&quot;:56.199602298921675},&quot;normalSize&quot;:{&quot;size1&quot;:56.199602298921675},&quot;subLayout&quot;:[{&quot;id&quot;:&quot;2020-06-21T08:44:41&quot;,&quot;maxSize&quot;:{&quot;size1&quot;:42.666265876204882},&quot;minSize&quot;:{&quot;size1&quot;:29.366265876204878},&quot;normalSize&quot;:{&quot;size1&quot;:33.866265876204878},&quot;subLayout&quot;:[{&quot;id&quot;:&quot;2020-06-21T08:44:41&quot;,&quot;margin&quot;:{&quot;bottom&quot;:0.026000002399086952,&quot;left&quot;:2.1170001029968262,&quot;right&quot;:1.2439998388290405,&quot;top&quot;:2.1170001029968262},&quot;type&quot;:0},{&quot;id&quot;:&quot;2020-06-21T08:44:41&quot;,&quot;margin&quot;:{&quot;bottom&quot;:2.1170001029968262,&quot;left&quot;:2.1170001029968262,&quot;right&quot;:1.2439998388290405,&quot;top&quot;:0.81999999284744263},&quot;type&quot;:0}],&quot;type&quot;:0},{&quot;id&quot;:&quot;2020-06-21T08:44:41&quot;,&quot;margin&quot;:{&quot;bottom&quot;:1.2699999809265137,&quot;left&quot;:0,&quot;right&quot;:2.1170001029968262,&quot;top&quot;:1.2699999809265137},&quot;type&quot;:0}],&quot;type&quot;:0}"/>
  <p:tag name="KSO_WM_SLIDE_BACKGROUND" val="[&quot;general&quot;]"/>
  <p:tag name="KSO_WM_SLIDE_RATIO" val="1.777778"/>
  <p:tag name="KSO_WM_SLIDE_ID" val="diagram2020783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40*420"/>
  <p:tag name="KSO_WM_SLIDE_POSITION" val="60*60"/>
  <p:tag name="KSO_WM_TAG_VERSION" val="1.0"/>
  <p:tag name="KSO_WM_SLIDE_LAYOUT" val="a_d"/>
  <p:tag name="KSO_WM_SLIDE_LAYOUT_CNT" val="1_2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1b805c6bccd04b379090300748345bd0&quot;,&quot;fill_align&quot;:&quot;lb&quot;,&quot;text_align&quot;:&quot;lb&quot;,&quot;text_direction&quot;:&quot;horizontal&quot;,&quot;chip_types&quot;:[&quot;header&quot;]},{&quot;fill_id&quot;:&quot;3fe77acd71f84459bae1c17a325b49fe&quot;,&quot;fill_align&quot;:&quot;lt&quot;,&quot;text_align&quot;:&quot;lt&quot;,&quot;text_direction&quot;:&quot;horizontal&quot;,&quot;chip_types&quot;:[&quot;pictext&quot;,&quot;text&quot;,&quot;picture&quot;,&quot;chart&quot;,&quot;table&quot;]},{&quot;fill_id&quot;:&quot;630c36f9094644bbb21868162f8fa0cf&quot;,&quot;fill_align&quot;:&quot;lt&quot;,&quot;text_align&quot;:&quot;lt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,&quot;creativecrop&quot;]}],[{&quot;fill_id&quot;:&quot;1b805c6bccd04b379090300748345bd0&quot;,&quot;fill_align&quot;:&quot;lb&quot;,&quot;text_align&quot;:&quot;lb&quot;,&quot;text_direction&quot;:&quot;horizontal&quot;,&quot;chip_types&quot;:[&quot;header&quot;]},{&quot;fill_id&quot;:&quot;3fe77acd71f84459bae1c17a325b49fe&quot;,&quot;fill_align&quot;:&quot;lt&quot;,&quot;text_align&quot;:&quot;lt&quot;,&quot;text_direction&quot;:&quot;horizontal&quot;,&quot;chip_types&quot;:[&quot;diagram&quot;]},{&quot;fill_id&quot;:&quot;630c36f9094644bbb21868162f8fa0cf&quot;,&quot;fill_align&quot;:&quot;lt&quot;,&quot;text_align&quot;:&quot;lt&quot;,&quot;text_direction&quot;:&quot;horizontal&quot;,&quot;chip_types&quot;:[&quot;text&quot;,&quot;picture&quot;]}]]"/>
  <p:tag name="KSO_WM_CHIP_XID" val="5eecb344a758c1ec0b708a51"/>
  <p:tag name="KSO_WM_CHIP_GROUPID" val="5eecb344a758c1ec0b708a50"/>
  <p:tag name="KSO_WM_SLIDE_BK_DARK_LIGHT" val="2"/>
  <p:tag name="KSO_WM_SLIDE_BACKGROUND_TYPE" val="general"/>
  <p:tag name="KSO_WM_SLIDE_SUPPORT_FEATURE_TYPE" val="0"/>
  <p:tag name="KSO_WM_TEMPLATE_ASSEMBLE_XID" val="5eeead70a758c1ec0b709313"/>
  <p:tag name="KSO_WM_TEMPLATE_ASSEMBLE_GROUPID" val="5eeead70a758c1ec0b709313"/>
</p:tagLst>
</file>

<file path=ppt/tags/tag49.xml><?xml version="1.0" encoding="utf-8"?>
<p:tagLst xmlns:p="http://schemas.openxmlformats.org/presentationml/2006/main">
  <p:tag name="KSO_WM_BEAUTIFY_FLAG" val="#wm#"/>
  <p:tag name="KSO_WM_TEMPLATE_CATEGORY" val="diagram"/>
  <p:tag name="KSO_WM_TEMPLATE_INDEX" val="2020783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6-21T08:44:41&quot;,&quot;maxSize&quot;:{&quot;size1&quot;:56.199602298921675},&quot;minSize&quot;:{&quot;size1&quot;:56.199602298921675},&quot;normalSize&quot;:{&quot;size1&quot;:56.199602298921675},&quot;subLayout&quot;:[{&quot;id&quot;:&quot;2020-06-21T08:44:41&quot;,&quot;maxSize&quot;:{&quot;size1&quot;:42.666265876204882},&quot;minSize&quot;:{&quot;size1&quot;:29.366265876204878},&quot;normalSize&quot;:{&quot;size1&quot;:33.866265876204878},&quot;subLayout&quot;:[{&quot;id&quot;:&quot;2020-06-21T08:44:41&quot;,&quot;margin&quot;:{&quot;bottom&quot;:0.026000002399086952,&quot;left&quot;:2.1170001029968262,&quot;right&quot;:1.2439998388290405,&quot;top&quot;:2.1170001029968262},&quot;type&quot;:0},{&quot;id&quot;:&quot;2020-06-21T08:44:41&quot;,&quot;margin&quot;:{&quot;bottom&quot;:2.1170001029968262,&quot;left&quot;:2.1170001029968262,&quot;right&quot;:1.2439998388290405,&quot;top&quot;:0.81999999284744263},&quot;type&quot;:0}],&quot;type&quot;:0},{&quot;id&quot;:&quot;2020-06-21T08:44:41&quot;,&quot;margin&quot;:{&quot;bottom&quot;:1.2699999809265137,&quot;left&quot;:0,&quot;right&quot;:2.1170001029968262,&quot;top&quot;:1.2699999809265137},&quot;type&quot;:0}],&quot;type&quot;:0}"/>
  <p:tag name="KSO_WM_SLIDE_BACKGROUND" val="[&quot;general&quot;]"/>
  <p:tag name="KSO_WM_SLIDE_RATIO" val="1.777778"/>
  <p:tag name="KSO_WM_SLIDE_ID" val="diagram2020783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40*420"/>
  <p:tag name="KSO_WM_SLIDE_POSITION" val="60*60"/>
  <p:tag name="KSO_WM_TAG_VERSION" val="1.0"/>
  <p:tag name="KSO_WM_SLIDE_LAYOUT" val="a_d"/>
  <p:tag name="KSO_WM_SLIDE_LAYOUT_CNT" val="1_2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1b805c6bccd04b379090300748345bd0&quot;,&quot;fill_align&quot;:&quot;lb&quot;,&quot;text_align&quot;:&quot;lb&quot;,&quot;text_direction&quot;:&quot;horizontal&quot;,&quot;chip_types&quot;:[&quot;header&quot;]},{&quot;fill_id&quot;:&quot;3fe77acd71f84459bae1c17a325b49fe&quot;,&quot;fill_align&quot;:&quot;lt&quot;,&quot;text_align&quot;:&quot;lt&quot;,&quot;text_direction&quot;:&quot;horizontal&quot;,&quot;chip_types&quot;:[&quot;pictext&quot;,&quot;text&quot;,&quot;picture&quot;,&quot;chart&quot;,&quot;table&quot;]},{&quot;fill_id&quot;:&quot;630c36f9094644bbb21868162f8fa0cf&quot;,&quot;fill_align&quot;:&quot;lt&quot;,&quot;text_align&quot;:&quot;lt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,&quot;creativecrop&quot;]}],[{&quot;fill_id&quot;:&quot;1b805c6bccd04b379090300748345bd0&quot;,&quot;fill_align&quot;:&quot;lb&quot;,&quot;text_align&quot;:&quot;lb&quot;,&quot;text_direction&quot;:&quot;horizontal&quot;,&quot;chip_types&quot;:[&quot;header&quot;]},{&quot;fill_id&quot;:&quot;3fe77acd71f84459bae1c17a325b49fe&quot;,&quot;fill_align&quot;:&quot;lt&quot;,&quot;text_align&quot;:&quot;lt&quot;,&quot;text_direction&quot;:&quot;horizontal&quot;,&quot;chip_types&quot;:[&quot;diagram&quot;]},{&quot;fill_id&quot;:&quot;630c36f9094644bbb21868162f8fa0cf&quot;,&quot;fill_align&quot;:&quot;lt&quot;,&quot;text_align&quot;:&quot;lt&quot;,&quot;text_direction&quot;:&quot;horizontal&quot;,&quot;chip_types&quot;:[&quot;text&quot;,&quot;picture&quot;]}]]"/>
  <p:tag name="KSO_WM_CHIP_XID" val="5eecb344a758c1ec0b708a51"/>
  <p:tag name="KSO_WM_CHIP_GROUPID" val="5eecb344a758c1ec0b708a50"/>
  <p:tag name="KSO_WM_SLIDE_BK_DARK_LIGHT" val="2"/>
  <p:tag name="KSO_WM_SLIDE_BACKGROUND_TYPE" val="general"/>
  <p:tag name="KSO_WM_SLIDE_SUPPORT_FEATURE_TYPE" val="0"/>
  <p:tag name="KSO_WM_TEMPLATE_ASSEMBLE_XID" val="5eeead70a758c1ec0b709313"/>
  <p:tag name="KSO_WM_TEMPLATE_ASSEMBLE_GROUPID" val="5eeead70a758c1ec0b709313"/>
</p:tagLst>
</file>

<file path=ppt/tags/tag5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3_2"/>
  <p:tag name="KSO_WM_UNIT_ID" val="diagram783_5*q_h_i*1_3_2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50.xml><?xml version="1.0" encoding="utf-8"?>
<p:tagLst xmlns:p="http://schemas.openxmlformats.org/presentationml/2006/main">
  <p:tag name="KSO_WM_BEAUTIFY_FLAG" val="#wm#"/>
  <p:tag name="KSO_WM_TEMPLATE_CATEGORY" val="diagram"/>
  <p:tag name="KSO_WM_TEMPLATE_INDEX" val="2020783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6-21T08:44:41&quot;,&quot;maxSize&quot;:{&quot;size1&quot;:56.199602298921675},&quot;minSize&quot;:{&quot;size1&quot;:56.199602298921675},&quot;normalSize&quot;:{&quot;size1&quot;:56.199602298921675},&quot;subLayout&quot;:[{&quot;id&quot;:&quot;2020-06-21T08:44:41&quot;,&quot;maxSize&quot;:{&quot;size1&quot;:42.666265876204882},&quot;minSize&quot;:{&quot;size1&quot;:29.366265876204878},&quot;normalSize&quot;:{&quot;size1&quot;:33.866265876204878},&quot;subLayout&quot;:[{&quot;id&quot;:&quot;2020-06-21T08:44:41&quot;,&quot;margin&quot;:{&quot;bottom&quot;:0.026000002399086952,&quot;left&quot;:2.1170001029968262,&quot;right&quot;:1.2439998388290405,&quot;top&quot;:2.1170001029968262},&quot;type&quot;:0},{&quot;id&quot;:&quot;2020-06-21T08:44:41&quot;,&quot;margin&quot;:{&quot;bottom&quot;:2.1170001029968262,&quot;left&quot;:2.1170001029968262,&quot;right&quot;:1.2439998388290405,&quot;top&quot;:0.81999999284744263},&quot;type&quot;:0}],&quot;type&quot;:0},{&quot;id&quot;:&quot;2020-06-21T08:44:41&quot;,&quot;margin&quot;:{&quot;bottom&quot;:1.2699999809265137,&quot;left&quot;:0,&quot;right&quot;:2.1170001029968262,&quot;top&quot;:1.2699999809265137},&quot;type&quot;:0}],&quot;type&quot;:0}"/>
  <p:tag name="KSO_WM_SLIDE_BACKGROUND" val="[&quot;general&quot;]"/>
  <p:tag name="KSO_WM_SLIDE_RATIO" val="1.777778"/>
  <p:tag name="KSO_WM_SLIDE_ID" val="diagram2020783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40*420"/>
  <p:tag name="KSO_WM_SLIDE_POSITION" val="60*60"/>
  <p:tag name="KSO_WM_TAG_VERSION" val="1.0"/>
  <p:tag name="KSO_WM_SLIDE_LAYOUT" val="a_d"/>
  <p:tag name="KSO_WM_SLIDE_LAYOUT_CNT" val="1_2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1b805c6bccd04b379090300748345bd0&quot;,&quot;fill_align&quot;:&quot;lb&quot;,&quot;text_align&quot;:&quot;lb&quot;,&quot;text_direction&quot;:&quot;horizontal&quot;,&quot;chip_types&quot;:[&quot;header&quot;]},{&quot;fill_id&quot;:&quot;3fe77acd71f84459bae1c17a325b49fe&quot;,&quot;fill_align&quot;:&quot;lt&quot;,&quot;text_align&quot;:&quot;lt&quot;,&quot;text_direction&quot;:&quot;horizontal&quot;,&quot;chip_types&quot;:[&quot;pictext&quot;,&quot;text&quot;,&quot;picture&quot;,&quot;chart&quot;,&quot;table&quot;]},{&quot;fill_id&quot;:&quot;630c36f9094644bbb21868162f8fa0cf&quot;,&quot;fill_align&quot;:&quot;lt&quot;,&quot;text_align&quot;:&quot;lt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,&quot;creativecrop&quot;]}],[{&quot;fill_id&quot;:&quot;1b805c6bccd04b379090300748345bd0&quot;,&quot;fill_align&quot;:&quot;lb&quot;,&quot;text_align&quot;:&quot;lb&quot;,&quot;text_direction&quot;:&quot;horizontal&quot;,&quot;chip_types&quot;:[&quot;header&quot;]},{&quot;fill_id&quot;:&quot;3fe77acd71f84459bae1c17a325b49fe&quot;,&quot;fill_align&quot;:&quot;lt&quot;,&quot;text_align&quot;:&quot;lt&quot;,&quot;text_direction&quot;:&quot;horizontal&quot;,&quot;chip_types&quot;:[&quot;diagram&quot;]},{&quot;fill_id&quot;:&quot;630c36f9094644bbb21868162f8fa0cf&quot;,&quot;fill_align&quot;:&quot;lt&quot;,&quot;text_align&quot;:&quot;lt&quot;,&quot;text_direction&quot;:&quot;horizontal&quot;,&quot;chip_types&quot;:[&quot;text&quot;,&quot;picture&quot;]}]]"/>
  <p:tag name="KSO_WM_CHIP_XID" val="5eecb344a758c1ec0b708a51"/>
  <p:tag name="KSO_WM_CHIP_GROUPID" val="5eecb344a758c1ec0b708a50"/>
  <p:tag name="KSO_WM_SLIDE_BK_DARK_LIGHT" val="2"/>
  <p:tag name="KSO_WM_SLIDE_BACKGROUND_TYPE" val="general"/>
  <p:tag name="KSO_WM_SLIDE_SUPPORT_FEATURE_TYPE" val="0"/>
  <p:tag name="KSO_WM_TEMPLATE_ASSEMBLE_XID" val="5eeead70a758c1ec0b709313"/>
  <p:tag name="KSO_WM_TEMPLATE_ASSEMBLE_GROUPID" val="5eeead70a758c1ec0b709313"/>
</p:tagLst>
</file>

<file path=ppt/tags/tag51.xml><?xml version="1.0" encoding="utf-8"?>
<p:tagLst xmlns:p="http://schemas.openxmlformats.org/presentationml/2006/main">
  <p:tag name="KSO_WM_BEAUTIFY_FLAG" val="#wm#"/>
  <p:tag name="KSO_WM_TEMPLATE_CATEGORY" val="diagram"/>
  <p:tag name="KSO_WM_TEMPLATE_INDEX" val="2020783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6-21T08:44:41&quot;,&quot;maxSize&quot;:{&quot;size1&quot;:56.199602298921675},&quot;minSize&quot;:{&quot;size1&quot;:56.199602298921675},&quot;normalSize&quot;:{&quot;size1&quot;:56.199602298921675},&quot;subLayout&quot;:[{&quot;id&quot;:&quot;2020-06-21T08:44:41&quot;,&quot;maxSize&quot;:{&quot;size1&quot;:42.666265876204882},&quot;minSize&quot;:{&quot;size1&quot;:29.366265876204878},&quot;normalSize&quot;:{&quot;size1&quot;:33.866265876204878},&quot;subLayout&quot;:[{&quot;id&quot;:&quot;2020-06-21T08:44:41&quot;,&quot;margin&quot;:{&quot;bottom&quot;:0.026000002399086952,&quot;left&quot;:2.1170001029968262,&quot;right&quot;:1.2439998388290405,&quot;top&quot;:2.1170001029968262},&quot;type&quot;:0},{&quot;id&quot;:&quot;2020-06-21T08:44:41&quot;,&quot;margin&quot;:{&quot;bottom&quot;:2.1170001029968262,&quot;left&quot;:2.1170001029968262,&quot;right&quot;:1.2439998388290405,&quot;top&quot;:0.81999999284744263},&quot;type&quot;:0}],&quot;type&quot;:0},{&quot;id&quot;:&quot;2020-06-21T08:44:41&quot;,&quot;margin&quot;:{&quot;bottom&quot;:1.2699999809265137,&quot;left&quot;:0,&quot;right&quot;:2.1170001029968262,&quot;top&quot;:1.2699999809265137},&quot;type&quot;:0}],&quot;type&quot;:0}"/>
  <p:tag name="KSO_WM_SLIDE_BACKGROUND" val="[&quot;general&quot;]"/>
  <p:tag name="KSO_WM_SLIDE_RATIO" val="1.777778"/>
  <p:tag name="KSO_WM_SLIDE_ID" val="diagram2020783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40*420"/>
  <p:tag name="KSO_WM_SLIDE_POSITION" val="60*60"/>
  <p:tag name="KSO_WM_TAG_VERSION" val="1.0"/>
  <p:tag name="KSO_WM_SLIDE_LAYOUT" val="a_d"/>
  <p:tag name="KSO_WM_SLIDE_LAYOUT_CNT" val="1_2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1b805c6bccd04b379090300748345bd0&quot;,&quot;fill_align&quot;:&quot;lb&quot;,&quot;text_align&quot;:&quot;lb&quot;,&quot;text_direction&quot;:&quot;horizontal&quot;,&quot;chip_types&quot;:[&quot;header&quot;]},{&quot;fill_id&quot;:&quot;3fe77acd71f84459bae1c17a325b49fe&quot;,&quot;fill_align&quot;:&quot;lt&quot;,&quot;text_align&quot;:&quot;lt&quot;,&quot;text_direction&quot;:&quot;horizontal&quot;,&quot;chip_types&quot;:[&quot;pictext&quot;,&quot;text&quot;,&quot;picture&quot;,&quot;chart&quot;,&quot;table&quot;]},{&quot;fill_id&quot;:&quot;630c36f9094644bbb21868162f8fa0cf&quot;,&quot;fill_align&quot;:&quot;lt&quot;,&quot;text_align&quot;:&quot;lt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,&quot;creativecrop&quot;]}],[{&quot;fill_id&quot;:&quot;1b805c6bccd04b379090300748345bd0&quot;,&quot;fill_align&quot;:&quot;lb&quot;,&quot;text_align&quot;:&quot;lb&quot;,&quot;text_direction&quot;:&quot;horizontal&quot;,&quot;chip_types&quot;:[&quot;header&quot;]},{&quot;fill_id&quot;:&quot;3fe77acd71f84459bae1c17a325b49fe&quot;,&quot;fill_align&quot;:&quot;lt&quot;,&quot;text_align&quot;:&quot;lt&quot;,&quot;text_direction&quot;:&quot;horizontal&quot;,&quot;chip_types&quot;:[&quot;diagram&quot;]},{&quot;fill_id&quot;:&quot;630c36f9094644bbb21868162f8fa0cf&quot;,&quot;fill_align&quot;:&quot;lt&quot;,&quot;text_align&quot;:&quot;lt&quot;,&quot;text_direction&quot;:&quot;horizontal&quot;,&quot;chip_types&quot;:[&quot;text&quot;,&quot;picture&quot;]}]]"/>
  <p:tag name="KSO_WM_CHIP_XID" val="5eecb344a758c1ec0b708a51"/>
  <p:tag name="KSO_WM_CHIP_GROUPID" val="5eecb344a758c1ec0b708a50"/>
  <p:tag name="KSO_WM_SLIDE_BK_DARK_LIGHT" val="2"/>
  <p:tag name="KSO_WM_SLIDE_BACKGROUND_TYPE" val="general"/>
  <p:tag name="KSO_WM_SLIDE_SUPPORT_FEATURE_TYPE" val="0"/>
  <p:tag name="KSO_WM_TEMPLATE_ASSEMBLE_XID" val="5eeead70a758c1ec0b709313"/>
  <p:tag name="KSO_WM_TEMPLATE_ASSEMBLE_GROUPID" val="5eeead70a758c1ec0b709313"/>
</p:tagLst>
</file>

<file path=ppt/tags/tag52.xml><?xml version="1.0" encoding="utf-8"?>
<p:tagLst xmlns:p="http://schemas.openxmlformats.org/presentationml/2006/main">
  <p:tag name="KSO_WM_BEAUTIFY_FLAG" val="#wm#"/>
  <p:tag name="KSO_WM_TEMPLATE_CATEGORY" val="diagram"/>
  <p:tag name="KSO_WM_TEMPLATE_INDEX" val="2020783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6-21T08:44:41&quot;,&quot;maxSize&quot;:{&quot;size1&quot;:56.199602298921675},&quot;minSize&quot;:{&quot;size1&quot;:56.199602298921675},&quot;normalSize&quot;:{&quot;size1&quot;:56.199602298921675},&quot;subLayout&quot;:[{&quot;id&quot;:&quot;2020-06-21T08:44:41&quot;,&quot;maxSize&quot;:{&quot;size1&quot;:42.666265876204882},&quot;minSize&quot;:{&quot;size1&quot;:29.366265876204878},&quot;normalSize&quot;:{&quot;size1&quot;:33.866265876204878},&quot;subLayout&quot;:[{&quot;id&quot;:&quot;2020-06-21T08:44:41&quot;,&quot;margin&quot;:{&quot;bottom&quot;:0.026000002399086952,&quot;left&quot;:2.1170001029968262,&quot;right&quot;:1.2439998388290405,&quot;top&quot;:2.1170001029968262},&quot;type&quot;:0},{&quot;id&quot;:&quot;2020-06-21T08:44:41&quot;,&quot;margin&quot;:{&quot;bottom&quot;:2.1170001029968262,&quot;left&quot;:2.1170001029968262,&quot;right&quot;:1.2439998388290405,&quot;top&quot;:0.81999999284744263},&quot;type&quot;:0}],&quot;type&quot;:0},{&quot;id&quot;:&quot;2020-06-21T08:44:41&quot;,&quot;margin&quot;:{&quot;bottom&quot;:1.2699999809265137,&quot;left&quot;:0,&quot;right&quot;:2.1170001029968262,&quot;top&quot;:1.2699999809265137},&quot;type&quot;:0}],&quot;type&quot;:0}"/>
  <p:tag name="KSO_WM_SLIDE_BACKGROUND" val="[&quot;general&quot;]"/>
  <p:tag name="KSO_WM_SLIDE_RATIO" val="1.777778"/>
  <p:tag name="KSO_WM_SLIDE_ID" val="diagram2020783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40*420"/>
  <p:tag name="KSO_WM_SLIDE_POSITION" val="60*60"/>
  <p:tag name="KSO_WM_TAG_VERSION" val="1.0"/>
  <p:tag name="KSO_WM_SLIDE_LAYOUT" val="a_d"/>
  <p:tag name="KSO_WM_SLIDE_LAYOUT_CNT" val="1_2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1b805c6bccd04b379090300748345bd0&quot;,&quot;fill_align&quot;:&quot;lb&quot;,&quot;text_align&quot;:&quot;lb&quot;,&quot;text_direction&quot;:&quot;horizontal&quot;,&quot;chip_types&quot;:[&quot;header&quot;]},{&quot;fill_id&quot;:&quot;3fe77acd71f84459bae1c17a325b49fe&quot;,&quot;fill_align&quot;:&quot;lt&quot;,&quot;text_align&quot;:&quot;lt&quot;,&quot;text_direction&quot;:&quot;horizontal&quot;,&quot;chip_types&quot;:[&quot;pictext&quot;,&quot;text&quot;,&quot;picture&quot;,&quot;chart&quot;,&quot;table&quot;]},{&quot;fill_id&quot;:&quot;630c36f9094644bbb21868162f8fa0cf&quot;,&quot;fill_align&quot;:&quot;lt&quot;,&quot;text_align&quot;:&quot;lt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,&quot;creativecrop&quot;]}],[{&quot;fill_id&quot;:&quot;1b805c6bccd04b379090300748345bd0&quot;,&quot;fill_align&quot;:&quot;lb&quot;,&quot;text_align&quot;:&quot;lb&quot;,&quot;text_direction&quot;:&quot;horizontal&quot;,&quot;chip_types&quot;:[&quot;header&quot;]},{&quot;fill_id&quot;:&quot;3fe77acd71f84459bae1c17a325b49fe&quot;,&quot;fill_align&quot;:&quot;lt&quot;,&quot;text_align&quot;:&quot;lt&quot;,&quot;text_direction&quot;:&quot;horizontal&quot;,&quot;chip_types&quot;:[&quot;diagram&quot;]},{&quot;fill_id&quot;:&quot;630c36f9094644bbb21868162f8fa0cf&quot;,&quot;fill_align&quot;:&quot;lt&quot;,&quot;text_align&quot;:&quot;lt&quot;,&quot;text_direction&quot;:&quot;horizontal&quot;,&quot;chip_types&quot;:[&quot;text&quot;,&quot;picture&quot;]}]]"/>
  <p:tag name="KSO_WM_CHIP_XID" val="5eecb344a758c1ec0b708a51"/>
  <p:tag name="KSO_WM_CHIP_GROUPID" val="5eecb344a758c1ec0b708a50"/>
  <p:tag name="KSO_WM_SLIDE_BK_DARK_LIGHT" val="2"/>
  <p:tag name="KSO_WM_SLIDE_BACKGROUND_TYPE" val="general"/>
  <p:tag name="KSO_WM_SLIDE_SUPPORT_FEATURE_TYPE" val="0"/>
  <p:tag name="KSO_WM_TEMPLATE_ASSEMBLE_XID" val="5eeead70a758c1ec0b709313"/>
  <p:tag name="KSO_WM_TEMPLATE_ASSEMBLE_GROUPID" val="5eeead70a758c1ec0b709313"/>
</p:tagLst>
</file>

<file path=ppt/tags/tag53.xml><?xml version="1.0" encoding="utf-8"?>
<p:tagLst xmlns:p="http://schemas.openxmlformats.org/presentationml/2006/main">
  <p:tag name="KSO_WM_BEAUTIFY_FLAG" val="#wm#"/>
  <p:tag name="KSO_WM_TEMPLATE_CATEGORY" val="diagram"/>
  <p:tag name="KSO_WM_TEMPLATE_INDEX" val="2020783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6-21T08:44:41&quot;,&quot;maxSize&quot;:{&quot;size1&quot;:56.199602298921675},&quot;minSize&quot;:{&quot;size1&quot;:56.199602298921675},&quot;normalSize&quot;:{&quot;size1&quot;:56.199602298921675},&quot;subLayout&quot;:[{&quot;id&quot;:&quot;2020-06-21T08:44:41&quot;,&quot;maxSize&quot;:{&quot;size1&quot;:42.666265876204882},&quot;minSize&quot;:{&quot;size1&quot;:29.366265876204878},&quot;normalSize&quot;:{&quot;size1&quot;:33.866265876204878},&quot;subLayout&quot;:[{&quot;id&quot;:&quot;2020-06-21T08:44:41&quot;,&quot;margin&quot;:{&quot;bottom&quot;:0.026000002399086952,&quot;left&quot;:2.1170001029968262,&quot;right&quot;:1.2439998388290405,&quot;top&quot;:2.1170001029968262},&quot;type&quot;:0},{&quot;id&quot;:&quot;2020-06-21T08:44:41&quot;,&quot;margin&quot;:{&quot;bottom&quot;:2.1170001029968262,&quot;left&quot;:2.1170001029968262,&quot;right&quot;:1.2439998388290405,&quot;top&quot;:0.81999999284744263},&quot;type&quot;:0}],&quot;type&quot;:0},{&quot;id&quot;:&quot;2020-06-21T08:44:41&quot;,&quot;margin&quot;:{&quot;bottom&quot;:1.2699999809265137,&quot;left&quot;:0,&quot;right&quot;:2.1170001029968262,&quot;top&quot;:1.2699999809265137},&quot;type&quot;:0}],&quot;type&quot;:0}"/>
  <p:tag name="KSO_WM_SLIDE_BACKGROUND" val="[&quot;general&quot;]"/>
  <p:tag name="KSO_WM_SLIDE_RATIO" val="1.777778"/>
  <p:tag name="KSO_WM_SLIDE_ID" val="diagram2020783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40*420"/>
  <p:tag name="KSO_WM_SLIDE_POSITION" val="60*60"/>
  <p:tag name="KSO_WM_TAG_VERSION" val="1.0"/>
  <p:tag name="KSO_WM_SLIDE_LAYOUT" val="a_d"/>
  <p:tag name="KSO_WM_SLIDE_LAYOUT_CNT" val="1_2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1b805c6bccd04b379090300748345bd0&quot;,&quot;fill_align&quot;:&quot;lb&quot;,&quot;text_align&quot;:&quot;lb&quot;,&quot;text_direction&quot;:&quot;horizontal&quot;,&quot;chip_types&quot;:[&quot;header&quot;]},{&quot;fill_id&quot;:&quot;3fe77acd71f84459bae1c17a325b49fe&quot;,&quot;fill_align&quot;:&quot;lt&quot;,&quot;text_align&quot;:&quot;lt&quot;,&quot;text_direction&quot;:&quot;horizontal&quot;,&quot;chip_types&quot;:[&quot;pictext&quot;,&quot;text&quot;,&quot;picture&quot;,&quot;chart&quot;,&quot;table&quot;]},{&quot;fill_id&quot;:&quot;630c36f9094644bbb21868162f8fa0cf&quot;,&quot;fill_align&quot;:&quot;lt&quot;,&quot;text_align&quot;:&quot;lt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,&quot;creativecrop&quot;]}],[{&quot;fill_id&quot;:&quot;1b805c6bccd04b379090300748345bd0&quot;,&quot;fill_align&quot;:&quot;lb&quot;,&quot;text_align&quot;:&quot;lb&quot;,&quot;text_direction&quot;:&quot;horizontal&quot;,&quot;chip_types&quot;:[&quot;header&quot;]},{&quot;fill_id&quot;:&quot;3fe77acd71f84459bae1c17a325b49fe&quot;,&quot;fill_align&quot;:&quot;lt&quot;,&quot;text_align&quot;:&quot;lt&quot;,&quot;text_direction&quot;:&quot;horizontal&quot;,&quot;chip_types&quot;:[&quot;diagram&quot;]},{&quot;fill_id&quot;:&quot;630c36f9094644bbb21868162f8fa0cf&quot;,&quot;fill_align&quot;:&quot;lt&quot;,&quot;text_align&quot;:&quot;lt&quot;,&quot;text_direction&quot;:&quot;horizontal&quot;,&quot;chip_types&quot;:[&quot;text&quot;,&quot;picture&quot;]}]]"/>
  <p:tag name="KSO_WM_CHIP_XID" val="5eecb344a758c1ec0b708a51"/>
  <p:tag name="KSO_WM_CHIP_GROUPID" val="5eecb344a758c1ec0b708a50"/>
  <p:tag name="KSO_WM_SLIDE_BK_DARK_LIGHT" val="2"/>
  <p:tag name="KSO_WM_SLIDE_BACKGROUND_TYPE" val="general"/>
  <p:tag name="KSO_WM_SLIDE_SUPPORT_FEATURE_TYPE" val="0"/>
  <p:tag name="KSO_WM_TEMPLATE_ASSEMBLE_XID" val="5eeead70a758c1ec0b709313"/>
  <p:tag name="KSO_WM_TEMPLATE_ASSEMBLE_GROUPID" val="5eeead70a758c1ec0b709313"/>
</p:tagLst>
</file>

<file path=ppt/tags/tag6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x"/>
  <p:tag name="KSO_WM_UNIT_INDEX" val="1_3_1"/>
  <p:tag name="KSO_WM_UNIT_ID" val="diagram783_5*q_h_x*1_3_1"/>
  <p:tag name="KSO_WM_UNIT_LAYERLEVEL" val="1_1_1"/>
  <p:tag name="KSO_WM_BEAUTIFY_FLAG" val="#wm#"/>
  <p:tag name="KSO_WM_DIAGRAM_GROUP_CODE" val="q1-1"/>
  <p:tag name="KSO_WM_UNIT_VALUE" val="167*102"/>
  <p:tag name="KSO_WM_UNIT_HIGHLIGHT" val="0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</p:tagLst>
</file>

<file path=ppt/tags/tag7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1_5"/>
  <p:tag name="KSO_WM_UNIT_ID" val="diagram783_5*q_h_i*1_1_5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8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x"/>
  <p:tag name="KSO_WM_UNIT_INDEX" val="1_1_1"/>
  <p:tag name="KSO_WM_UNIT_ID" val="diagram783_5*q_h_x*1_1_1"/>
  <p:tag name="KSO_WM_UNIT_LAYERLEVEL" val="1_1_1"/>
  <p:tag name="KSO_WM_BEAUTIFY_FLAG" val="#wm#"/>
  <p:tag name="KSO_WM_DIAGRAM_GROUP_CODE" val="q1-1"/>
  <p:tag name="KSO_WM_UNIT_VALUE" val="156*153"/>
  <p:tag name="KSO_WM_UNIT_HIGHLIGHT" val="0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</p:tagLst>
</file>

<file path=ppt/tags/tag9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q_h_i"/>
  <p:tag name="KSO_WM_UNIT_INDEX" val="1_3_4"/>
  <p:tag name="KSO_WM_UNIT_ID" val="diagram783_5*q_h_i*1_3_4"/>
  <p:tag name="KSO_WM_UNIT_LAYERLEVEL" val="1_1_1"/>
  <p:tag name="KSO_WM_BEAUTIFY_FLAG" val="#wm#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2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3378"/>
      </a:accent1>
      <a:accent2>
        <a:srgbClr val="01518A"/>
      </a:accent2>
      <a:accent3>
        <a:srgbClr val="0184CB"/>
      </a:accent3>
      <a:accent4>
        <a:srgbClr val="00A0E6"/>
      </a:accent4>
      <a:accent5>
        <a:srgbClr val="015CB3"/>
      </a:accent5>
      <a:accent6>
        <a:srgbClr val="01386A"/>
      </a:accent6>
      <a:hlink>
        <a:srgbClr val="4472C4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2001</Words>
  <Application>WPS 演示</Application>
  <PresentationFormat>宽屏</PresentationFormat>
  <Paragraphs>177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Calibri</vt:lpstr>
      <vt:lpstr>Agency FB</vt:lpstr>
      <vt:lpstr>Lato</vt:lpstr>
      <vt:lpstr>Calibri</vt:lpstr>
      <vt:lpstr>Cambria Math</vt:lpstr>
      <vt:lpstr>Wingdings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TensorRT模型量化原理</vt:lpstr>
      <vt:lpstr>TensorRT模型量化原理</vt:lpstr>
      <vt:lpstr>TensorRT模型量化原理</vt:lpstr>
      <vt:lpstr>PowerPoint 演示文稿</vt:lpstr>
      <vt:lpstr>TensorRT运行过程</vt:lpstr>
      <vt:lpstr>TensorRT移植算法的过程</vt:lpstr>
      <vt:lpstr>案例---TRT实现yolov3算法移植</vt:lpstr>
      <vt:lpstr>案例---TRT实现yolov3算法移植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罗龙奇</cp:lastModifiedBy>
  <cp:revision>1289</cp:revision>
  <cp:lastPrinted>2019-05-27T01:17:00Z</cp:lastPrinted>
  <dcterms:created xsi:type="dcterms:W3CDTF">2018-07-20T07:59:00Z</dcterms:created>
  <dcterms:modified xsi:type="dcterms:W3CDTF">2021-04-08T03:20:38Z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2052-11.1.0.10446</vt:lpwstr>
  </property>
  <property fmtid="{D5CDD505-2E9C-101B-9397-08002B2CF9AE}" pid="3" name="ICV">
    <vt:lpwstr>CD595A1673C54D7EB38AD51B150BE8E9</vt:lpwstr>
  </property>
</Properties>
</file>