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20" r:id="rId3"/>
    <p:sldId id="577" r:id="rId5"/>
    <p:sldId id="606" r:id="rId6"/>
    <p:sldId id="607" r:id="rId7"/>
    <p:sldId id="608" r:id="rId8"/>
    <p:sldId id="615" r:id="rId9"/>
    <p:sldId id="610" r:id="rId10"/>
    <p:sldId id="612" r:id="rId11"/>
    <p:sldId id="616" r:id="rId12"/>
    <p:sldId id="619" r:id="rId13"/>
    <p:sldId id="618" r:id="rId14"/>
    <p:sldId id="600" r:id="rId15"/>
    <p:sldId id="611" r:id="rId16"/>
    <p:sldId id="625" r:id="rId17"/>
    <p:sldId id="624" r:id="rId18"/>
    <p:sldId id="3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8"/>
    <a:srgbClr val="014586"/>
    <a:srgbClr val="404040"/>
    <a:srgbClr val="215DAD"/>
    <a:srgbClr val="0184CB"/>
    <a:srgbClr val="595959"/>
    <a:srgbClr val="01518A"/>
    <a:srgbClr val="015CB3"/>
    <a:srgbClr val="F9FAFB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86750" autoAdjust="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>
        <p:guide orient="horz" pos="2162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88" y="-91"/>
      </p:cViewPr>
      <p:guideLst>
        <p:guide orient="horz" pos="2883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优化方式</a:t>
          </a:r>
          <a:r>
            <a:rPr lang="zh-CN" altLang="en-US" sz="2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/>
          </a:r>
          <a:endParaRPr lang="zh-CN" altLang="en-US" sz="2000" b="1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sym typeface="+mn-ea"/>
          </a:endParaRPr>
        </a:p>
      </dgm:t>
    </dgm:pt>
    <dgm:pt modelId="{40722E6B-70D7-49DD-BCDB-C5F5A53BB946}" cxnId="{3307DCD4-1A48-4B59-AB48-6F7070219C6A}" type="parTrans">
      <dgm:prSet/>
      <dgm:spPr/>
      <dgm:t>
        <a:bodyPr/>
        <a:p>
          <a:endParaRPr lang="zh-CN" altLang="en-US"/>
        </a:p>
      </dgm:t>
    </dgm:pt>
    <dgm:pt modelId="{AC66A5CC-387D-4D7B-8E90-1B8214C2F261}" cxnId="{3307DCD4-1A48-4B59-AB48-6F7070219C6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层间融合或者张量融合</a:t>
          </a:r>
          <a:r>
            <a:rPr lang="zh-CN" altLang="en-US"/>
            <a:t/>
          </a:r>
          <a:endParaRPr lang="zh-CN" altLang="en-US"/>
        </a:p>
      </dgm:t>
    </dgm:pt>
    <dgm:pt modelId="{055F34F9-26B5-46B6-B947-B5718EF53A09}" cxnId="{CAA3EB68-CAE5-472A-B586-2029F9E4A4DF}" type="parTrans">
      <dgm:prSet/>
      <dgm:spPr/>
      <dgm:t>
        <a:bodyPr/>
        <a:p>
          <a:endParaRPr lang="zh-CN" altLang="en-US"/>
        </a:p>
      </dgm:t>
    </dgm:pt>
    <dgm:pt modelId="{4116C939-0673-4613-8FA7-CB6FE7258301}" cxnId="{CAA3EB68-CAE5-472A-B586-2029F9E4A4DF}" type="sibTrans">
      <dgm:prSet/>
      <dgm:spPr/>
      <dgm:t>
        <a:bodyPr/>
        <a:p>
          <a:endParaRPr lang="zh-CN" altLang="en-US"/>
        </a:p>
      </dgm:t>
    </dgm:pt>
    <dgm:pt modelId="{C41D5761-8851-44AC-A286-2FED3522FB4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数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据</a:t>
          </a:r>
          <a:r>
            <a:rPr>
              <a:sym typeface="+mn-ea"/>
            </a:rPr>
            <a:t>精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度校准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endParaRPr lang="zh-CN" altLang="en-US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45E7A9-576E-4194-9320-82D9358166A7}" cxnId="{697F3FC5-0C5C-4A3A-B142-67AEBF6E3AE8}" type="parTrans">
      <dgm:prSet/>
      <dgm:spPr/>
    </dgm:pt>
    <dgm:pt modelId="{B3CEC772-1D46-4ABD-8BD5-FF62973F3783}" cxnId="{697F3FC5-0C5C-4A3A-B142-67AEBF6E3AE8}" type="sibTrans">
      <dgm:prSet/>
      <dgm:spPr/>
    </dgm:pt>
    <dgm:pt modelId="{D34FE5D7-7525-4D59-ABC9-3998105E634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UDA</a:t>
          </a:r>
          <a:r>
            <a:rPr>
              <a:sym typeface="+mn-ea"/>
            </a:rPr>
            <a:t>内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核自动调整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endParaRPr lang="zh-CN" altLang="en-US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6BE2DD-535A-47FD-A010-195BD3C076B9}" cxnId="{2AF6DACB-4AB3-47DA-A541-2277A7FC6EF6}" type="parTrans">
      <dgm:prSet/>
      <dgm:spPr/>
      <dgm:t>
        <a:bodyPr/>
        <a:p>
          <a:endParaRPr lang="zh-CN" altLang="en-US"/>
        </a:p>
      </dgm:t>
    </dgm:pt>
    <dgm:pt modelId="{75EA9321-EAFA-4AF6-8313-8107E8EB3526}" cxnId="{2AF6DACB-4AB3-47DA-A541-2277A7FC6EF6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动态张量内存管理</a:t>
          </a:r>
          <a:r>
            <a:rPr lang="zh-CN" altLang="en-US"/>
            <a:t/>
          </a:r>
          <a:endParaRPr lang="zh-CN" altLang="en-US"/>
        </a:p>
      </dgm:t>
    </dgm:pt>
    <dgm:pt modelId="{6BAC1755-6217-4715-99C2-D1422148265D}" cxnId="{570DBBBF-8A09-461E-AC6A-DA940CE2FA91}" type="parTrans">
      <dgm:prSet/>
      <dgm:spPr/>
      <dgm:t>
        <a:bodyPr/>
        <a:p>
          <a:endParaRPr lang="zh-CN" altLang="en-US"/>
        </a:p>
      </dgm:t>
    </dgm:pt>
    <dgm:pt modelId="{925984A4-8E6F-4D28-B868-DBAB08F4BD28}" cxnId="{570DBBBF-8A09-461E-AC6A-DA940CE2FA91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多路</a:t>
          </a: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并行执行</a:t>
          </a:r>
          <a:r>
            <a:rPr lang="zh-CN" altLang="en-US"/>
            <a:t/>
          </a:r>
          <a:endParaRPr lang="zh-CN" altLang="en-US"/>
        </a:p>
      </dgm:t>
    </dgm:pt>
    <dgm:pt modelId="{F205FF88-2C9B-4658-BCAA-BEA6EB7393B2}" cxnId="{5251DF07-DF28-49FB-A1CA-1722B8684575}" type="parTrans">
      <dgm:prSet/>
      <dgm:spPr/>
      <dgm:t>
        <a:bodyPr/>
        <a:p>
          <a:endParaRPr lang="zh-CN" altLang="en-US"/>
        </a:p>
      </dgm:t>
    </dgm:pt>
    <dgm:pt modelId="{B5C730DE-1181-420B-A78D-195E914DCCF5}" cxnId="{5251DF07-DF28-49FB-A1CA-1722B8684575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5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5"/>
      <dgm:spPr/>
    </dgm:pt>
    <dgm:pt modelId="{1AFF9E6D-5F0E-455D-96AE-4F2F6B42D6D7}" type="pres">
      <dgm:prSet presAssocID="{C41D5761-8851-44AC-A286-2FED3522FB4F}" presName="node" presStyleLbl="node1" presStyleIdx="1" presStyleCnt="5">
        <dgm:presLayoutVars>
          <dgm:bulletEnabled val="1"/>
        </dgm:presLayoutVars>
      </dgm:prSet>
      <dgm:spPr/>
    </dgm:pt>
    <dgm:pt modelId="{38DC9635-FFE0-4242-AB01-A56E93B06F87}" type="pres">
      <dgm:prSet presAssocID="{C41D5761-8851-44AC-A286-2FED3522FB4F}" presName="dummy" presStyleCnt="0"/>
      <dgm:spPr/>
    </dgm:pt>
    <dgm:pt modelId="{5CA19268-2D33-4F98-AD83-FA41EC3327C4}" type="pres">
      <dgm:prSet presAssocID="{B3CEC772-1D46-4ABD-8BD5-FF62973F3783}" presName="sibTrans" presStyleLbl="sibTrans2D1" presStyleIdx="1" presStyleCnt="5"/>
      <dgm:spPr/>
    </dgm:pt>
    <dgm:pt modelId="{44F31994-0027-4DC3-B39E-FEE01FB1A852}" type="pres">
      <dgm:prSet presAssocID="{D34FE5D7-7525-4D59-ABC9-3998105E634C}" presName="node" presStyleLbl="node1" presStyleIdx="2" presStyleCnt="5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2" presStyleCnt="5"/>
      <dgm:spPr/>
    </dgm:pt>
    <dgm:pt modelId="{0DA4B7DF-BD6B-46E8-940A-69050C019BB3}" type="pres">
      <dgm:prSet presAssocID="{E17F1310-B4AD-4B57-8D9B-BF776721EA77}" presName="node" presStyleLbl="node1" presStyleIdx="3" presStyleCnt="5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3" presStyleCnt="5"/>
      <dgm:spPr/>
    </dgm:pt>
    <dgm:pt modelId="{F539A410-44AA-4A02-9F1B-997DD2B71E87}" type="pres">
      <dgm:prSet presAssocID="{468FA009-1E87-4539-85FA-5C28B78DD6E9}" presName="node" presStyleLbl="node1" presStyleIdx="4" presStyleCnt="5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4" presStyleCnt="5"/>
      <dgm:spPr/>
    </dgm:pt>
  </dgm:ptLst>
  <dgm:cxnLst>
    <dgm:cxn modelId="{3307DCD4-1A48-4B59-AB48-6F7070219C6A}" srcId="{37D76233-2C52-45E9-94E8-FBDCAFC81AF1}" destId="{8E2A460B-45D3-4E20-A31D-4AFE676F0DDA}" srcOrd="0" destOrd="0" parTransId="{40722E6B-70D7-49DD-BCDB-C5F5A53BB946}" sibTransId="{AC66A5CC-387D-4D7B-8E90-1B8214C2F261}"/>
    <dgm:cxn modelId="{CAA3EB68-CAE5-472A-B586-2029F9E4A4DF}" srcId="{8E2A460B-45D3-4E20-A31D-4AFE676F0DDA}" destId="{ECE2948F-862B-4CC3-B6BC-3E6415C7F5DD}" srcOrd="0" destOrd="0" parTransId="{055F34F9-26B5-46B6-B947-B5718EF53A09}" sibTransId="{4116C939-0673-4613-8FA7-CB6FE7258301}"/>
    <dgm:cxn modelId="{697F3FC5-0C5C-4A3A-B142-67AEBF6E3AE8}" srcId="{8E2A460B-45D3-4E20-A31D-4AFE676F0DDA}" destId="{C41D5761-8851-44AC-A286-2FED3522FB4F}" srcOrd="1" destOrd="0" parTransId="{5345E7A9-576E-4194-9320-82D9358166A7}" sibTransId="{B3CEC772-1D46-4ABD-8BD5-FF62973F3783}"/>
    <dgm:cxn modelId="{2AF6DACB-4AB3-47DA-A541-2277A7FC6EF6}" srcId="{8E2A460B-45D3-4E20-A31D-4AFE676F0DDA}" destId="{D34FE5D7-7525-4D59-ABC9-3998105E634C}" srcOrd="2" destOrd="0" parTransId="{A96BE2DD-535A-47FD-A010-195BD3C076B9}" sibTransId="{75EA9321-EAFA-4AF6-8313-8107E8EB3526}"/>
    <dgm:cxn modelId="{570DBBBF-8A09-461E-AC6A-DA940CE2FA91}" srcId="{8E2A460B-45D3-4E20-A31D-4AFE676F0DDA}" destId="{E17F1310-B4AD-4B57-8D9B-BF776721EA77}" srcOrd="3" destOrd="0" parTransId="{6BAC1755-6217-4715-99C2-D1422148265D}" sibTransId="{925984A4-8E6F-4D28-B868-DBAB08F4BD28}"/>
    <dgm:cxn modelId="{5251DF07-DF28-49FB-A1CA-1722B8684575}" srcId="{8E2A460B-45D3-4E20-A31D-4AFE676F0DDA}" destId="{468FA009-1E87-4539-85FA-5C28B78DD6E9}" srcOrd="4" destOrd="0" parTransId="{F205FF88-2C9B-4658-BCAA-BEA6EB7393B2}" sibTransId="{B5C730DE-1181-420B-A78D-195E914DCCF5}"/>
    <dgm:cxn modelId="{C4BEC6EC-1D5C-406A-96B5-5802A639A3B2}" type="presOf" srcId="{37D76233-2C52-45E9-94E8-FBDCAFC81AF1}" destId="{D5B7622F-17AC-467C-B10C-28C38C38C350}" srcOrd="0" destOrd="0" presId="urn:microsoft.com/office/officeart/2005/8/layout/radial6"/>
    <dgm:cxn modelId="{D5A7D0C6-C283-41A4-A98C-3468FD39570A}" type="presParOf" srcId="{D5B7622F-17AC-467C-B10C-28C38C38C350}" destId="{BADECBB5-37EA-4668-8A2F-BD2C2902F22A}" srcOrd="0" destOrd="0" presId="urn:microsoft.com/office/officeart/2005/8/layout/radial6"/>
    <dgm:cxn modelId="{27A14859-59FD-46D7-9FD3-B7484F7D6CD4}" type="presOf" srcId="{8E2A460B-45D3-4E20-A31D-4AFE676F0DDA}" destId="{BADECBB5-37EA-4668-8A2F-BD2C2902F22A}" srcOrd="0" destOrd="0" presId="urn:microsoft.com/office/officeart/2005/8/layout/radial6"/>
    <dgm:cxn modelId="{BFEEAC54-0A25-40B6-9846-557AF9BEBB7B}" type="presParOf" srcId="{D5B7622F-17AC-467C-B10C-28C38C38C350}" destId="{C2E7DEFD-0505-42BF-AE13-B6483BF86572}" srcOrd="1" destOrd="0" presId="urn:microsoft.com/office/officeart/2005/8/layout/radial6"/>
    <dgm:cxn modelId="{1F905355-EC94-4B4F-BD5D-CFB9D067AA9E}" type="presOf" srcId="{ECE2948F-862B-4CC3-B6BC-3E6415C7F5DD}" destId="{C2E7DEFD-0505-42BF-AE13-B6483BF86572}" srcOrd="0" destOrd="0" presId="urn:microsoft.com/office/officeart/2005/8/layout/radial6"/>
    <dgm:cxn modelId="{62D5E4C9-94BC-478E-8F25-561B80FBD6F9}" type="presParOf" srcId="{D5B7622F-17AC-467C-B10C-28C38C38C350}" destId="{45046E67-FA41-4C32-9E33-BDDDFBBF1D6A}" srcOrd="2" destOrd="0" presId="urn:microsoft.com/office/officeart/2005/8/layout/radial6"/>
    <dgm:cxn modelId="{8E17F8B2-13A5-4EC9-AD82-D31067E96773}" type="presParOf" srcId="{D5B7622F-17AC-467C-B10C-28C38C38C350}" destId="{F3596884-C09F-4C70-900E-D61864BED5F1}" srcOrd="3" destOrd="0" presId="urn:microsoft.com/office/officeart/2005/8/layout/radial6"/>
    <dgm:cxn modelId="{ECFF998A-486B-4BF8-B61C-D3C4F3256913}" type="presOf" srcId="{4116C939-0673-4613-8FA7-CB6FE7258301}" destId="{F3596884-C09F-4C70-900E-D61864BED5F1}" srcOrd="0" destOrd="0" presId="urn:microsoft.com/office/officeart/2005/8/layout/radial6"/>
    <dgm:cxn modelId="{7D2F7313-6948-45A0-9E43-F0715D467A04}" type="presParOf" srcId="{D5B7622F-17AC-467C-B10C-28C38C38C350}" destId="{1AFF9E6D-5F0E-455D-96AE-4F2F6B42D6D7}" srcOrd="4" destOrd="0" presId="urn:microsoft.com/office/officeart/2005/8/layout/radial6"/>
    <dgm:cxn modelId="{4D6FDDEB-085C-40F3-A491-8FB1100D04C7}" type="presOf" srcId="{C41D5761-8851-44AC-A286-2FED3522FB4F}" destId="{1AFF9E6D-5F0E-455D-96AE-4F2F6B42D6D7}" srcOrd="0" destOrd="0" presId="urn:microsoft.com/office/officeart/2005/8/layout/radial6"/>
    <dgm:cxn modelId="{9018861F-859A-49F4-8E50-55A0F59BB9A2}" type="presParOf" srcId="{D5B7622F-17AC-467C-B10C-28C38C38C350}" destId="{38DC9635-FFE0-4242-AB01-A56E93B06F87}" srcOrd="5" destOrd="0" presId="urn:microsoft.com/office/officeart/2005/8/layout/radial6"/>
    <dgm:cxn modelId="{1E5AF9D1-DFEB-4627-A702-2975430DB011}" type="presParOf" srcId="{D5B7622F-17AC-467C-B10C-28C38C38C350}" destId="{5CA19268-2D33-4F98-AD83-FA41EC3327C4}" srcOrd="6" destOrd="0" presId="urn:microsoft.com/office/officeart/2005/8/layout/radial6"/>
    <dgm:cxn modelId="{E76A10C9-84ED-451D-809A-4F9932E67779}" type="presOf" srcId="{B3CEC772-1D46-4ABD-8BD5-FF62973F3783}" destId="{5CA19268-2D33-4F98-AD83-FA41EC3327C4}" srcOrd="0" destOrd="0" presId="urn:microsoft.com/office/officeart/2005/8/layout/radial6"/>
    <dgm:cxn modelId="{CD322AE7-B982-4FBF-95A0-BB74B1A34BA3}" type="presParOf" srcId="{D5B7622F-17AC-467C-B10C-28C38C38C350}" destId="{44F31994-0027-4DC3-B39E-FEE01FB1A852}" srcOrd="7" destOrd="0" presId="urn:microsoft.com/office/officeart/2005/8/layout/radial6"/>
    <dgm:cxn modelId="{493846BF-28D8-4448-A3B3-5ED9BFAC487A}" type="presOf" srcId="{D34FE5D7-7525-4D59-ABC9-3998105E634C}" destId="{44F31994-0027-4DC3-B39E-FEE01FB1A852}" srcOrd="0" destOrd="0" presId="urn:microsoft.com/office/officeart/2005/8/layout/radial6"/>
    <dgm:cxn modelId="{565F31C7-254B-40E4-A1BE-CCED72D7B8F6}" type="presParOf" srcId="{D5B7622F-17AC-467C-B10C-28C38C38C350}" destId="{C6A1073C-AEB6-41D2-8257-B02F52AE6460}" srcOrd="8" destOrd="0" presId="urn:microsoft.com/office/officeart/2005/8/layout/radial6"/>
    <dgm:cxn modelId="{3604F580-4289-4407-9466-4E6E0F9D9709}" type="presParOf" srcId="{D5B7622F-17AC-467C-B10C-28C38C38C350}" destId="{15715456-3418-4DF0-AF3A-DA59307B110D}" srcOrd="9" destOrd="0" presId="urn:microsoft.com/office/officeart/2005/8/layout/radial6"/>
    <dgm:cxn modelId="{1685731B-7255-452F-B35D-B72982C3BB46}" type="presOf" srcId="{75EA9321-EAFA-4AF6-8313-8107E8EB3526}" destId="{15715456-3418-4DF0-AF3A-DA59307B110D}" srcOrd="0" destOrd="0" presId="urn:microsoft.com/office/officeart/2005/8/layout/radial6"/>
    <dgm:cxn modelId="{820935FA-F8A3-41FC-B4B9-D6AA20555FED}" type="presParOf" srcId="{D5B7622F-17AC-467C-B10C-28C38C38C350}" destId="{0DA4B7DF-BD6B-46E8-940A-69050C019BB3}" srcOrd="10" destOrd="0" presId="urn:microsoft.com/office/officeart/2005/8/layout/radial6"/>
    <dgm:cxn modelId="{43262B68-5DEB-457F-B6DA-ED706136F4F0}" type="presOf" srcId="{E17F1310-B4AD-4B57-8D9B-BF776721EA77}" destId="{0DA4B7DF-BD6B-46E8-940A-69050C019BB3}" srcOrd="0" destOrd="0" presId="urn:microsoft.com/office/officeart/2005/8/layout/radial6"/>
    <dgm:cxn modelId="{29A514BB-8D6C-4988-B9A5-9019A1E8A60E}" type="presParOf" srcId="{D5B7622F-17AC-467C-B10C-28C38C38C350}" destId="{9268D1C0-A139-4893-A300-CF509D15352B}" srcOrd="11" destOrd="0" presId="urn:microsoft.com/office/officeart/2005/8/layout/radial6"/>
    <dgm:cxn modelId="{28349938-65FB-478F-82FA-0FBE19549963}" type="presParOf" srcId="{D5B7622F-17AC-467C-B10C-28C38C38C350}" destId="{EBDCA107-8C73-4044-AC95-50DA28B759A8}" srcOrd="12" destOrd="0" presId="urn:microsoft.com/office/officeart/2005/8/layout/radial6"/>
    <dgm:cxn modelId="{7632027D-E797-42B1-9BCA-8FAD78BDC4D9}" type="presOf" srcId="{925984A4-8E6F-4D28-B868-DBAB08F4BD28}" destId="{EBDCA107-8C73-4044-AC95-50DA28B759A8}" srcOrd="0" destOrd="0" presId="urn:microsoft.com/office/officeart/2005/8/layout/radial6"/>
    <dgm:cxn modelId="{6E52F371-3E8A-4424-BD42-2F18B3176F71}" type="presParOf" srcId="{D5B7622F-17AC-467C-B10C-28C38C38C350}" destId="{F539A410-44AA-4A02-9F1B-997DD2B71E87}" srcOrd="13" destOrd="0" presId="urn:microsoft.com/office/officeart/2005/8/layout/radial6"/>
    <dgm:cxn modelId="{232435C3-DA47-43B4-AF2D-FD92ACC4E715}" type="presOf" srcId="{468FA009-1E87-4539-85FA-5C28B78DD6E9}" destId="{F539A410-44AA-4A02-9F1B-997DD2B71E87}" srcOrd="0" destOrd="0" presId="urn:microsoft.com/office/officeart/2005/8/layout/radial6"/>
    <dgm:cxn modelId="{D9181071-C8CC-4C1D-A53A-0E4F2BBECA3B}" type="presParOf" srcId="{D5B7622F-17AC-467C-B10C-28C38C38C350}" destId="{2B016566-AAE3-46FD-A114-7C13E71734EF}" srcOrd="14" destOrd="0" presId="urn:microsoft.com/office/officeart/2005/8/layout/radial6"/>
    <dgm:cxn modelId="{3A12A268-4071-4232-922D-625095485E96}" type="presParOf" srcId="{D5B7622F-17AC-467C-B10C-28C38C38C350}" destId="{B5FF6E04-452A-4146-97F4-3BC94EB5BB87}" srcOrd="15" destOrd="0" presId="urn:microsoft.com/office/officeart/2005/8/layout/radial6"/>
    <dgm:cxn modelId="{AEDC8988-FFF6-4AD1-B317-E9EF44594E31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212E6F4D-D7C1-4921-82B5-27EE5595749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C000"/>
              </a:solidFill>
              <a:sym typeface="+mn-ea"/>
            </a:rPr>
            <a:t>为</a:t>
          </a:r>
          <a:r>
            <a:rPr lang="zh-CN" altLang="en-US">
              <a:solidFill>
                <a:srgbClr val="FFC000"/>
              </a:solidFill>
              <a:sym typeface="+mn-ea"/>
            </a:rPr>
            <a:t>什么</a:t>
          </a:r>
          <a:r>
            <a:rPr>
              <a:solidFill>
                <a:srgbClr val="FFC000"/>
              </a:solidFill>
              <a:sym typeface="+mn-ea"/>
            </a:rPr>
            <a:t>量</a:t>
          </a:r>
          <a:r>
            <a:rPr lang="zh-CN" altLang="en-US">
              <a:solidFill>
                <a:srgbClr val="FFC000"/>
              </a:solidFill>
              <a:sym typeface="+mn-ea"/>
            </a:rPr>
            <a:t>化有效果？</a:t>
          </a:r>
          <a:r>
            <a:rPr lang="zh-CN" altLang="en-US">
              <a:solidFill>
                <a:srgbClr val="FFC000"/>
              </a:solidFill>
              <a:sym typeface="+mn-ea"/>
            </a:rPr>
            <a:t/>
          </a:r>
          <a:endParaRPr lang="zh-CN" altLang="en-US">
            <a:solidFill>
              <a:srgbClr val="FFC000"/>
            </a:solidFill>
            <a:sym typeface="+mn-ea"/>
          </a:endParaRPr>
        </a:p>
      </dgm:t>
    </dgm:pt>
    <dgm:pt modelId="{AB6260F7-8EE0-4B49-9B8D-E9E071F4980F}" cxnId="{3B60F7F5-F0C6-4210-82E8-4E8497701FA5}" type="parTrans">
      <dgm:prSet/>
      <dgm:spPr/>
    </dgm:pt>
    <dgm:pt modelId="{8633449E-E60F-4008-B70C-A21AA2807366}" cxnId="{3B60F7F5-F0C6-4210-82E8-4E8497701FA5}" type="sibTrans">
      <dgm:prSet/>
      <dgm:spPr/>
    </dgm:pt>
    <dgm:pt modelId="{74F23B9F-9B9C-4010-AB68-7609C461352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400">
              <a:sym typeface="+mn-ea"/>
            </a:rPr>
            <a:t>C</a:t>
          </a:r>
          <a:r>
            <a:rPr lang="zh-CN" altLang="en-US" sz="1400">
              <a:sym typeface="+mn-ea"/>
            </a:rPr>
            <a:t>NN的卷积不变性，抹掉一两个像素点的话,对CNN最终的学习没有太大影响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CD526D1B-837C-4B07-9BCB-AEC0A9DE28B8}" cxnId="{413F9AC3-3766-414F-8662-F8AD8E6BB04E}" type="parTrans">
      <dgm:prSet/>
      <dgm:spPr/>
    </dgm:pt>
    <dgm:pt modelId="{25FB6E88-00AC-44A7-ADA5-80E05E4A6377}" cxnId="{413F9AC3-3766-414F-8662-F8AD8E6BB04E}" type="sibTrans">
      <dgm:prSet/>
      <dgm:spPr/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为什么要量化</a:t>
          </a:r>
          <a:r>
            <a:rPr lang="zh-CN" altLang="en-US">
              <a:solidFill>
                <a:srgbClr val="FFC000"/>
              </a:solidFill>
            </a:rPr>
            <a:t>？</a:t>
          </a:r>
          <a:r>
            <a:rPr lang="zh-CN" altLang="en-US">
              <a:solidFill>
                <a:srgbClr val="FFC000"/>
              </a:solidFill>
            </a:rPr>
            <a:t/>
          </a:r>
          <a:endParaRPr lang="zh-CN" altLang="en-US">
            <a:solidFill>
              <a:srgbClr val="FFC000"/>
            </a:solidFill>
          </a:endParaRPr>
        </a:p>
      </dgm:t>
    </dgm:pt>
    <dgm:pt modelId="{A2F6D805-3B53-408A-A2A3-20BC3BF0D242}" cxnId="{7EAA7510-22F9-4E46-A354-F10D57F7CFE7}" type="parTrans">
      <dgm:prSet/>
      <dgm:spPr/>
      <dgm:t>
        <a:bodyPr/>
        <a:p>
          <a:endParaRPr lang="zh-CN" altLang="en-US"/>
        </a:p>
      </dgm:t>
    </dgm:pt>
    <dgm:pt modelId="{D47F9812-1256-4E44-A6BE-BEC559BE8FF3}" cxnId="{7EAA7510-22F9-4E46-A354-F10D57F7CFE7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ym typeface="+mn-ea"/>
            </a:rPr>
            <a:t>使用</a:t>
          </a:r>
          <a:r>
            <a:rPr lang="en-US" altLang="zh-CN" sz="1400">
              <a:sym typeface="+mn-ea"/>
            </a:rPr>
            <a:t>INT8</a:t>
          </a:r>
          <a:r>
            <a:rPr lang="zh-CN" altLang="en-US" sz="1400">
              <a:sym typeface="+mn-ea"/>
            </a:rPr>
            <a:t>量化能够有效</a:t>
          </a:r>
          <a:r>
            <a:rPr lang="zh-CN" altLang="en-US" sz="1400">
              <a:solidFill>
                <a:srgbClr val="FF0000"/>
              </a:solidFill>
              <a:sym typeface="+mn-ea"/>
            </a:rPr>
            <a:t>减小模型大小</a:t>
          </a:r>
          <a:r>
            <a:rPr lang="zh-CN" altLang="en-US" sz="2500"/>
            <a:t/>
          </a:r>
          <a:endParaRPr lang="zh-CN" altLang="en-US" sz="2500"/>
        </a:p>
      </dgm:t>
    </dgm:pt>
    <dgm:pt modelId="{DC4BEA23-BF6E-42AD-9BF0-CFBDE86A80F1}" cxnId="{AD6C8525-5D69-46DD-8D2A-F3A4E73BF4D6}" type="parTrans">
      <dgm:prSet/>
      <dgm:spPr/>
      <dgm:t>
        <a:bodyPr/>
        <a:p>
          <a:endParaRPr lang="zh-CN" altLang="en-US"/>
        </a:p>
      </dgm:t>
    </dgm:pt>
    <dgm:pt modelId="{0BF6ACD3-AE1A-4691-8CBE-DBE77AB8A685}" cxnId="{AD6C8525-5D69-46DD-8D2A-F3A4E73BF4D6}" type="sibTrans">
      <dgm:prSet/>
      <dgm:spPr/>
      <dgm:t>
        <a:bodyPr/>
        <a:p>
          <a:endParaRPr lang="zh-CN" altLang="en-US"/>
        </a:p>
      </dgm:t>
    </dgm:pt>
    <dgm:pt modelId="{7D45CD28-8C51-4DD8-814B-CB108E393D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/>
            <a:t>weight</a:t>
          </a:r>
          <a:r>
            <a:rPr lang="zh-CN" altLang="en-US" sz="1400"/>
            <a:t>范围基本都是确定的，且</a:t>
          </a:r>
          <a:r>
            <a:rPr lang="zh-CN" altLang="en-US" sz="1400">
              <a:solidFill>
                <a:srgbClr val="FF0000"/>
              </a:solidFill>
            </a:rPr>
            <a:t>波动不大</a:t>
          </a:r>
          <a:r>
            <a:rPr lang="zh-CN" altLang="en-US" sz="1400"/>
            <a:t>，适合量化压缩</a:t>
          </a:r>
          <a:r>
            <a:rPr lang="zh-CN" altLang="en-US" sz="1400"/>
            <a:t/>
          </a:r>
          <a:endParaRPr lang="zh-CN" altLang="en-US" sz="1400"/>
        </a:p>
      </dgm:t>
    </dgm:pt>
    <dgm:pt modelId="{0F13DF0B-EBB5-4ACC-AAEE-50A654047615}" cxnId="{D5544646-479A-4BE8-B5AB-E01A20F63AF6}" type="parTrans">
      <dgm:prSet/>
      <dgm:spPr/>
    </dgm:pt>
    <dgm:pt modelId="{143DBE98-304F-4E0C-A546-0FC28C9A7603}" cxnId="{D5544646-479A-4BE8-B5AB-E01A20F63AF6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为什么不直接降低训练精度？</a:t>
          </a:r>
          <a:r>
            <a:rPr lang="zh-CN" altLang="en-US">
              <a:solidFill>
                <a:srgbClr val="FFC000"/>
              </a:solidFill>
            </a:rPr>
            <a:t/>
          </a:r>
          <a:endParaRPr lang="zh-CN" altLang="en-US">
            <a:solidFill>
              <a:srgbClr val="FFC000"/>
            </a:solidFill>
          </a:endParaRPr>
        </a:p>
      </dgm:t>
    </dgm:pt>
    <dgm:pt modelId="{B5D9FB86-EEBE-488F-B7DE-B7CF5C9166C5}" cxnId="{9329B9E7-7D9C-48E6-865A-BCC19CAEF071}" type="parTrans">
      <dgm:prSet/>
      <dgm:spPr/>
      <dgm:t>
        <a:bodyPr/>
        <a:p>
          <a:endParaRPr lang="zh-CN" altLang="en-US"/>
        </a:p>
      </dgm:t>
    </dgm:pt>
    <dgm:pt modelId="{D7D19B67-C01A-45D3-B5C7-B7E1B18A9F62}" cxnId="{9329B9E7-7D9C-48E6-865A-BCC19CAEF071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/>
            <a:t>训练是需要反向传播和梯度下降的，int8就非常不好做了</a:t>
          </a:r>
          <a:r>
            <a:rPr lang="zh-CN" altLang="en-US" sz="2500"/>
            <a:t/>
          </a:r>
          <a:endParaRPr lang="zh-CN" altLang="en-US" sz="2500"/>
        </a:p>
      </dgm:t>
    </dgm:pt>
    <dgm:pt modelId="{B4BC79E1-FDBA-43D1-A988-1BE8090EDA7A}" cxnId="{9718478A-0AB4-4923-9C65-5EEBCBACF656}" type="parTrans">
      <dgm:prSet/>
      <dgm:spPr/>
      <dgm:t>
        <a:bodyPr/>
        <a:p>
          <a:endParaRPr lang="zh-CN" altLang="en-US"/>
        </a:p>
      </dgm:t>
    </dgm:pt>
    <dgm:pt modelId="{AD46A0AA-C45A-46D2-89AF-28390F99F9D0}" cxnId="{9718478A-0AB4-4923-9C65-5EEBCBACF656}" type="sibTrans">
      <dgm:prSet/>
      <dgm:spPr/>
      <dgm:t>
        <a:bodyPr/>
        <a:p>
          <a:endParaRPr lang="zh-CN" altLang="en-US"/>
        </a:p>
      </dgm:t>
    </dgm:pt>
    <dgm:pt modelId="{A5A5B1B9-8A19-4555-8DD6-1C123CE42A6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tx1"/>
              </a:solidFill>
            </a:rPr>
            <a:t>浮点模型是基本要求，便于直接转换</a:t>
          </a:r>
          <a:endParaRPr lang="zh-CN" altLang="en-US" sz="1400">
            <a:solidFill>
              <a:schemeClr val="tx1"/>
            </a:solidFill>
          </a:endParaRPr>
        </a:p>
      </dgm:t>
    </dgm:pt>
    <dgm:pt modelId="{456C5418-D314-412B-BE00-7A4DD1444655}" cxnId="{3D064870-DF4E-4520-8E09-CF15B5C2F998}" type="parTrans">
      <dgm:prSet/>
      <dgm:spPr/>
    </dgm:pt>
    <dgm:pt modelId="{E87B52B4-027C-46C2-BE29-E81D0EE43DD6}" cxnId="{3D064870-DF4E-4520-8E09-CF15B5C2F998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312A3512-7E25-4333-A3BD-AED4A6241D98}" type="pres">
      <dgm:prSet presAssocID="{212E6F4D-D7C1-4921-82B5-27EE55957498}" presName="composite" presStyleCnt="0"/>
      <dgm:spPr/>
    </dgm:pt>
    <dgm:pt modelId="{70DBF00B-9B9E-4EF8-BC2D-209D4846CECE}" type="pres">
      <dgm:prSet presAssocID="{212E6F4D-D7C1-4921-82B5-27EE559574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4B3CA15-2C89-485B-89D0-8450451CAAA7}" type="pres">
      <dgm:prSet presAssocID="{212E6F4D-D7C1-4921-82B5-27EE55957498}" presName="desTx" presStyleLbl="alignAccFollowNode1" presStyleIdx="0" presStyleCnt="3">
        <dgm:presLayoutVars>
          <dgm:bulletEnabled val="1"/>
        </dgm:presLayoutVars>
      </dgm:prSet>
      <dgm:spPr/>
    </dgm:pt>
    <dgm:pt modelId="{BAF55B90-094A-45A9-A289-ED9A682E5915}" type="pres">
      <dgm:prSet presAssocID="{8633449E-E60F-4008-B70C-A21AA2807366}" presName="space" presStyleCnt="0"/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1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B60F7F5-F0C6-4210-82E8-4E8497701FA5}" srcId="{468FBB7B-694A-47BF-865D-2F44C1051453}" destId="{212E6F4D-D7C1-4921-82B5-27EE55957498}" srcOrd="0" destOrd="0" parTransId="{AB6260F7-8EE0-4B49-9B8D-E9E071F4980F}" sibTransId="{8633449E-E60F-4008-B70C-A21AA2807366}"/>
    <dgm:cxn modelId="{413F9AC3-3766-414F-8662-F8AD8E6BB04E}" srcId="{212E6F4D-D7C1-4921-82B5-27EE55957498}" destId="{74F23B9F-9B9C-4010-AB68-7609C461352B}" srcOrd="0" destOrd="0" parTransId="{CD526D1B-837C-4B07-9BCB-AEC0A9DE28B8}" sibTransId="{25FB6E88-00AC-44A7-ADA5-80E05E4A6377}"/>
    <dgm:cxn modelId="{7EAA7510-22F9-4E46-A354-F10D57F7CFE7}" srcId="{468FBB7B-694A-47BF-865D-2F44C1051453}" destId="{BD5427FF-4EB1-4006-BF7F-42158E0C5129}" srcOrd="1" destOrd="0" parTransId="{A2F6D805-3B53-408A-A2A3-20BC3BF0D242}" sibTransId="{D47F9812-1256-4E44-A6BE-BEC559BE8FF3}"/>
    <dgm:cxn modelId="{AD6C8525-5D69-46DD-8D2A-F3A4E73BF4D6}" srcId="{BD5427FF-4EB1-4006-BF7F-42158E0C5129}" destId="{3A7B819B-DBE9-4610-B22A-5573EA6D532D}" srcOrd="0" destOrd="1" parTransId="{DC4BEA23-BF6E-42AD-9BF0-CFBDE86A80F1}" sibTransId="{0BF6ACD3-AE1A-4691-8CBE-DBE77AB8A685}"/>
    <dgm:cxn modelId="{D5544646-479A-4BE8-B5AB-E01A20F63AF6}" srcId="{BD5427FF-4EB1-4006-BF7F-42158E0C5129}" destId="{7D45CD28-8C51-4DD8-814B-CB108E393DB9}" srcOrd="1" destOrd="1" parTransId="{0F13DF0B-EBB5-4ACC-AAEE-50A654047615}" sibTransId="{143DBE98-304F-4E0C-A546-0FC28C9A7603}"/>
    <dgm:cxn modelId="{9329B9E7-7D9C-48E6-865A-BCC19CAEF071}" srcId="{468FBB7B-694A-47BF-865D-2F44C1051453}" destId="{FE969E54-0D5D-4815-BDC4-3309E2F7325D}" srcOrd="2" destOrd="0" parTransId="{B5D9FB86-EEBE-488F-B7DE-B7CF5C9166C5}" sibTransId="{D7D19B67-C01A-45D3-B5C7-B7E1B18A9F62}"/>
    <dgm:cxn modelId="{9718478A-0AB4-4923-9C65-5EEBCBACF656}" srcId="{FE969E54-0D5D-4815-BDC4-3309E2F7325D}" destId="{35600F67-42C2-4D1B-B072-DC2A36FCB136}" srcOrd="0" destOrd="2" parTransId="{B4BC79E1-FDBA-43D1-A988-1BE8090EDA7A}" sibTransId="{AD46A0AA-C45A-46D2-89AF-28390F99F9D0}"/>
    <dgm:cxn modelId="{3D064870-DF4E-4520-8E09-CF15B5C2F998}" srcId="{FE969E54-0D5D-4815-BDC4-3309E2F7325D}" destId="{A5A5B1B9-8A19-4555-8DD6-1C123CE42A61}" srcOrd="1" destOrd="2" parTransId="{456C5418-D314-412B-BE00-7A4DD1444655}" sibTransId="{E87B52B4-027C-46C2-BE29-E81D0EE43DD6}"/>
    <dgm:cxn modelId="{DD964B36-28CE-4278-A582-94319873B7DB}" type="presOf" srcId="{468FBB7B-694A-47BF-865D-2F44C1051453}" destId="{D5FB6A06-3991-4223-AD64-C4F7F6F4DF69}" srcOrd="0" destOrd="0" presId="urn:microsoft.com/office/officeart/2005/8/layout/hList1"/>
    <dgm:cxn modelId="{152E3D0A-8CD6-4D41-A8FE-7A53D026DD09}" type="presParOf" srcId="{D5FB6A06-3991-4223-AD64-C4F7F6F4DF69}" destId="{312A3512-7E25-4333-A3BD-AED4A6241D98}" srcOrd="0" destOrd="0" presId="urn:microsoft.com/office/officeart/2005/8/layout/hList1"/>
    <dgm:cxn modelId="{6EB3565C-FD22-4903-8766-685395F92CA9}" type="presParOf" srcId="{312A3512-7E25-4333-A3BD-AED4A6241D98}" destId="{70DBF00B-9B9E-4EF8-BC2D-209D4846CECE}" srcOrd="0" destOrd="0" presId="urn:microsoft.com/office/officeart/2005/8/layout/hList1"/>
    <dgm:cxn modelId="{C1F97B73-4553-4D2A-8E22-6B77AA9226A2}" type="presOf" srcId="{212E6F4D-D7C1-4921-82B5-27EE55957498}" destId="{70DBF00B-9B9E-4EF8-BC2D-209D4846CECE}" srcOrd="0" destOrd="0" presId="urn:microsoft.com/office/officeart/2005/8/layout/hList1"/>
    <dgm:cxn modelId="{058187EF-FA86-476A-9570-A5EB44F7C6A2}" type="presParOf" srcId="{312A3512-7E25-4333-A3BD-AED4A6241D98}" destId="{74B3CA15-2C89-485B-89D0-8450451CAAA7}" srcOrd="1" destOrd="0" presId="urn:microsoft.com/office/officeart/2005/8/layout/hList1"/>
    <dgm:cxn modelId="{E82BD94F-3CC2-42B6-9311-07C8BF0C26D1}" type="presOf" srcId="{74F23B9F-9B9C-4010-AB68-7609C461352B}" destId="{74B3CA15-2C89-485B-89D0-8450451CAAA7}" srcOrd="0" destOrd="0" presId="urn:microsoft.com/office/officeart/2005/8/layout/hList1"/>
    <dgm:cxn modelId="{9EF2F8C9-FEFE-443D-A5FE-D27EBBA8DC0B}" type="presParOf" srcId="{D5FB6A06-3991-4223-AD64-C4F7F6F4DF69}" destId="{BAF55B90-094A-45A9-A289-ED9A682E5915}" srcOrd="1" destOrd="0" presId="urn:microsoft.com/office/officeart/2005/8/layout/hList1"/>
    <dgm:cxn modelId="{032FA1C1-8B17-469D-982F-6AC93C1AEA1E}" type="presParOf" srcId="{D5FB6A06-3991-4223-AD64-C4F7F6F4DF69}" destId="{5EB24CCF-928A-4018-A934-89F31F564A83}" srcOrd="2" destOrd="0" presId="urn:microsoft.com/office/officeart/2005/8/layout/hList1"/>
    <dgm:cxn modelId="{F9482B88-76A0-4FA6-8030-354C9AEC5B41}" type="presParOf" srcId="{5EB24CCF-928A-4018-A934-89F31F564A83}" destId="{5D9704F8-5A95-419F-B794-1E2F82666BDB}" srcOrd="0" destOrd="2" presId="urn:microsoft.com/office/officeart/2005/8/layout/hList1"/>
    <dgm:cxn modelId="{5A4D2530-C2A9-4863-B7B2-E850C04E3B52}" type="presOf" srcId="{BD5427FF-4EB1-4006-BF7F-42158E0C5129}" destId="{5D9704F8-5A95-419F-B794-1E2F82666BDB}" srcOrd="0" destOrd="0" presId="urn:microsoft.com/office/officeart/2005/8/layout/hList1"/>
    <dgm:cxn modelId="{FA998450-8B1A-4C6C-8854-861204910269}" type="presParOf" srcId="{5EB24CCF-928A-4018-A934-89F31F564A83}" destId="{C0A6D3D8-DBC2-45B6-8DEF-789A72552BB4}" srcOrd="1" destOrd="2" presId="urn:microsoft.com/office/officeart/2005/8/layout/hList1"/>
    <dgm:cxn modelId="{40D4E79A-29E4-4E2E-9EAC-5C503D4545DC}" type="presOf" srcId="{3A7B819B-DBE9-4610-B22A-5573EA6D532D}" destId="{C0A6D3D8-DBC2-45B6-8DEF-789A72552BB4}" srcOrd="0" destOrd="0" presId="urn:microsoft.com/office/officeart/2005/8/layout/hList1"/>
    <dgm:cxn modelId="{4D20B00A-7544-4ACC-ADDC-3736D5CBAB00}" type="presOf" srcId="{7D45CD28-8C51-4DD8-814B-CB108E393DB9}" destId="{C0A6D3D8-DBC2-45B6-8DEF-789A72552BB4}" srcOrd="0" destOrd="1" presId="urn:microsoft.com/office/officeart/2005/8/layout/hList1"/>
    <dgm:cxn modelId="{8F4121DC-9569-4E87-9C54-CB5DC85C8024}" type="presParOf" srcId="{D5FB6A06-3991-4223-AD64-C4F7F6F4DF69}" destId="{C4F6D2AE-A2A5-43DC-B705-8E8ECE0E1613}" srcOrd="3" destOrd="0" presId="urn:microsoft.com/office/officeart/2005/8/layout/hList1"/>
    <dgm:cxn modelId="{13F75E06-A22F-4594-99A9-AF3E879DB6FC}" type="presParOf" srcId="{D5FB6A06-3991-4223-AD64-C4F7F6F4DF69}" destId="{C1832C44-4F6B-4ABA-88DC-7D5A80779E4B}" srcOrd="4" destOrd="0" presId="urn:microsoft.com/office/officeart/2005/8/layout/hList1"/>
    <dgm:cxn modelId="{8C463E4C-01FA-46B9-A1FC-9C544F5CC168}" type="presParOf" srcId="{C1832C44-4F6B-4ABA-88DC-7D5A80779E4B}" destId="{3E0BA246-3456-471B-AD87-1436FD251DD8}" srcOrd="0" destOrd="4" presId="urn:microsoft.com/office/officeart/2005/8/layout/hList1"/>
    <dgm:cxn modelId="{141A4441-4040-4F7D-A5AF-6C3954AD2BB5}" type="presOf" srcId="{FE969E54-0D5D-4815-BDC4-3309E2F7325D}" destId="{3E0BA246-3456-471B-AD87-1436FD251DD8}" srcOrd="0" destOrd="0" presId="urn:microsoft.com/office/officeart/2005/8/layout/hList1"/>
    <dgm:cxn modelId="{F3A898AA-7B7C-4122-B667-83887F040D26}" type="presParOf" srcId="{C1832C44-4F6B-4ABA-88DC-7D5A80779E4B}" destId="{33CF15AD-8A19-4E9A-9BED-239A79CAF737}" srcOrd="1" destOrd="4" presId="urn:microsoft.com/office/officeart/2005/8/layout/hList1"/>
    <dgm:cxn modelId="{3C535B9D-FC37-403F-B842-55BDE05EBCD0}" type="presOf" srcId="{35600F67-42C2-4D1B-B072-DC2A36FCB136}" destId="{33CF15AD-8A19-4E9A-9BED-239A79CAF737}" srcOrd="0" destOrd="0" presId="urn:microsoft.com/office/officeart/2005/8/layout/hList1"/>
    <dgm:cxn modelId="{E26BCA43-5644-4113-AF65-106F93733716}" type="presOf" srcId="{A5A5B1B9-8A19-4555-8DD6-1C123CE42A61}" destId="{33CF15AD-8A19-4E9A-9BED-239A79CAF737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校准数据集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3F2A2CF4-5CE2-4F72-8004-BC44D1FD1CC0}" type="parTrans">
      <dgm:prSet/>
      <dgm:spPr/>
      <dgm:t>
        <a:bodyPr/>
        <a:p>
          <a:endParaRPr lang="zh-CN" altLang="en-US"/>
        </a:p>
      </dgm:t>
    </dgm:pt>
    <dgm:pt modelId="{D47F9812-1256-4E44-A6BE-BEC559BE8FF3}" cxnId="{3F2A2CF4-5CE2-4F72-8004-BC44D1FD1CC0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具有代表性的图片</a:t>
          </a:r>
          <a:endParaRPr lang="zh-CN" altLang="en-US"/>
        </a:p>
      </dgm:t>
    </dgm:pt>
    <dgm:pt modelId="{DC4BEA23-BF6E-42AD-9BF0-CFBDE86A80F1}" cxnId="{AE26CE49-A8BB-4620-85AF-3D023E0A8B66}" type="parTrans">
      <dgm:prSet/>
      <dgm:spPr/>
      <dgm:t>
        <a:bodyPr/>
        <a:p>
          <a:endParaRPr lang="zh-CN" altLang="en-US"/>
        </a:p>
      </dgm:t>
    </dgm:pt>
    <dgm:pt modelId="{0BF6ACD3-AE1A-4691-8CBE-DBE77AB8A685}" cxnId="{AE26CE49-A8BB-4620-85AF-3D023E0A8B66}" type="sibTrans">
      <dgm:prSet/>
      <dgm:spPr/>
      <dgm:t>
        <a:bodyPr/>
        <a:p>
          <a:endParaRPr lang="zh-CN" altLang="en-US"/>
        </a:p>
      </dgm:t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执行校准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ADC3828A-94DB-4CC0-84BA-7F2037E5FF69}" type="parTrans">
      <dgm:prSet/>
      <dgm:spPr/>
      <dgm:t>
        <a:bodyPr/>
        <a:p>
          <a:endParaRPr lang="zh-CN" altLang="en-US"/>
        </a:p>
      </dgm:t>
    </dgm:pt>
    <dgm:pt modelId="{D7D19B67-C01A-45D3-B5C7-B7E1B18A9F62}" cxnId="{ADC3828A-94DB-4CC0-84BA-7F2037E5FF69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收集激活值直方图</a:t>
          </a:r>
          <a:r>
            <a:rPr lang="zh-CN" altLang="en-US"/>
            <a:t/>
          </a:r>
          <a:endParaRPr lang="zh-CN" altLang="en-US"/>
        </a:p>
      </dgm:t>
    </dgm:pt>
    <dgm:pt modelId="{B4BC79E1-FDBA-43D1-A988-1BE8090EDA7A}" cxnId="{72757B76-7734-4A06-AC12-A6CB84600250}" type="parTrans">
      <dgm:prSet/>
      <dgm:spPr/>
      <dgm:t>
        <a:bodyPr/>
        <a:p>
          <a:endParaRPr lang="zh-CN" altLang="en-US"/>
        </a:p>
      </dgm:t>
    </dgm:pt>
    <dgm:pt modelId="{AD46A0AA-C45A-46D2-89AF-28390F99F9D0}" cxnId="{72757B76-7734-4A06-AC12-A6CB84600250}" type="sibTrans">
      <dgm:prSet/>
      <dgm:spPr/>
      <dgm:t>
        <a:bodyPr/>
        <a:p>
          <a:endParaRPr lang="zh-CN" altLang="en-US"/>
        </a:p>
      </dgm:t>
    </dgm:pt>
    <dgm:pt modelId="{9C085773-AC9F-4C14-B679-19C8C18B1E2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基于不同的阈值产生不同的分布</a:t>
          </a:r>
          <a:r>
            <a:rPr lang="zh-CN" altLang="en-US"/>
            <a:t/>
          </a:r>
          <a:endParaRPr lang="zh-CN" altLang="en-US"/>
        </a:p>
      </dgm:t>
    </dgm:pt>
    <dgm:pt modelId="{01DF64E2-E037-4E72-BC52-382C539348AC}" cxnId="{D420F40E-96CE-41B4-8458-EAF7600FC846}" type="parTrans">
      <dgm:prSet/>
      <dgm:spPr/>
    </dgm:pt>
    <dgm:pt modelId="{3F8438AE-4920-4FBD-9CED-B29EF33E9E02}" cxnId="{D420F40E-96CE-41B4-8458-EAF7600FC846}" type="sibTrans">
      <dgm:prSet/>
      <dgm:spPr/>
    </dgm:pt>
    <dgm:pt modelId="{BDA101EB-A124-4F6A-8317-C81ADC45A9C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计算每个分布与原分布的相对熵，然后选择熵最少的一个</a:t>
          </a:r>
          <a:r>
            <a:rPr lang="en-US" altLang="zh-CN"/>
            <a:t/>
          </a:r>
          <a:endParaRPr lang="en-US" altLang="zh-CN"/>
        </a:p>
      </dgm:t>
    </dgm:pt>
    <dgm:pt modelId="{C2870B8E-C369-4CFD-BF43-A49202481820}" cxnId="{C8AFEF69-88B5-43B1-AE43-F6AD0F506929}" type="parTrans">
      <dgm:prSet/>
      <dgm:spPr/>
    </dgm:pt>
    <dgm:pt modelId="{2ECD2FF9-F3D3-4C95-90BC-79D4B24E5322}" cxnId="{C8AFEF69-88B5-43B1-AE43-F6AD0F506929}" type="sibTrans">
      <dgm:prSet/>
      <dgm:spPr/>
    </dgm:pt>
    <dgm:pt modelId="{0BC9DC72-B579-4674-8734-5FD83F92540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TRT</a:t>
          </a:r>
          <a:r>
            <a:rPr lang="zh-CN" altLang="en-US">
              <a:sym typeface="+mn-ea"/>
            </a:rPr>
            <a:t>提供三种校准器实现：</a:t>
          </a:r>
          <a:r>
            <a:rPr lang="zh-CN" altLang="en-US">
              <a:sym typeface="+mn-ea"/>
            </a:rPr>
            <a:t>IInt8EntropyCalibrator， IInt8EntropyCalibrator2， IInt8LegacyCalibrator</a:t>
          </a:r>
          <a:r>
            <a:rPr lang="zh-CN" altLang="en-US"/>
            <a:t/>
          </a:r>
          <a:endParaRPr lang="zh-CN" altLang="en-US"/>
        </a:p>
      </dgm:t>
    </dgm:pt>
    <dgm:pt modelId="{DE0BCCEB-374C-4BE7-96B9-25CFFCD919EE}" cxnId="{C148F88E-C228-4ED6-8AE5-0D98C10CC529}" type="parTrans">
      <dgm:prSet/>
      <dgm:spPr/>
    </dgm:pt>
    <dgm:pt modelId="{339CF7E6-14E6-4111-8B99-6184CFCA4DC4}" cxnId="{C148F88E-C228-4ED6-8AE5-0D98C10CC529}" type="sibTrans">
      <dgm:prSet/>
      <dgm:spPr/>
    </dgm:pt>
    <dgm:pt modelId="{C5E1CAFD-796A-4722-AF02-E69270B7445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i="1">
              <a:ln>
                <a:solidFill>
                  <a:srgbClr val="FF0000"/>
                </a:solidFill>
              </a:ln>
              <a:latin typeface="Cambria Math" panose="02040503050406030204" charset="0"/>
              <a:cs typeface="Cambria Math" panose="02040503050406030204" charset="0"/>
              <a:sym typeface="+mn-ea"/>
            </a:rPr>
            <a:t>Tensor Values = FP32 scale factor * int8 array</a:t>
          </a:r>
          <a:r>
            <a:rPr lang="zh-CN" altLang="en-US"/>
            <a:t/>
          </a:r>
          <a:endParaRPr lang="zh-CN" altLang="en-US"/>
        </a:p>
      </dgm:t>
    </dgm:pt>
    <dgm:pt modelId="{0481A0E5-EE29-4071-A438-A83C8C79B358}" cxnId="{98FA2851-BA5C-4ACC-9A36-971BBF0F5CAC}" type="parTrans">
      <dgm:prSet/>
      <dgm:spPr/>
    </dgm:pt>
    <dgm:pt modelId="{64BA3F79-677D-4762-A35F-6198E339CBD4}" cxnId="{98FA2851-BA5C-4ACC-9A36-971BBF0F5CAC}" type="sibTrans">
      <dgm:prSet/>
      <dgm:spPr/>
    </dgm:pt>
    <dgm:pt modelId="{61F0DC84-7FFF-4FDD-9B5D-40960093AE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编译</a:t>
          </a:r>
          <a:r>
            <a:rPr lang="zh-CN" altLang="en-US"/>
            <a:t>运行</a:t>
          </a:r>
          <a:r>
            <a:rPr lang="zh-CN" altLang="en-US"/>
            <a:t/>
          </a:r>
          <a:endParaRPr lang="zh-CN" altLang="en-US"/>
        </a:p>
      </dgm:t>
    </dgm:pt>
    <dgm:pt modelId="{2CB3CEFC-83E6-4DB9-B636-5287ACC11553}" cxnId="{4ABD572E-AD66-4AD3-8AC4-FD1AC24A0A0A}" type="parTrans">
      <dgm:prSet/>
      <dgm:spPr/>
      <dgm:t>
        <a:bodyPr/>
        <a:p>
          <a:endParaRPr lang="zh-CN" altLang="en-US"/>
        </a:p>
      </dgm:t>
    </dgm:pt>
    <dgm:pt modelId="{1FAE29ED-22A2-40FA-904A-0706E8542FE7}" cxnId="{4ABD572E-AD66-4AD3-8AC4-FD1AC24A0A0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生成</a:t>
          </a:r>
          <a:r>
            <a:rPr lang="en-US" altLang="zh-CN">
              <a:sym typeface="+mn-ea"/>
            </a:rPr>
            <a:t>engine</a:t>
          </a:r>
          <a:r>
            <a:rPr lang="zh-CN" altLang="en-US">
              <a:sym typeface="+mn-ea"/>
            </a:rPr>
            <a:t>文件</a:t>
          </a:r>
          <a:r>
            <a:rPr lang="zh-CN" altLang="en-US"/>
            <a:t/>
          </a:r>
          <a:endParaRPr lang="zh-CN" altLang="en-US"/>
        </a:p>
      </dgm:t>
    </dgm:pt>
    <dgm:pt modelId="{24D9371C-2787-474E-A690-5A09190A9707}" cxnId="{0D2421CF-DB35-41C8-87ED-C6D92B121A56}" type="parTrans">
      <dgm:prSet/>
      <dgm:spPr/>
      <dgm:t>
        <a:bodyPr/>
        <a:p>
          <a:endParaRPr lang="zh-CN" altLang="en-US"/>
        </a:p>
      </dgm:t>
    </dgm:pt>
    <dgm:pt modelId="{39E6AF7E-E529-4319-B552-AB363EF4CE26}" cxnId="{0D2421CF-DB35-41C8-87ED-C6D92B121A56}" type="sibTrans">
      <dgm:prSet/>
      <dgm:spPr/>
      <dgm:t>
        <a:bodyPr/>
        <a:p>
          <a:endParaRPr lang="zh-CN" altLang="en-US"/>
        </a:p>
      </dgm:t>
    </dgm:pt>
    <dgm:pt modelId="{050AA9D0-FF96-4670-BDB3-70E7D3491E6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执行推理</a:t>
          </a:r>
          <a:r>
            <a:rPr lang="zh-CN" altLang="en-US"/>
            <a:t/>
          </a:r>
          <a:endParaRPr lang="zh-CN" altLang="en-US"/>
        </a:p>
      </dgm:t>
    </dgm:pt>
    <dgm:pt modelId="{D12D95BD-A259-4130-AC42-B6920F818090}" cxnId="{0CC5A107-D87D-44FA-B6A4-B06B6D38D44B}" type="parTrans">
      <dgm:prSet/>
      <dgm:spPr/>
    </dgm:pt>
    <dgm:pt modelId="{1DD46C23-1408-4F8D-AE94-53F88F88BD76}" cxnId="{0CC5A107-D87D-44FA-B6A4-B06B6D38D44B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2A2CF4-5CE2-4F72-8004-BC44D1FD1CC0}" srcId="{468FBB7B-694A-47BF-865D-2F44C1051453}" destId="{BD5427FF-4EB1-4006-BF7F-42158E0C5129}" srcOrd="0" destOrd="0" parTransId="{A2F6D805-3B53-408A-A2A3-20BC3BF0D242}" sibTransId="{D47F9812-1256-4E44-A6BE-BEC559BE8FF3}"/>
    <dgm:cxn modelId="{AE26CE49-A8BB-4620-85AF-3D023E0A8B66}" srcId="{BD5427FF-4EB1-4006-BF7F-42158E0C5129}" destId="{3A7B819B-DBE9-4610-B22A-5573EA6D532D}" srcOrd="0" destOrd="0" parTransId="{DC4BEA23-BF6E-42AD-9BF0-CFBDE86A80F1}" sibTransId="{0BF6ACD3-AE1A-4691-8CBE-DBE77AB8A685}"/>
    <dgm:cxn modelId="{ADC3828A-94DB-4CC0-84BA-7F2037E5FF69}" srcId="{468FBB7B-694A-47BF-865D-2F44C1051453}" destId="{FE969E54-0D5D-4815-BDC4-3309E2F7325D}" srcOrd="1" destOrd="0" parTransId="{B5D9FB86-EEBE-488F-B7DE-B7CF5C9166C5}" sibTransId="{D7D19B67-C01A-45D3-B5C7-B7E1B18A9F62}"/>
    <dgm:cxn modelId="{72757B76-7734-4A06-AC12-A6CB84600250}" srcId="{FE969E54-0D5D-4815-BDC4-3309E2F7325D}" destId="{35600F67-42C2-4D1B-B072-DC2A36FCB136}" srcOrd="0" destOrd="1" parTransId="{B4BC79E1-FDBA-43D1-A988-1BE8090EDA7A}" sibTransId="{AD46A0AA-C45A-46D2-89AF-28390F99F9D0}"/>
    <dgm:cxn modelId="{D420F40E-96CE-41B4-8458-EAF7600FC846}" srcId="{FE969E54-0D5D-4815-BDC4-3309E2F7325D}" destId="{9C085773-AC9F-4C14-B679-19C8C18B1E2F}" srcOrd="1" destOrd="1" parTransId="{01DF64E2-E037-4E72-BC52-382C539348AC}" sibTransId="{3F8438AE-4920-4FBD-9CED-B29EF33E9E02}"/>
    <dgm:cxn modelId="{C8AFEF69-88B5-43B1-AE43-F6AD0F506929}" srcId="{FE969E54-0D5D-4815-BDC4-3309E2F7325D}" destId="{BDA101EB-A124-4F6A-8317-C81ADC45A9CF}" srcOrd="2" destOrd="1" parTransId="{C2870B8E-C369-4CFD-BF43-A49202481820}" sibTransId="{2ECD2FF9-F3D3-4C95-90BC-79D4B24E5322}"/>
    <dgm:cxn modelId="{C148F88E-C228-4ED6-8AE5-0D98C10CC529}" srcId="{FE969E54-0D5D-4815-BDC4-3309E2F7325D}" destId="{0BC9DC72-B579-4674-8734-5FD83F925402}" srcOrd="3" destOrd="1" parTransId="{DE0BCCEB-374C-4BE7-96B9-25CFFCD919EE}" sibTransId="{339CF7E6-14E6-4111-8B99-6184CFCA4DC4}"/>
    <dgm:cxn modelId="{98FA2851-BA5C-4ACC-9A36-971BBF0F5CAC}" srcId="{FE969E54-0D5D-4815-BDC4-3309E2F7325D}" destId="{C5E1CAFD-796A-4722-AF02-E69270B74450}" srcOrd="4" destOrd="1" parTransId="{0481A0E5-EE29-4071-A438-A83C8C79B358}" sibTransId="{64BA3F79-677D-4762-A35F-6198E339CBD4}"/>
    <dgm:cxn modelId="{4ABD572E-AD66-4AD3-8AC4-FD1AC24A0A0A}" srcId="{468FBB7B-694A-47BF-865D-2F44C1051453}" destId="{61F0DC84-7FFF-4FDD-9B5D-40960093AE83}" srcOrd="2" destOrd="0" parTransId="{2CB3CEFC-83E6-4DB9-B636-5287ACC11553}" sibTransId="{1FAE29ED-22A2-40FA-904A-0706E8542FE7}"/>
    <dgm:cxn modelId="{0D2421CF-DB35-41C8-87ED-C6D92B121A56}" srcId="{61F0DC84-7FFF-4FDD-9B5D-40960093AE83}" destId="{2C0D9F89-7CE9-4195-96AC-FB27D6AA2EF6}" srcOrd="0" destOrd="2" parTransId="{24D9371C-2787-474E-A690-5A09190A9707}" sibTransId="{39E6AF7E-E529-4319-B552-AB363EF4CE26}"/>
    <dgm:cxn modelId="{0CC5A107-D87D-44FA-B6A4-B06B6D38D44B}" srcId="{61F0DC84-7FFF-4FDD-9B5D-40960093AE83}" destId="{050AA9D0-FF96-4670-BDB3-70E7D3491E64}" srcOrd="1" destOrd="2" parTransId="{D12D95BD-A259-4130-AC42-B6920F818090}" sibTransId="{1DD46C23-1408-4F8D-AE94-53F88F88BD76}"/>
    <dgm:cxn modelId="{DEC8E4CE-4E85-420E-8906-14B609D771E5}" type="presOf" srcId="{468FBB7B-694A-47BF-865D-2F44C1051453}" destId="{D5FB6A06-3991-4223-AD64-C4F7F6F4DF69}" srcOrd="0" destOrd="0" presId="urn:microsoft.com/office/officeart/2005/8/layout/hList1"/>
    <dgm:cxn modelId="{82E1EDA6-EA26-4FDE-BB2B-C0852DADE6CE}" type="presParOf" srcId="{D5FB6A06-3991-4223-AD64-C4F7F6F4DF69}" destId="{5EB24CCF-928A-4018-A934-89F31F564A83}" srcOrd="0" destOrd="0" presId="urn:microsoft.com/office/officeart/2005/8/layout/hList1"/>
    <dgm:cxn modelId="{B53C40EE-BE69-49A6-A2D5-5C5C6632A6CD}" type="presParOf" srcId="{5EB24CCF-928A-4018-A934-89F31F564A83}" destId="{5D9704F8-5A95-419F-B794-1E2F82666BDB}" srcOrd="0" destOrd="0" presId="urn:microsoft.com/office/officeart/2005/8/layout/hList1"/>
    <dgm:cxn modelId="{A829167B-3E4D-4897-AEDF-826B3776D439}" type="presOf" srcId="{BD5427FF-4EB1-4006-BF7F-42158E0C5129}" destId="{5D9704F8-5A95-419F-B794-1E2F82666BDB}" srcOrd="0" destOrd="0" presId="urn:microsoft.com/office/officeart/2005/8/layout/hList1"/>
    <dgm:cxn modelId="{A02C5D4B-20A1-4A48-B1BC-13299B70F9F6}" type="presParOf" srcId="{5EB24CCF-928A-4018-A934-89F31F564A83}" destId="{C0A6D3D8-DBC2-45B6-8DEF-789A72552BB4}" srcOrd="1" destOrd="0" presId="urn:microsoft.com/office/officeart/2005/8/layout/hList1"/>
    <dgm:cxn modelId="{930A70E1-DC30-47E4-8C34-8D141D346F77}" type="presOf" srcId="{3A7B819B-DBE9-4610-B22A-5573EA6D532D}" destId="{C0A6D3D8-DBC2-45B6-8DEF-789A72552BB4}" srcOrd="0" destOrd="0" presId="urn:microsoft.com/office/officeart/2005/8/layout/hList1"/>
    <dgm:cxn modelId="{B49B456C-9CC2-4F0F-AAEF-2ADF3DAB0851}" type="presParOf" srcId="{D5FB6A06-3991-4223-AD64-C4F7F6F4DF69}" destId="{C4F6D2AE-A2A5-43DC-B705-8E8ECE0E1613}" srcOrd="1" destOrd="0" presId="urn:microsoft.com/office/officeart/2005/8/layout/hList1"/>
    <dgm:cxn modelId="{D85A7F5A-9E15-4EF6-9030-0B775C3AD314}" type="presParOf" srcId="{D5FB6A06-3991-4223-AD64-C4F7F6F4DF69}" destId="{C1832C44-4F6B-4ABA-88DC-7D5A80779E4B}" srcOrd="2" destOrd="0" presId="urn:microsoft.com/office/officeart/2005/8/layout/hList1"/>
    <dgm:cxn modelId="{D3EA6086-FE6A-43BC-B467-64EE44979A7E}" type="presParOf" srcId="{C1832C44-4F6B-4ABA-88DC-7D5A80779E4B}" destId="{3E0BA246-3456-471B-AD87-1436FD251DD8}" srcOrd="0" destOrd="2" presId="urn:microsoft.com/office/officeart/2005/8/layout/hList1"/>
    <dgm:cxn modelId="{D330EB8C-E09C-4036-BCC9-CC08F1A5EBC5}" type="presOf" srcId="{FE969E54-0D5D-4815-BDC4-3309E2F7325D}" destId="{3E0BA246-3456-471B-AD87-1436FD251DD8}" srcOrd="0" destOrd="0" presId="urn:microsoft.com/office/officeart/2005/8/layout/hList1"/>
    <dgm:cxn modelId="{E1E1A377-CDD7-4996-BBAB-1FC72C1FC3AF}" type="presParOf" srcId="{C1832C44-4F6B-4ABA-88DC-7D5A80779E4B}" destId="{33CF15AD-8A19-4E9A-9BED-239A79CAF737}" srcOrd="1" destOrd="2" presId="urn:microsoft.com/office/officeart/2005/8/layout/hList1"/>
    <dgm:cxn modelId="{4BCC70ED-A8FC-4854-B3B2-260CB20ADFEE}" type="presOf" srcId="{35600F67-42C2-4D1B-B072-DC2A36FCB136}" destId="{33CF15AD-8A19-4E9A-9BED-239A79CAF737}" srcOrd="0" destOrd="0" presId="urn:microsoft.com/office/officeart/2005/8/layout/hList1"/>
    <dgm:cxn modelId="{D5010C7F-BAF2-41F1-8147-B14D4D4D6DF4}" type="presOf" srcId="{9C085773-AC9F-4C14-B679-19C8C18B1E2F}" destId="{33CF15AD-8A19-4E9A-9BED-239A79CAF737}" srcOrd="0" destOrd="1" presId="urn:microsoft.com/office/officeart/2005/8/layout/hList1"/>
    <dgm:cxn modelId="{836C3115-D6FE-4F89-B5F0-CC6027813269}" type="presOf" srcId="{BDA101EB-A124-4F6A-8317-C81ADC45A9CF}" destId="{33CF15AD-8A19-4E9A-9BED-239A79CAF737}" srcOrd="0" destOrd="2" presId="urn:microsoft.com/office/officeart/2005/8/layout/hList1"/>
    <dgm:cxn modelId="{AB6361C9-92EE-4E7B-AC40-A87D2C957AD2}" type="presOf" srcId="{0BC9DC72-B579-4674-8734-5FD83F925402}" destId="{33CF15AD-8A19-4E9A-9BED-239A79CAF737}" srcOrd="0" destOrd="3" presId="urn:microsoft.com/office/officeart/2005/8/layout/hList1"/>
    <dgm:cxn modelId="{ECDD079B-F4A0-453C-8BF4-CB988CD55C48}" type="presOf" srcId="{C5E1CAFD-796A-4722-AF02-E69270B74450}" destId="{33CF15AD-8A19-4E9A-9BED-239A79CAF737}" srcOrd="0" destOrd="4" presId="urn:microsoft.com/office/officeart/2005/8/layout/hList1"/>
    <dgm:cxn modelId="{744208E5-AFF9-4A3D-8CCC-2754E090B956}" type="presParOf" srcId="{D5FB6A06-3991-4223-AD64-C4F7F6F4DF69}" destId="{F4639A07-76C8-4329-80D5-712628979A9A}" srcOrd="3" destOrd="0" presId="urn:microsoft.com/office/officeart/2005/8/layout/hList1"/>
    <dgm:cxn modelId="{105C7DC1-958A-4155-9C7F-66053BD2DE7A}" type="presParOf" srcId="{D5FB6A06-3991-4223-AD64-C4F7F6F4DF69}" destId="{7F710124-E259-48A5-9895-471DE20AF50E}" srcOrd="4" destOrd="0" presId="urn:microsoft.com/office/officeart/2005/8/layout/hList1"/>
    <dgm:cxn modelId="{05766347-D0C1-4DFA-992D-B8089E9AB59C}" type="presParOf" srcId="{7F710124-E259-48A5-9895-471DE20AF50E}" destId="{FC453BFD-315B-4968-86FA-B7D3125F3320}" srcOrd="0" destOrd="4" presId="urn:microsoft.com/office/officeart/2005/8/layout/hList1"/>
    <dgm:cxn modelId="{1C09A758-9F4A-4824-826A-0F9871615ED7}" type="presOf" srcId="{61F0DC84-7FFF-4FDD-9B5D-40960093AE83}" destId="{FC453BFD-315B-4968-86FA-B7D3125F3320}" srcOrd="0" destOrd="0" presId="urn:microsoft.com/office/officeart/2005/8/layout/hList1"/>
    <dgm:cxn modelId="{A79A2436-25F1-4B43-9617-7432E3EEC1FE}" type="presParOf" srcId="{7F710124-E259-48A5-9895-471DE20AF50E}" destId="{B357C82A-FE93-416B-AFBF-A74F9E99C4E4}" srcOrd="1" destOrd="4" presId="urn:microsoft.com/office/officeart/2005/8/layout/hList1"/>
    <dgm:cxn modelId="{09F51329-47DD-4C23-AE7A-714603CBF7EC}" type="presOf" srcId="{2C0D9F89-7CE9-4195-96AC-FB27D6AA2EF6}" destId="{B357C82A-FE93-416B-AFBF-A74F9E99C4E4}" srcOrd="0" destOrd="0" presId="urn:microsoft.com/office/officeart/2005/8/layout/hList1"/>
    <dgm:cxn modelId="{EC49A344-4B13-4449-830B-7C9172898EA2}" type="presOf" srcId="{050AA9D0-FF96-4670-BDB3-70E7D3491E64}" destId="{B357C82A-FE93-416B-AFBF-A74F9E99C4E4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r>
            <a:rPr lang="zh-CN" altLang="en-US" sz="1400"/>
            <a:t/>
          </a:r>
          <a:endParaRPr lang="zh-CN" altLang="en-US" sz="1400"/>
        </a:p>
      </dgm:t>
    </dgm:pt>
    <dgm:pt modelId="{EE9066D1-3403-4469-8E8C-0D40A82430F2}" cxnId="{82924048-A2AD-4F82-8AC4-D88381326CE2}" type="parTrans">
      <dgm:prSet/>
      <dgm:spPr/>
    </dgm:pt>
    <dgm:pt modelId="{8EC5AF5E-9C9F-410A-A755-A3EA5186F948}" cxnId="{82924048-A2AD-4F82-8AC4-D88381326CE2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</a:t>
          </a:r>
          <a:r>
            <a:rPr lang="zh-CN" altLang="en-US" sz="1400"/>
            <a:t>网络</a:t>
          </a:r>
          <a:r>
            <a:rPr lang="zh-CN" altLang="en-US" sz="1400"/>
            <a:t/>
          </a:r>
          <a:endParaRPr lang="zh-CN" altLang="en-US" sz="1400"/>
        </a:p>
      </dgm:t>
    </dgm:pt>
    <dgm:pt modelId="{1E934BFE-4D40-486C-8784-F698A10C4CF5}" cxnId="{082B5EEC-A4F4-4F92-8C29-A26B64AF3EC3}" type="parTrans">
      <dgm:prSet/>
      <dgm:spPr/>
    </dgm:pt>
    <dgm:pt modelId="{EC1AFF77-9232-4EEB-95CB-85CEAB3B1FC0}" cxnId="{082B5EEC-A4F4-4F92-8C29-A26B64AF3EC3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r>
            <a:rPr lang="zh-CN" altLang="en-US" sz="1400"/>
            <a:t/>
          </a:r>
          <a:endParaRPr lang="zh-CN" altLang="en-US" sz="1400"/>
        </a:p>
      </dgm:t>
    </dgm:pt>
    <dgm:pt modelId="{9DABF4F3-A9E6-40B1-A863-AC9409CC14BB}" cxnId="{DAB9E4A0-D026-4962-A81F-354807DC14E2}" type="parTrans">
      <dgm:prSet/>
      <dgm:spPr/>
    </dgm:pt>
    <dgm:pt modelId="{18EFF3C3-47F9-402B-A3F3-E9310EA281B4}" cxnId="{DAB9E4A0-D026-4962-A81F-354807DC14E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82924048-A2AD-4F82-8AC4-D88381326CE2}" srcId="{8EB1D179-D23D-41D4-AEEF-E4B9FEB06903}" destId="{3F25DA44-7F3E-4C17-A40B-7F663FDBEA65}" srcOrd="0" destOrd="0" parTransId="{EE9066D1-3403-4469-8E8C-0D40A82430F2}" sibTransId="{8EC5AF5E-9C9F-410A-A755-A3EA5186F948}"/>
    <dgm:cxn modelId="{082B5EEC-A4F4-4F92-8C29-A26B64AF3EC3}" srcId="{8EB1D179-D23D-41D4-AEEF-E4B9FEB06903}" destId="{2E2F4D3A-969C-4DB2-9FA9-5C4A40369351}" srcOrd="1" destOrd="0" parTransId="{1E934BFE-4D40-486C-8784-F698A10C4CF5}" sibTransId="{EC1AFF77-9232-4EEB-95CB-85CEAB3B1FC0}"/>
    <dgm:cxn modelId="{DAB9E4A0-D026-4962-A81F-354807DC14E2}" srcId="{8EB1D179-D23D-41D4-AEEF-E4B9FEB06903}" destId="{37B86CFA-59B5-46FA-8A6B-9FB187CE14DF}" srcOrd="2" destOrd="0" parTransId="{9DABF4F3-A9E6-40B1-A863-AC9409CC14BB}" sibTransId="{18EFF3C3-47F9-402B-A3F3-E9310EA281B4}"/>
    <dgm:cxn modelId="{8A35F138-F286-4407-AC6D-706677D61EC6}" type="presOf" srcId="{8EB1D179-D23D-41D4-AEEF-E4B9FEB06903}" destId="{BF708676-7EFC-4C81-9D3A-3E677EAC1C7B}" srcOrd="0" destOrd="0" presId="urn:microsoft.com/office/officeart/2005/8/layout/process1"/>
    <dgm:cxn modelId="{59463A2F-7C62-42AC-81DB-73ECD56E57E2}" type="presParOf" srcId="{BF708676-7EFC-4C81-9D3A-3E677EAC1C7B}" destId="{111DEAC9-5D4C-4A6A-A44E-082A26F60596}" srcOrd="0" destOrd="0" presId="urn:microsoft.com/office/officeart/2005/8/layout/process1"/>
    <dgm:cxn modelId="{3763E2B2-8D20-4C4D-AEC9-24AED32091D9}" type="presOf" srcId="{3F25DA44-7F3E-4C17-A40B-7F663FDBEA65}" destId="{111DEAC9-5D4C-4A6A-A44E-082A26F60596}" srcOrd="0" destOrd="0" presId="urn:microsoft.com/office/officeart/2005/8/layout/process1"/>
    <dgm:cxn modelId="{AA9F155F-67BD-4B42-B604-972C07FEA621}" type="presParOf" srcId="{BF708676-7EFC-4C81-9D3A-3E677EAC1C7B}" destId="{8A5CF0CE-3323-464D-9C63-05C1BDB053F5}" srcOrd="1" destOrd="0" presId="urn:microsoft.com/office/officeart/2005/8/layout/process1"/>
    <dgm:cxn modelId="{38ADE1D9-79F9-4986-9596-9BD842E32D29}" type="presOf" srcId="{8EC5AF5E-9C9F-410A-A755-A3EA5186F948}" destId="{8A5CF0CE-3323-464D-9C63-05C1BDB053F5}" srcOrd="0" destOrd="0" presId="urn:microsoft.com/office/officeart/2005/8/layout/process1"/>
    <dgm:cxn modelId="{C112A412-CD1F-4C56-A86A-C5AFC82451FA}" type="presParOf" srcId="{8A5CF0CE-3323-464D-9C63-05C1BDB053F5}" destId="{5FA465F6-7607-499F-BFB2-52F4E071FB67}" srcOrd="0" destOrd="1" presId="urn:microsoft.com/office/officeart/2005/8/layout/process1"/>
    <dgm:cxn modelId="{7E70AE8F-ABBE-452D-8CAD-7DBCAF34FEB6}" type="presOf" srcId="{8EC5AF5E-9C9F-410A-A755-A3EA5186F948}" destId="{5FA465F6-7607-499F-BFB2-52F4E071FB67}" srcOrd="1" destOrd="0" presId="urn:microsoft.com/office/officeart/2005/8/layout/process1"/>
    <dgm:cxn modelId="{40E69D94-E70C-496B-A95C-DDD821DD6C54}" type="presParOf" srcId="{BF708676-7EFC-4C81-9D3A-3E677EAC1C7B}" destId="{552FB8E7-A5FB-4CC3-94C3-CE0BDF19F9F1}" srcOrd="2" destOrd="0" presId="urn:microsoft.com/office/officeart/2005/8/layout/process1"/>
    <dgm:cxn modelId="{DE1FB50A-67C6-45A4-A5E6-E0BA0A0C0A2B}" type="presOf" srcId="{2E2F4D3A-969C-4DB2-9FA9-5C4A40369351}" destId="{552FB8E7-A5FB-4CC3-94C3-CE0BDF19F9F1}" srcOrd="0" destOrd="0" presId="urn:microsoft.com/office/officeart/2005/8/layout/process1"/>
    <dgm:cxn modelId="{0C0ECDF2-525E-46C3-B8EF-D8A9AF10143F}" type="presParOf" srcId="{BF708676-7EFC-4C81-9D3A-3E677EAC1C7B}" destId="{353C3794-50AA-4D44-83C9-CE28317C3317}" srcOrd="3" destOrd="0" presId="urn:microsoft.com/office/officeart/2005/8/layout/process1"/>
    <dgm:cxn modelId="{973FDCB3-51C9-4466-B193-D2CC22CEA42C}" type="presOf" srcId="{EC1AFF77-9232-4EEB-95CB-85CEAB3B1FC0}" destId="{353C3794-50AA-4D44-83C9-CE28317C3317}" srcOrd="0" destOrd="0" presId="urn:microsoft.com/office/officeart/2005/8/layout/process1"/>
    <dgm:cxn modelId="{D54EB3C4-9EAD-46CE-BBE7-585069BC6B2C}" type="presParOf" srcId="{353C3794-50AA-4D44-83C9-CE28317C3317}" destId="{5AFF040D-0639-4120-9E39-DA822CF9F321}" srcOrd="0" destOrd="3" presId="urn:microsoft.com/office/officeart/2005/8/layout/process1"/>
    <dgm:cxn modelId="{A1C5B72F-C61B-4775-ADC2-9DEDA7153C41}" type="presOf" srcId="{EC1AFF77-9232-4EEB-95CB-85CEAB3B1FC0}" destId="{5AFF040D-0639-4120-9E39-DA822CF9F321}" srcOrd="1" destOrd="0" presId="urn:microsoft.com/office/officeart/2005/8/layout/process1"/>
    <dgm:cxn modelId="{11E7A344-4D90-47BB-97D8-AA858EEE2942}" type="presParOf" srcId="{BF708676-7EFC-4C81-9D3A-3E677EAC1C7B}" destId="{A1E15D63-E1FF-4A28-A04F-A2B65927BC31}" srcOrd="4" destOrd="0" presId="urn:microsoft.com/office/officeart/2005/8/layout/process1"/>
    <dgm:cxn modelId="{E0357B14-423E-4C59-98CC-70113BED40F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模型解串</a:t>
          </a:r>
          <a:r>
            <a:rPr lang="zh-CN" altLang="en-US" sz="1400"/>
            <a:t/>
          </a:r>
          <a:endParaRPr lang="zh-CN" altLang="en-US" sz="1400"/>
        </a:p>
      </dgm:t>
    </dgm:pt>
    <dgm:pt modelId="{EE9066D1-3403-4469-8E8C-0D40A82430F2}" cxnId="{12A43371-CAD4-45BC-9634-661C02750A77}" type="parTrans">
      <dgm:prSet/>
      <dgm:spPr/>
    </dgm:pt>
    <dgm:pt modelId="{8EC5AF5E-9C9F-410A-A755-A3EA5186F948}" cxnId="{12A43371-CAD4-45BC-9634-661C02750A7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运行推理</a:t>
          </a:r>
          <a:endParaRPr lang="zh-CN" altLang="en-US" sz="1400"/>
        </a:p>
      </dgm:t>
    </dgm:pt>
    <dgm:pt modelId="{1E934BFE-4D40-486C-8784-F698A10C4CF5}" cxnId="{940CFFB8-4154-4D7F-B6BA-CEBBFE4D8222}" type="parTrans">
      <dgm:prSet/>
      <dgm:spPr/>
    </dgm:pt>
    <dgm:pt modelId="{EC1AFF77-9232-4EEB-95CB-85CEAB3B1FC0}" cxnId="{940CFFB8-4154-4D7F-B6BA-CEBBFE4D822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输出结果</a:t>
          </a:r>
          <a:r>
            <a:rPr lang="zh-CN" altLang="en-US" sz="1400"/>
            <a:t/>
          </a:r>
          <a:endParaRPr lang="zh-CN" altLang="en-US" sz="1400"/>
        </a:p>
      </dgm:t>
    </dgm:pt>
    <dgm:pt modelId="{9DABF4F3-A9E6-40B1-A863-AC9409CC14BB}" cxnId="{08FC4EAE-EFAF-484F-9045-53D59F53F51C}" type="parTrans">
      <dgm:prSet/>
      <dgm:spPr/>
    </dgm:pt>
    <dgm:pt modelId="{18EFF3C3-47F9-402B-A3F3-E9310EA281B4}" cxnId="{08FC4EAE-EFAF-484F-9045-53D59F53F51C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12A43371-CAD4-45BC-9634-661C02750A77}" srcId="{8EB1D179-D23D-41D4-AEEF-E4B9FEB06903}" destId="{3F25DA44-7F3E-4C17-A40B-7F663FDBEA65}" srcOrd="0" destOrd="0" parTransId="{EE9066D1-3403-4469-8E8C-0D40A82430F2}" sibTransId="{8EC5AF5E-9C9F-410A-A755-A3EA5186F948}"/>
    <dgm:cxn modelId="{940CFFB8-4154-4D7F-B6BA-CEBBFE4D8222}" srcId="{8EB1D179-D23D-41D4-AEEF-E4B9FEB06903}" destId="{2E2F4D3A-969C-4DB2-9FA9-5C4A40369351}" srcOrd="1" destOrd="0" parTransId="{1E934BFE-4D40-486C-8784-F698A10C4CF5}" sibTransId="{EC1AFF77-9232-4EEB-95CB-85CEAB3B1FC0}"/>
    <dgm:cxn modelId="{08FC4EAE-EFAF-484F-9045-53D59F53F51C}" srcId="{8EB1D179-D23D-41D4-AEEF-E4B9FEB06903}" destId="{37B86CFA-59B5-46FA-8A6B-9FB187CE14DF}" srcOrd="2" destOrd="0" parTransId="{9DABF4F3-A9E6-40B1-A863-AC9409CC14BB}" sibTransId="{18EFF3C3-47F9-402B-A3F3-E9310EA281B4}"/>
    <dgm:cxn modelId="{51EDFDE9-41A3-4CED-8FF0-0D612D32CEA6}" type="presOf" srcId="{8EB1D179-D23D-41D4-AEEF-E4B9FEB06903}" destId="{BF708676-7EFC-4C81-9D3A-3E677EAC1C7B}" srcOrd="0" destOrd="0" presId="urn:microsoft.com/office/officeart/2005/8/layout/process1"/>
    <dgm:cxn modelId="{1C2E06A8-2992-4656-AEAC-220F457E7DF7}" type="presParOf" srcId="{BF708676-7EFC-4C81-9D3A-3E677EAC1C7B}" destId="{111DEAC9-5D4C-4A6A-A44E-082A26F60596}" srcOrd="0" destOrd="0" presId="urn:microsoft.com/office/officeart/2005/8/layout/process1"/>
    <dgm:cxn modelId="{5B22B25A-7EAF-42AE-8F52-94D4202AF462}" type="presOf" srcId="{3F25DA44-7F3E-4C17-A40B-7F663FDBEA65}" destId="{111DEAC9-5D4C-4A6A-A44E-082A26F60596}" srcOrd="0" destOrd="0" presId="urn:microsoft.com/office/officeart/2005/8/layout/process1"/>
    <dgm:cxn modelId="{9FEC1475-8DC9-426F-8C70-3BF3EE71E0D9}" type="presParOf" srcId="{BF708676-7EFC-4C81-9D3A-3E677EAC1C7B}" destId="{8A5CF0CE-3323-464D-9C63-05C1BDB053F5}" srcOrd="1" destOrd="0" presId="urn:microsoft.com/office/officeart/2005/8/layout/process1"/>
    <dgm:cxn modelId="{D24F8E3C-26D1-4D1F-81F7-951A4952089B}" type="presOf" srcId="{8EC5AF5E-9C9F-410A-A755-A3EA5186F948}" destId="{8A5CF0CE-3323-464D-9C63-05C1BDB053F5}" srcOrd="0" destOrd="0" presId="urn:microsoft.com/office/officeart/2005/8/layout/process1"/>
    <dgm:cxn modelId="{FEC86CEC-F86A-4E89-B242-F98C828A1E69}" type="presParOf" srcId="{8A5CF0CE-3323-464D-9C63-05C1BDB053F5}" destId="{5FA465F6-7607-499F-BFB2-52F4E071FB67}" srcOrd="0" destOrd="1" presId="urn:microsoft.com/office/officeart/2005/8/layout/process1"/>
    <dgm:cxn modelId="{70415E27-0C2A-4090-B282-A1512DB9B88C}" type="presOf" srcId="{8EC5AF5E-9C9F-410A-A755-A3EA5186F948}" destId="{5FA465F6-7607-499F-BFB2-52F4E071FB67}" srcOrd="1" destOrd="0" presId="urn:microsoft.com/office/officeart/2005/8/layout/process1"/>
    <dgm:cxn modelId="{AD33CCCC-71DC-4F88-850E-7606A706D95D}" type="presParOf" srcId="{BF708676-7EFC-4C81-9D3A-3E677EAC1C7B}" destId="{552FB8E7-A5FB-4CC3-94C3-CE0BDF19F9F1}" srcOrd="2" destOrd="0" presId="urn:microsoft.com/office/officeart/2005/8/layout/process1"/>
    <dgm:cxn modelId="{8FACFCD7-C6C4-45F4-BA28-7639E8CC98CE}" type="presOf" srcId="{2E2F4D3A-969C-4DB2-9FA9-5C4A40369351}" destId="{552FB8E7-A5FB-4CC3-94C3-CE0BDF19F9F1}" srcOrd="0" destOrd="0" presId="urn:microsoft.com/office/officeart/2005/8/layout/process1"/>
    <dgm:cxn modelId="{A2C79AC1-93CE-4FDC-A7C7-E4D900199006}" type="presParOf" srcId="{BF708676-7EFC-4C81-9D3A-3E677EAC1C7B}" destId="{353C3794-50AA-4D44-83C9-CE28317C3317}" srcOrd="3" destOrd="0" presId="urn:microsoft.com/office/officeart/2005/8/layout/process1"/>
    <dgm:cxn modelId="{79D48F9D-B534-4BF2-9C78-B82BD57657D0}" type="presOf" srcId="{EC1AFF77-9232-4EEB-95CB-85CEAB3B1FC0}" destId="{353C3794-50AA-4D44-83C9-CE28317C3317}" srcOrd="0" destOrd="0" presId="urn:microsoft.com/office/officeart/2005/8/layout/process1"/>
    <dgm:cxn modelId="{C07C60D2-56D4-46C6-AFEA-18049FFE64F2}" type="presParOf" srcId="{353C3794-50AA-4D44-83C9-CE28317C3317}" destId="{5AFF040D-0639-4120-9E39-DA822CF9F321}" srcOrd="0" destOrd="3" presId="urn:microsoft.com/office/officeart/2005/8/layout/process1"/>
    <dgm:cxn modelId="{2A683382-38BE-4A09-8FA0-8A7219E17CC7}" type="presOf" srcId="{EC1AFF77-9232-4EEB-95CB-85CEAB3B1FC0}" destId="{5AFF040D-0639-4120-9E39-DA822CF9F321}" srcOrd="1" destOrd="0" presId="urn:microsoft.com/office/officeart/2005/8/layout/process1"/>
    <dgm:cxn modelId="{AF7B547D-B6BE-42C7-A1ED-ED6051B523B0}" type="presParOf" srcId="{BF708676-7EFC-4C81-9D3A-3E677EAC1C7B}" destId="{A1E15D63-E1FF-4A28-A04F-A2B65927BC31}" srcOrd="4" destOrd="0" presId="urn:microsoft.com/office/officeart/2005/8/layout/process1"/>
    <dgm:cxn modelId="{9AD21A49-42A8-430D-BCAB-D42778BD237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0D7BD-64A5-4C2C-B0E9-6728C6DACB5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C8B3296C-ECE1-441C-A1A9-0952E3F0D6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生成校准表</a:t>
          </a:r>
          <a:r>
            <a:rPr lang="zh-CN" altLang="en-US"/>
            <a:t/>
          </a:r>
          <a:endParaRPr lang="zh-CN" altLang="en-US"/>
        </a:p>
      </dgm:t>
    </dgm:pt>
    <dgm:pt modelId="{0FE6BD2A-1536-4C79-8D6D-8EF7FB1B7E73}" cxnId="{4E975588-AA98-4A97-8BF7-6A8DA94F972B}" type="parTrans">
      <dgm:prSet/>
      <dgm:spPr/>
      <dgm:t>
        <a:bodyPr/>
        <a:p>
          <a:endParaRPr lang="zh-CN" altLang="en-US"/>
        </a:p>
      </dgm:t>
    </dgm:pt>
    <dgm:pt modelId="{778EE8AA-5DBE-4924-98EE-0C978FD4E20B}" cxnId="{4E975588-AA98-4A97-8BF7-6A8DA94F972B}" type="sibTrans">
      <dgm:prSet/>
      <dgm:spPr/>
      <dgm:t>
        <a:bodyPr/>
        <a:p>
          <a:endParaRPr lang="zh-CN" altLang="en-US"/>
        </a:p>
      </dgm:t>
    </dgm:pt>
    <dgm:pt modelId="{2723D931-37E1-4024-865B-F872F6215E3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运行</a:t>
          </a:r>
          <a:r>
            <a:rPr lang="en-US" altLang="zh-CN"/>
            <a:t>GPU/DLA</a:t>
          </a:r>
          <a:endParaRPr lang="en-US" altLang="zh-CN"/>
        </a:p>
      </dgm:t>
    </dgm:pt>
    <dgm:pt modelId="{0F1AED26-B47C-4653-A71E-EF4869D597EC}" cxnId="{CB9F9647-E639-4C20-9BFA-5E6466FE4082}" type="parTrans">
      <dgm:prSet/>
      <dgm:spPr/>
      <dgm:t>
        <a:bodyPr/>
        <a:p>
          <a:endParaRPr lang="zh-CN" altLang="en-US"/>
        </a:p>
      </dgm:t>
    </dgm:pt>
    <dgm:pt modelId="{E0B5842F-8280-4DDE-A6F9-65D34B54048F}" cxnId="{CB9F9647-E639-4C20-9BFA-5E6466FE4082}" type="sibTrans">
      <dgm:prSet/>
      <dgm:spPr/>
      <dgm:t>
        <a:bodyPr/>
        <a:p>
          <a:endParaRPr lang="zh-CN" altLang="en-US"/>
        </a:p>
      </dgm:t>
    </dgm:pt>
    <dgm:pt modelId="{6C8FA182-2902-4BB3-9D50-00202B6153C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自定义网络层</a:t>
          </a:r>
          <a:r>
            <a:rPr lang="zh-CN" altLang="en-US"/>
            <a:t/>
          </a:r>
          <a:endParaRPr lang="zh-CN" altLang="en-US"/>
        </a:p>
      </dgm:t>
    </dgm:pt>
    <dgm:pt modelId="{A15E8213-C555-4C15-804E-9BE04AF6FB32}" cxnId="{CF8B0E96-BF72-4F73-83AD-FA1A52C382C2}" type="parTrans">
      <dgm:prSet/>
      <dgm:spPr/>
      <dgm:t>
        <a:bodyPr/>
        <a:p>
          <a:endParaRPr lang="zh-CN" altLang="en-US"/>
        </a:p>
      </dgm:t>
    </dgm:pt>
    <dgm:pt modelId="{D80C072E-DBE2-425E-9F55-D9033CD54D87}" cxnId="{CF8B0E96-BF72-4F73-83AD-FA1A52C382C2}" type="sibTrans">
      <dgm:prSet/>
      <dgm:spPr/>
      <dgm:t>
        <a:bodyPr/>
        <a:p>
          <a:endParaRPr lang="zh-CN" altLang="en-US"/>
        </a:p>
      </dgm:t>
    </dgm:pt>
    <dgm:pt modelId="{058A1442-1BB3-464B-B2D5-E61365D3186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模型转换</a:t>
          </a:r>
          <a:r>
            <a:rPr lang="zh-CN" altLang="en-US"/>
            <a:t/>
          </a:r>
          <a:endParaRPr lang="zh-CN" altLang="en-US"/>
        </a:p>
      </dgm:t>
    </dgm:pt>
    <dgm:pt modelId="{97AF910B-5987-4F9D-9892-76B8841820B1}" cxnId="{93B71342-370F-4A7C-811A-E8ADFDD30C75}" type="parTrans">
      <dgm:prSet/>
      <dgm:spPr/>
      <dgm:t>
        <a:bodyPr/>
        <a:p>
          <a:endParaRPr lang="zh-CN" altLang="en-US"/>
        </a:p>
      </dgm:t>
    </dgm:pt>
    <dgm:pt modelId="{9CFB096A-6373-4655-ACF3-654651B29A2B}" cxnId="{93B71342-370F-4A7C-811A-E8ADFDD30C75}" type="sibTrans">
      <dgm:prSet/>
      <dgm:spPr/>
      <dgm:t>
        <a:bodyPr/>
        <a:p>
          <a:endParaRPr lang="zh-CN" altLang="en-US"/>
        </a:p>
      </dgm:t>
    </dgm:pt>
    <dgm:pt modelId="{90604E61-F8FA-4C14-A35C-BCB27A56AFB4}" type="pres">
      <dgm:prSet presAssocID="{F410D7BD-64A5-4C2C-B0E9-6728C6DACB59}" presName="matrix" presStyleCnt="0">
        <dgm:presLayoutVars>
          <dgm:chMax val="1"/>
          <dgm:dir/>
          <dgm:resizeHandles val="exact"/>
        </dgm:presLayoutVars>
      </dgm:prSet>
      <dgm:spPr/>
    </dgm:pt>
    <dgm:pt modelId="{1F1EB44E-E6CD-4188-9E2C-1E0998990556}" type="pres">
      <dgm:prSet presAssocID="{F410D7BD-64A5-4C2C-B0E9-6728C6DACB59}" presName="diamond" presStyleLbl="bgShp" presStyleIdx="0" presStyleCnt="1"/>
      <dgm:spPr/>
    </dgm:pt>
    <dgm:pt modelId="{3328CB01-ABEB-405A-855A-69D5454695E5}" type="pres">
      <dgm:prSet presAssocID="{F410D7BD-64A5-4C2C-B0E9-6728C6DACB5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5780CC-4D93-4EE9-B564-2FABEAC59D18}" type="pres">
      <dgm:prSet presAssocID="{F410D7BD-64A5-4C2C-B0E9-6728C6DACB5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E8EA7D-DEFE-49B8-A5B3-42790BF4A3C7}" type="pres">
      <dgm:prSet presAssocID="{F410D7BD-64A5-4C2C-B0E9-6728C6DACB5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A1B9E8-6DAD-41B6-AB76-690AD9A99FB7}" type="pres">
      <dgm:prSet presAssocID="{F410D7BD-64A5-4C2C-B0E9-6728C6DACB5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975588-AA98-4A97-8BF7-6A8DA94F972B}" srcId="{F410D7BD-64A5-4C2C-B0E9-6728C6DACB59}" destId="{C8B3296C-ECE1-441C-A1A9-0952E3F0D656}" srcOrd="0" destOrd="0" parTransId="{0FE6BD2A-1536-4C79-8D6D-8EF7FB1B7E73}" sibTransId="{778EE8AA-5DBE-4924-98EE-0C978FD4E20B}"/>
    <dgm:cxn modelId="{CB9F9647-E639-4C20-9BFA-5E6466FE4082}" srcId="{F410D7BD-64A5-4C2C-B0E9-6728C6DACB59}" destId="{2723D931-37E1-4024-865B-F872F6215E38}" srcOrd="1" destOrd="0" parTransId="{0F1AED26-B47C-4653-A71E-EF4869D597EC}" sibTransId="{E0B5842F-8280-4DDE-A6F9-65D34B54048F}"/>
    <dgm:cxn modelId="{CF8B0E96-BF72-4F73-83AD-FA1A52C382C2}" srcId="{F410D7BD-64A5-4C2C-B0E9-6728C6DACB59}" destId="{6C8FA182-2902-4BB3-9D50-00202B6153CE}" srcOrd="2" destOrd="0" parTransId="{A15E8213-C555-4C15-804E-9BE04AF6FB32}" sibTransId="{D80C072E-DBE2-425E-9F55-D9033CD54D87}"/>
    <dgm:cxn modelId="{93B71342-370F-4A7C-811A-E8ADFDD30C75}" srcId="{F410D7BD-64A5-4C2C-B0E9-6728C6DACB59}" destId="{058A1442-1BB3-464B-B2D5-E61365D31867}" srcOrd="3" destOrd="0" parTransId="{97AF910B-5987-4F9D-9892-76B8841820B1}" sibTransId="{9CFB096A-6373-4655-ACF3-654651B29A2B}"/>
    <dgm:cxn modelId="{F672AD46-9B03-4588-9079-C56D0C6793F7}" type="presOf" srcId="{F410D7BD-64A5-4C2C-B0E9-6728C6DACB59}" destId="{90604E61-F8FA-4C14-A35C-BCB27A56AFB4}" srcOrd="0" destOrd="0" presId="urn:microsoft.com/office/officeart/2005/8/layout/matrix3"/>
    <dgm:cxn modelId="{5DFBC66D-703F-4E5E-8DCD-2247DD983AA8}" type="presParOf" srcId="{90604E61-F8FA-4C14-A35C-BCB27A56AFB4}" destId="{1F1EB44E-E6CD-4188-9E2C-1E0998990556}" srcOrd="0" destOrd="0" presId="urn:microsoft.com/office/officeart/2005/8/layout/matrix3"/>
    <dgm:cxn modelId="{8C1C1F16-CFF4-463D-9B91-C5554C92D4A3}" type="presParOf" srcId="{90604E61-F8FA-4C14-A35C-BCB27A56AFB4}" destId="{3328CB01-ABEB-405A-855A-69D5454695E5}" srcOrd="1" destOrd="0" presId="urn:microsoft.com/office/officeart/2005/8/layout/matrix3"/>
    <dgm:cxn modelId="{477559EA-E548-43A3-B9F9-F1EF92722359}" type="presOf" srcId="{C8B3296C-ECE1-441C-A1A9-0952E3F0D656}" destId="{3328CB01-ABEB-405A-855A-69D5454695E5}" srcOrd="0" destOrd="0" presId="urn:microsoft.com/office/officeart/2005/8/layout/matrix3"/>
    <dgm:cxn modelId="{205D95F9-FAA6-43B0-83FE-9F10740123DE}" type="presParOf" srcId="{90604E61-F8FA-4C14-A35C-BCB27A56AFB4}" destId="{535780CC-4D93-4EE9-B564-2FABEAC59D18}" srcOrd="2" destOrd="0" presId="urn:microsoft.com/office/officeart/2005/8/layout/matrix3"/>
    <dgm:cxn modelId="{DE742578-74DD-4A00-9BF1-4D2124AAE3FE}" type="presOf" srcId="{2723D931-37E1-4024-865B-F872F6215E38}" destId="{535780CC-4D93-4EE9-B564-2FABEAC59D18}" srcOrd="0" destOrd="0" presId="urn:microsoft.com/office/officeart/2005/8/layout/matrix3"/>
    <dgm:cxn modelId="{C618CA2B-87C8-4674-9672-A700D1C82B4A}" type="presParOf" srcId="{90604E61-F8FA-4C14-A35C-BCB27A56AFB4}" destId="{7DE8EA7D-DEFE-49B8-A5B3-42790BF4A3C7}" srcOrd="3" destOrd="0" presId="urn:microsoft.com/office/officeart/2005/8/layout/matrix3"/>
    <dgm:cxn modelId="{00059954-9094-44EC-8D8A-649614D531C1}" type="presOf" srcId="{6C8FA182-2902-4BB3-9D50-00202B6153CE}" destId="{7DE8EA7D-DEFE-49B8-A5B3-42790BF4A3C7}" srcOrd="0" destOrd="0" presId="urn:microsoft.com/office/officeart/2005/8/layout/matrix3"/>
    <dgm:cxn modelId="{C335ECD2-97BC-45BC-B8C3-4043023AA153}" type="presParOf" srcId="{90604E61-F8FA-4C14-A35C-BCB27A56AFB4}" destId="{C0A1B9E8-6DAD-41B6-AB76-690AD9A99FB7}" srcOrd="4" destOrd="0" presId="urn:microsoft.com/office/officeart/2005/8/layout/matrix3"/>
    <dgm:cxn modelId="{30FC9A9C-7571-4CAE-BE5E-80E71720A37B}" type="presOf" srcId="{058A1442-1BB3-464B-B2D5-E61365D31867}" destId="{C0A1B9E8-6DAD-41B6-AB76-690AD9A99FB7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IN8</a:t>
          </a:r>
          <a:r>
            <a:rPr lang="zh-CN" altLang="en-US"/>
            <a:t>模型量化</a:t>
          </a:r>
          <a:r>
            <a:rPr lang="zh-CN" altLang="en-US"/>
            <a:t/>
          </a:r>
          <a:endParaRPr lang="zh-CN" altLang="en-US"/>
        </a:p>
      </dgm:t>
    </dgm:pt>
    <dgm:pt modelId="{C8BB0B8A-C63A-4F83-B8DD-3A7CE259E4EE}" cxnId="{6039FCA8-2745-46FB-AAC8-2FD376B71195}" type="parTrans">
      <dgm:prSet/>
      <dgm:spPr/>
      <dgm:t>
        <a:bodyPr/>
        <a:p>
          <a:endParaRPr lang="zh-CN" altLang="en-US"/>
        </a:p>
      </dgm:t>
    </dgm:pt>
    <dgm:pt modelId="{35E5E878-0907-4014-9CFA-56AEFE6C22E5}" cxnId="{6039FCA8-2745-46FB-AAC8-2FD376B71195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量化过程没有任何报错，模型也能够正常运行和推理，但是推理结果明显不对，后面查到生成的</a:t>
          </a:r>
          <a:r>
            <a:rPr lang="en-US" altLang="zh-CN">
              <a:sym typeface="+mn-ea"/>
            </a:rPr>
            <a:t>batch</a:t>
          </a:r>
          <a:r>
            <a:rPr lang="zh-CN" altLang="en-US">
              <a:sym typeface="+mn-ea"/>
            </a:rPr>
            <a:t>文件需要经过</a:t>
          </a:r>
          <a:r>
            <a:rPr lang="zh-CN" altLang="en-US">
              <a:solidFill>
                <a:srgbClr val="FF0000"/>
              </a:solidFill>
              <a:sym typeface="+mn-ea"/>
            </a:rPr>
            <a:t>归一化处理</a:t>
          </a:r>
          <a:r>
            <a:rPr lang="zh-CN" altLang="en-US">
              <a:sym typeface="+mn-ea"/>
            </a:rPr>
            <a:t>后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74F26D57-B0C7-4A1C-A932-E6CD20074207}" type="parTrans">
      <dgm:prSet/>
      <dgm:spPr/>
      <dgm:t>
        <a:bodyPr/>
        <a:p>
          <a:endParaRPr lang="zh-CN" altLang="en-US"/>
        </a:p>
      </dgm:t>
    </dgm:pt>
    <dgm:pt modelId="{41FED480-3E2E-47A2-B997-02D527BC8082}" cxnId="{74F26D57-B0C7-4A1C-A932-E6CD20074207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coco</a:t>
          </a:r>
          <a:r>
            <a:rPr lang="zh-CN">
              <a:sym typeface="+mn-ea"/>
            </a:rPr>
            <a:t>数据集与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数据集映射</a:t>
          </a:r>
          <a:r>
            <a:rPr lang="zh-CN" altLang="en-US"/>
            <a:t/>
          </a:r>
          <a:endParaRPr lang="zh-CN" altLang="en-US"/>
        </a:p>
      </dgm:t>
    </dgm:pt>
    <dgm:pt modelId="{FECC43A3-D59E-4EE1-9557-8FBB90D5B362}" cxnId="{CDEC0FF5-F033-4558-B7E8-C672E323BBFE}" type="parTrans">
      <dgm:prSet/>
      <dgm:spPr/>
      <dgm:t>
        <a:bodyPr/>
        <a:p>
          <a:endParaRPr lang="zh-CN" altLang="en-US"/>
        </a:p>
      </dgm:t>
    </dgm:pt>
    <dgm:pt modelId="{68BB6C9A-B7F0-43A0-955B-FC8C4D4009BF}" cxnId="{CDEC0FF5-F033-4558-B7E8-C672E323BBFE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为了便于评估</a:t>
          </a:r>
          <a:r>
            <a:rPr lang="en-US" altLang="zh-CN">
              <a:sym typeface="+mn-ea"/>
            </a:rPr>
            <a:t>yolo</a:t>
          </a:r>
          <a:r>
            <a:rPr lang="zh-CN" altLang="en-US">
              <a:sym typeface="+mn-ea"/>
            </a:rPr>
            <a:t>算法跑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数据集的性能，借助开源的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评估方法进行评估，但是参考工程基于</a:t>
          </a:r>
          <a:r>
            <a:rPr lang="en-US" altLang="zh-CN">
              <a:sym typeface="+mn-ea"/>
            </a:rPr>
            <a:t>coco</a:t>
          </a:r>
          <a:r>
            <a:rPr lang="zh-CN" altLang="en-US">
              <a:sym typeface="+mn-ea"/>
            </a:rPr>
            <a:t>数据集，需要将两者映射后进行评估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F55344AD-E9DA-4B77-B7FC-EE27188D6BA6}" type="parTrans">
      <dgm:prSet/>
      <dgm:spPr/>
      <dgm:t>
        <a:bodyPr/>
        <a:p>
          <a:endParaRPr lang="zh-CN" altLang="en-US"/>
        </a:p>
      </dgm:t>
    </dgm:pt>
    <dgm:pt modelId="{7BFD1607-7356-4D3D-A829-75D002A3A4B0}" cxnId="{F55344AD-E9DA-4B77-B7FC-EE27188D6BA6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自定义实现</a:t>
          </a:r>
          <a:r>
            <a:rPr lang="en-US" altLang="zh-CN">
              <a:sym typeface="+mn-ea"/>
            </a:rPr>
            <a:t>yolo layer</a:t>
          </a:r>
          <a:r>
            <a:rPr lang="zh-CN" altLang="en-US"/>
            <a:t/>
          </a:r>
          <a:endParaRPr lang="zh-CN" altLang="en-US"/>
        </a:p>
      </dgm:t>
    </dgm:pt>
    <dgm:pt modelId="{26EA520A-5891-4EBA-B2AD-1840663D8C07}" cxnId="{E3B4001D-1704-4A74-A84C-F4B3F35AF7C1}" type="parTrans">
      <dgm:prSet/>
      <dgm:spPr/>
      <dgm:t>
        <a:bodyPr/>
        <a:p>
          <a:endParaRPr lang="zh-CN" altLang="en-US"/>
        </a:p>
      </dgm:t>
    </dgm:pt>
    <dgm:pt modelId="{CE2287C8-6424-4771-88FD-4DADE15C5A04}" cxnId="{E3B4001D-1704-4A74-A84C-F4B3F35AF7C1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理解</a:t>
          </a:r>
          <a:r>
            <a:rPr lang="en-US" altLang="zh-CN"/>
            <a:t>yolov3</a:t>
          </a:r>
          <a:r>
            <a:rPr lang="zh-CN" altLang="en-US"/>
            <a:t>算法原理，构造输出</a:t>
          </a:r>
          <a:r>
            <a:rPr lang="en-US" altLang="zh-CN"/>
            <a:t>tensor</a:t>
          </a:r>
          <a:r>
            <a:rPr lang="zh-CN" altLang="en-US"/>
            <a:t>，转换为直观的推理结果，送入评估器进行</a:t>
          </a:r>
          <a:r>
            <a:rPr lang="en-US" altLang="zh-CN"/>
            <a:t>mAP</a:t>
          </a:r>
          <a:r>
            <a:rPr lang="zh-CN" altLang="en-US"/>
            <a:t>评估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0CF9ECA8-4AF8-4489-B655-DF8C6B1DFFF8}" type="parTrans">
      <dgm:prSet/>
      <dgm:spPr/>
      <dgm:t>
        <a:bodyPr/>
        <a:p>
          <a:endParaRPr lang="zh-CN" altLang="en-US"/>
        </a:p>
      </dgm:t>
    </dgm:pt>
    <dgm:pt modelId="{3DBF6B9F-A188-4D67-ABE8-0633561FA9E5}" cxnId="{0CF9ECA8-4AF8-4489-B655-DF8C6B1DFFF8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039FCA8-2745-46FB-AAC8-2FD376B71195}" srcId="{2E15931E-1654-4B73-89B2-8E333D9C42E0}" destId="{90DDC401-903F-495B-A387-FFA8A45891F6}" srcOrd="0" destOrd="0" parTransId="{C8BB0B8A-C63A-4F83-B8DD-3A7CE259E4EE}" sibTransId="{35E5E878-0907-4014-9CFA-56AEFE6C22E5}"/>
    <dgm:cxn modelId="{74F26D57-B0C7-4A1C-A932-E6CD20074207}" srcId="{90DDC401-903F-495B-A387-FFA8A45891F6}" destId="{E08CEB0C-E37F-4DCA-A8EA-4B2CD3AD7754}" srcOrd="0" destOrd="0" parTransId="{FB4BCC77-44E9-4065-8A2F-90CD32DE34E3}" sibTransId="{41FED480-3E2E-47A2-B997-02D527BC8082}"/>
    <dgm:cxn modelId="{CDEC0FF5-F033-4558-B7E8-C672E323BBFE}" srcId="{2E15931E-1654-4B73-89B2-8E333D9C42E0}" destId="{A6685E83-BEEC-49B3-B40A-539E2C0D7A1A}" srcOrd="1" destOrd="0" parTransId="{FECC43A3-D59E-4EE1-9557-8FBB90D5B362}" sibTransId="{68BB6C9A-B7F0-43A0-955B-FC8C4D4009BF}"/>
    <dgm:cxn modelId="{F55344AD-E9DA-4B77-B7FC-EE27188D6BA6}" srcId="{A6685E83-BEEC-49B3-B40A-539E2C0D7A1A}" destId="{CBA50553-63FA-4B5A-9888-EDDBA06CA593}" srcOrd="0" destOrd="1" parTransId="{73E2772F-165D-4B56-ACC2-969CBF53B0A8}" sibTransId="{7BFD1607-7356-4D3D-A829-75D002A3A4B0}"/>
    <dgm:cxn modelId="{E3B4001D-1704-4A74-A84C-F4B3F35AF7C1}" srcId="{2E15931E-1654-4B73-89B2-8E333D9C42E0}" destId="{C8DDDFA1-AF37-4444-AAEB-D51CEE212719}" srcOrd="2" destOrd="0" parTransId="{26EA520A-5891-4EBA-B2AD-1840663D8C07}" sibTransId="{CE2287C8-6424-4771-88FD-4DADE15C5A04}"/>
    <dgm:cxn modelId="{0CF9ECA8-4AF8-4489-B655-DF8C6B1DFFF8}" srcId="{C8DDDFA1-AF37-4444-AAEB-D51CEE212719}" destId="{5AA02751-379E-46DB-884A-F23ACBC498EE}" srcOrd="0" destOrd="2" parTransId="{D0D77647-95BE-4607-B2F0-006D9CAB8F0E}" sibTransId="{3DBF6B9F-A188-4D67-ABE8-0633561FA9E5}"/>
    <dgm:cxn modelId="{E7B45F2C-1644-4F54-BA06-1CD6DF532803}" type="presOf" srcId="{2E15931E-1654-4B73-89B2-8E333D9C42E0}" destId="{D5935282-3C7C-4F88-A1AE-C27DB8591514}" srcOrd="0" destOrd="0" presId="urn:microsoft.com/office/officeart/2005/8/layout/vList5"/>
    <dgm:cxn modelId="{34088D3B-0361-4833-A8BF-1B089E629A47}" type="presParOf" srcId="{D5935282-3C7C-4F88-A1AE-C27DB8591514}" destId="{E61486FD-113E-4C87-8ADF-B1A8E2A84801}" srcOrd="0" destOrd="0" presId="urn:microsoft.com/office/officeart/2005/8/layout/vList5"/>
    <dgm:cxn modelId="{5A1DBE12-53AD-455C-A660-69BED5DDBA49}" type="presParOf" srcId="{E61486FD-113E-4C87-8ADF-B1A8E2A84801}" destId="{96BE2B31-D87C-43E1-BE64-4C27B13F4AA4}" srcOrd="0" destOrd="0" presId="urn:microsoft.com/office/officeart/2005/8/layout/vList5"/>
    <dgm:cxn modelId="{DD3AE7C7-52E3-4F72-A421-B40CE807A51E}" type="presOf" srcId="{90DDC401-903F-495B-A387-FFA8A45891F6}" destId="{96BE2B31-D87C-43E1-BE64-4C27B13F4AA4}" srcOrd="0" destOrd="0" presId="urn:microsoft.com/office/officeart/2005/8/layout/vList5"/>
    <dgm:cxn modelId="{08BA2476-E600-486C-89BA-827345EA3072}" type="presParOf" srcId="{E61486FD-113E-4C87-8ADF-B1A8E2A84801}" destId="{DD9406C3-FC80-4468-A55B-122D744D43F0}" srcOrd="1" destOrd="0" presId="urn:microsoft.com/office/officeart/2005/8/layout/vList5"/>
    <dgm:cxn modelId="{39168512-B4CD-46DE-B61A-7C90F14D9FFA}" type="presOf" srcId="{E08CEB0C-E37F-4DCA-A8EA-4B2CD3AD7754}" destId="{DD9406C3-FC80-4468-A55B-122D744D43F0}" srcOrd="0" destOrd="0" presId="urn:microsoft.com/office/officeart/2005/8/layout/vList5"/>
    <dgm:cxn modelId="{CF72AC91-BED7-4823-9992-64AA1A465D45}" type="presParOf" srcId="{D5935282-3C7C-4F88-A1AE-C27DB8591514}" destId="{F1941F29-E51C-4282-956D-50CFAFAEB9B8}" srcOrd="1" destOrd="0" presId="urn:microsoft.com/office/officeart/2005/8/layout/vList5"/>
    <dgm:cxn modelId="{D51B28A1-2962-4793-A2A6-A23B4B181318}" type="presParOf" srcId="{D5935282-3C7C-4F88-A1AE-C27DB8591514}" destId="{B589D1EC-5156-4FB2-BB1C-8E1290A868B9}" srcOrd="2" destOrd="0" presId="urn:microsoft.com/office/officeart/2005/8/layout/vList5"/>
    <dgm:cxn modelId="{5136C01C-8EF9-487F-9924-6D9693AB8350}" type="presParOf" srcId="{B589D1EC-5156-4FB2-BB1C-8E1290A868B9}" destId="{EBD335B5-8308-49CB-9630-99D852747B1F}" srcOrd="0" destOrd="2" presId="urn:microsoft.com/office/officeart/2005/8/layout/vList5"/>
    <dgm:cxn modelId="{2208C22F-2D6D-44C8-ACBD-8A1EA5001CA8}" type="presOf" srcId="{A6685E83-BEEC-49B3-B40A-539E2C0D7A1A}" destId="{EBD335B5-8308-49CB-9630-99D852747B1F}" srcOrd="0" destOrd="0" presId="urn:microsoft.com/office/officeart/2005/8/layout/vList5"/>
    <dgm:cxn modelId="{2367B631-F14D-4F34-B5D3-2A16C95282F1}" type="presParOf" srcId="{B589D1EC-5156-4FB2-BB1C-8E1290A868B9}" destId="{6EB2A58E-CA03-4F76-94B6-D8FE50231963}" srcOrd="1" destOrd="2" presId="urn:microsoft.com/office/officeart/2005/8/layout/vList5"/>
    <dgm:cxn modelId="{A0025C50-ADFA-42AF-89B7-C4064B7DBEA4}" type="presOf" srcId="{CBA50553-63FA-4B5A-9888-EDDBA06CA593}" destId="{6EB2A58E-CA03-4F76-94B6-D8FE50231963}" srcOrd="0" destOrd="0" presId="urn:microsoft.com/office/officeart/2005/8/layout/vList5"/>
    <dgm:cxn modelId="{5FFDDCDE-7016-42A5-B5F1-D7A4E80062B4}" type="presParOf" srcId="{D5935282-3C7C-4F88-A1AE-C27DB8591514}" destId="{A76EE5BB-CBA4-4DD9-BFB7-3F3F246C9BF0}" srcOrd="3" destOrd="0" presId="urn:microsoft.com/office/officeart/2005/8/layout/vList5"/>
    <dgm:cxn modelId="{295AC992-6488-4449-8F79-A1E2F0A158B9}" type="presParOf" srcId="{D5935282-3C7C-4F88-A1AE-C27DB8591514}" destId="{2BB2A428-FB05-47E5-AC5F-C6A7936A9AC0}" srcOrd="4" destOrd="0" presId="urn:microsoft.com/office/officeart/2005/8/layout/vList5"/>
    <dgm:cxn modelId="{87EA123D-A85F-4452-9F1C-61AFE5AD6D76}" type="presParOf" srcId="{2BB2A428-FB05-47E5-AC5F-C6A7936A9AC0}" destId="{B093CE78-670B-40EB-95CF-315E334D550F}" srcOrd="0" destOrd="4" presId="urn:microsoft.com/office/officeart/2005/8/layout/vList5"/>
    <dgm:cxn modelId="{5E0EA415-82F4-42D3-8598-370CA0D80A2B}" type="presOf" srcId="{C8DDDFA1-AF37-4444-AAEB-D51CEE212719}" destId="{B093CE78-670B-40EB-95CF-315E334D550F}" srcOrd="0" destOrd="0" presId="urn:microsoft.com/office/officeart/2005/8/layout/vList5"/>
    <dgm:cxn modelId="{051E3427-F0C3-4070-BF9A-E1CE264D84C1}" type="presParOf" srcId="{2BB2A428-FB05-47E5-AC5F-C6A7936A9AC0}" destId="{64028F0D-BE57-4642-92F7-303D4E45C524}" srcOrd="1" destOrd="4" presId="urn:microsoft.com/office/officeart/2005/8/layout/vList5"/>
    <dgm:cxn modelId="{F5773F6D-8E5B-4ED5-9EF2-456E6297C464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16199999"/>
            <a:gd name="adj2" fmla="val 2052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5CA19268-2D33-4F98-AD83-FA41EC3327C4}">
      <dsp:nvSpPr>
        <dsp:cNvPr id="13" name="空心弧 12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20520000"/>
            <a:gd name="adj2" fmla="val 324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15715456-3418-4DF0-AF3A-DA59307B110D}">
      <dsp:nvSpPr>
        <dsp:cNvPr id="7" name="空心弧 6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3240000"/>
            <a:gd name="adj2" fmla="val 756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EBDCA107-8C73-4044-AC95-50DA28B759A8}">
      <dsp:nvSpPr>
        <dsp:cNvPr id="9" name="空心弧 8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7560000"/>
            <a:gd name="adj2" fmla="val 1188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1188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BADECBB5-37EA-4668-8A2F-BD2C2902F22A}">
      <dsp:nvSpPr>
        <dsp:cNvPr id="3" name="椭圆 2"/>
        <dsp:cNvSpPr/>
      </dsp:nvSpPr>
      <dsp:spPr bwMode="white">
        <a:xfrm>
          <a:off x="3028979" y="1883738"/>
          <a:ext cx="2070042" cy="207004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8420" tIns="58420" rIns="58420" bIns="5842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28979" y="1883738"/>
        <a:ext cx="2070042" cy="2070042"/>
      </dsp:txXfrm>
    </dsp:sp>
    <dsp:sp modelId="{C2E7DEFD-0505-42BF-AE13-B6483BF86572}">
      <dsp:nvSpPr>
        <dsp:cNvPr id="4" name="椭圆 3"/>
        <dsp:cNvSpPr/>
      </dsp:nvSpPr>
      <dsp:spPr bwMode="white">
        <a:xfrm>
          <a:off x="3339485" y="0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39485" y="0"/>
        <a:ext cx="1449029" cy="1449029"/>
      </dsp:txXfrm>
    </dsp:sp>
    <dsp:sp modelId="{1AFF9E6D-5F0E-455D-96AE-4F2F6B42D6D7}">
      <dsp:nvSpPr>
        <dsp:cNvPr id="12" name="椭圆 11"/>
        <dsp:cNvSpPr/>
      </dsp:nvSpPr>
      <dsp:spPr bwMode="white">
        <a:xfrm>
          <a:off x="5426336" y="151618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5426336" y="1516186"/>
        <a:ext cx="1449029" cy="1449029"/>
      </dsp:txXfrm>
    </dsp:sp>
    <dsp:sp modelId="{44F31994-0027-4DC3-B39E-FEE01FB1A852}">
      <dsp:nvSpPr>
        <dsp:cNvPr id="6" name="椭圆 5"/>
        <dsp:cNvSpPr/>
      </dsp:nvSpPr>
      <dsp:spPr bwMode="white">
        <a:xfrm>
          <a:off x="4629230" y="396942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629230" y="3969426"/>
        <a:ext cx="1449029" cy="1449029"/>
      </dsp:txXfrm>
    </dsp:sp>
    <dsp:sp modelId="{0DA4B7DF-BD6B-46E8-940A-69050C019BB3}">
      <dsp:nvSpPr>
        <dsp:cNvPr id="8" name="椭圆 7"/>
        <dsp:cNvSpPr/>
      </dsp:nvSpPr>
      <dsp:spPr bwMode="white">
        <a:xfrm>
          <a:off x="2049741" y="396942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49741" y="3969426"/>
        <a:ext cx="1449029" cy="1449029"/>
      </dsp:txXfrm>
    </dsp:sp>
    <dsp:sp modelId="{F539A410-44AA-4A02-9F1B-997DD2B71E87}">
      <dsp:nvSpPr>
        <dsp:cNvPr id="10" name="椭圆 9"/>
        <dsp:cNvSpPr/>
      </dsp:nvSpPr>
      <dsp:spPr bwMode="white">
        <a:xfrm>
          <a:off x="1252635" y="151618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52635" y="1516186"/>
        <a:ext cx="1449029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37375" cy="2647315"/>
        <a:chOff x="0" y="0"/>
        <a:chExt cx="6937375" cy="2647315"/>
      </a:xfrm>
    </dsp:grpSpPr>
    <dsp:sp modelId="{70DBF00B-9B9E-4EF8-BC2D-209D4846CECE}">
      <dsp:nvSpPr>
        <dsp:cNvPr id="9" name="矩形 8"/>
        <dsp:cNvSpPr/>
      </dsp:nvSpPr>
      <dsp:spPr bwMode="white">
        <a:xfrm>
          <a:off x="0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C000"/>
              </a:solidFill>
              <a:sym typeface="+mn-ea"/>
            </a:rPr>
            <a:t>为</a:t>
          </a:r>
          <a:r>
            <a:rPr lang="zh-CN" altLang="en-US">
              <a:solidFill>
                <a:srgbClr val="FFC000"/>
              </a:solidFill>
              <a:sym typeface="+mn-ea"/>
            </a:rPr>
            <a:t>什么</a:t>
          </a:r>
          <a:r>
            <a:rPr>
              <a:solidFill>
                <a:srgbClr val="FFC000"/>
              </a:solidFill>
              <a:sym typeface="+mn-ea"/>
            </a:rPr>
            <a:t>量</a:t>
          </a:r>
          <a:r>
            <a:rPr lang="zh-CN" altLang="en-US">
              <a:solidFill>
                <a:srgbClr val="FFC000"/>
              </a:solidFill>
              <a:sym typeface="+mn-ea"/>
            </a:rPr>
            <a:t>化有效果？</a:t>
          </a:r>
          <a:endParaRPr lang="zh-CN" altLang="en-US">
            <a:solidFill>
              <a:srgbClr val="FFC000"/>
            </a:solidFill>
            <a:sym typeface="+mn-ea"/>
          </a:endParaRPr>
        </a:p>
      </dsp:txBody>
      <dsp:txXfrm>
        <a:off x="0" y="274320"/>
        <a:ext cx="2115053" cy="810895"/>
      </dsp:txXfrm>
    </dsp:sp>
    <dsp:sp modelId="{74B3CA15-2C89-485B-89D0-8450451CAAA7}">
      <dsp:nvSpPr>
        <dsp:cNvPr id="10" name="矩形 9"/>
        <dsp:cNvSpPr/>
      </dsp:nvSpPr>
      <dsp:spPr bwMode="white">
        <a:xfrm>
          <a:off x="0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400">
              <a:solidFill>
                <a:schemeClr val="dk1"/>
              </a:solidFill>
              <a:sym typeface="+mn-ea"/>
            </a:rPr>
            <a:t>C</a:t>
          </a:r>
          <a:r>
            <a:rPr lang="zh-CN" altLang="en-US" sz="1400">
              <a:solidFill>
                <a:schemeClr val="dk1"/>
              </a:solidFill>
              <a:sym typeface="+mn-ea"/>
            </a:rPr>
            <a:t>NN的卷积不变性，抹掉一两个像素点的话,对CNN最终的学习没有太大影响</a:t>
          </a:r>
          <a:endParaRPr lang="zh-CN" altLang="en-US" sz="1400">
            <a:solidFill>
              <a:schemeClr val="dk1"/>
            </a:solidFill>
            <a:sym typeface="+mn-ea"/>
          </a:endParaRPr>
        </a:p>
      </dsp:txBody>
      <dsp:txXfrm>
        <a:off x="0" y="1085215"/>
        <a:ext cx="2115053" cy="1287780"/>
      </dsp:txXfrm>
    </dsp:sp>
    <dsp:sp modelId="{5D9704F8-5A95-419F-B794-1E2F82666BDB}">
      <dsp:nvSpPr>
        <dsp:cNvPr id="3" name="矩形 2"/>
        <dsp:cNvSpPr/>
      </dsp:nvSpPr>
      <dsp:spPr bwMode="white">
        <a:xfrm>
          <a:off x="2411161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为什么要量化</a:t>
          </a:r>
          <a:r>
            <a:rPr lang="zh-CN" altLang="en-US">
              <a:solidFill>
                <a:srgbClr val="FFC000"/>
              </a:solidFill>
            </a:rPr>
            <a:t>？</a:t>
          </a:r>
          <a:endParaRPr lang="zh-CN" altLang="en-US">
            <a:solidFill>
              <a:srgbClr val="FFC000"/>
            </a:solidFill>
          </a:endParaRPr>
        </a:p>
      </dsp:txBody>
      <dsp:txXfrm>
        <a:off x="2411161" y="274320"/>
        <a:ext cx="2115053" cy="810895"/>
      </dsp:txXfrm>
    </dsp:sp>
    <dsp:sp modelId="{C0A6D3D8-DBC2-45B6-8DEF-789A72552BB4}">
      <dsp:nvSpPr>
        <dsp:cNvPr id="4" name="矩形 3"/>
        <dsp:cNvSpPr/>
      </dsp:nvSpPr>
      <dsp:spPr bwMode="white">
        <a:xfrm>
          <a:off x="2411161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sym typeface="+mn-ea"/>
            </a:rPr>
            <a:t>使用</a:t>
          </a:r>
          <a:r>
            <a:rPr lang="en-US" altLang="zh-CN" sz="1400">
              <a:solidFill>
                <a:schemeClr val="dk1"/>
              </a:solidFill>
              <a:sym typeface="+mn-ea"/>
            </a:rPr>
            <a:t>INT8</a:t>
          </a:r>
          <a:r>
            <a:rPr lang="zh-CN" altLang="en-US" sz="1400">
              <a:solidFill>
                <a:schemeClr val="dk1"/>
              </a:solidFill>
              <a:sym typeface="+mn-ea"/>
            </a:rPr>
            <a:t>量化能够有效</a:t>
          </a:r>
          <a:r>
            <a:rPr lang="zh-CN" altLang="en-US" sz="1400">
              <a:solidFill>
                <a:srgbClr val="FF0000"/>
              </a:solidFill>
              <a:sym typeface="+mn-ea"/>
            </a:rPr>
            <a:t>减小模型大小</a:t>
          </a:r>
          <a:endParaRPr lang="zh-CN" altLang="en-US" sz="25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</a:rPr>
            <a:t>weight</a:t>
          </a:r>
          <a:r>
            <a:rPr lang="zh-CN" altLang="en-US" sz="1400">
              <a:solidFill>
                <a:schemeClr val="dk1"/>
              </a:solidFill>
            </a:rPr>
            <a:t>范围基本都是确定的，且</a:t>
          </a:r>
          <a:r>
            <a:rPr lang="zh-CN" altLang="en-US" sz="1400">
              <a:solidFill>
                <a:srgbClr val="FF0000"/>
              </a:solidFill>
            </a:rPr>
            <a:t>波动不大</a:t>
          </a:r>
          <a:r>
            <a:rPr lang="zh-CN" altLang="en-US" sz="1400">
              <a:solidFill>
                <a:schemeClr val="dk1"/>
              </a:solidFill>
            </a:rPr>
            <a:t>，适合量化压缩</a:t>
          </a:r>
          <a:endParaRPr lang="zh-CN" altLang="en-US" sz="1400">
            <a:solidFill>
              <a:schemeClr val="dk1"/>
            </a:solidFill>
          </a:endParaRPr>
        </a:p>
      </dsp:txBody>
      <dsp:txXfrm>
        <a:off x="2411161" y="1085215"/>
        <a:ext cx="2115053" cy="1287780"/>
      </dsp:txXfrm>
    </dsp:sp>
    <dsp:sp modelId="{3E0BA246-3456-471B-AD87-1436FD251DD8}">
      <dsp:nvSpPr>
        <dsp:cNvPr id="5" name="矩形 4"/>
        <dsp:cNvSpPr/>
      </dsp:nvSpPr>
      <dsp:spPr bwMode="white">
        <a:xfrm>
          <a:off x="4822322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为什么不直接降低训练精度？</a:t>
          </a:r>
          <a:endParaRPr lang="zh-CN" altLang="en-US">
            <a:solidFill>
              <a:srgbClr val="FFC000"/>
            </a:solidFill>
          </a:endParaRPr>
        </a:p>
      </dsp:txBody>
      <dsp:txXfrm>
        <a:off x="4822322" y="274320"/>
        <a:ext cx="2115053" cy="810895"/>
      </dsp:txXfrm>
    </dsp:sp>
    <dsp:sp modelId="{33CF15AD-8A19-4E9A-9BED-239A79CAF737}">
      <dsp:nvSpPr>
        <dsp:cNvPr id="6" name="矩形 5"/>
        <dsp:cNvSpPr/>
      </dsp:nvSpPr>
      <dsp:spPr bwMode="white">
        <a:xfrm>
          <a:off x="4822322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</a:rPr>
            <a:t>训练是需要反向传播和梯度下降的，int8就非常不好做了</a:t>
          </a:r>
          <a:endParaRPr lang="zh-CN" altLang="en-US" sz="25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tx1"/>
              </a:solidFill>
            </a:rPr>
            <a:t>浮点模型是基本要求，便于直接转换</a:t>
          </a:r>
          <a:endParaRPr lang="zh-CN" altLang="en-US" sz="1400">
            <a:solidFill>
              <a:schemeClr val="tx1"/>
            </a:solidFill>
          </a:endParaRPr>
        </a:p>
      </dsp:txBody>
      <dsp:txXfrm>
        <a:off x="4822322" y="1085215"/>
        <a:ext cx="2115053" cy="128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校准数据集</a:t>
          </a:r>
          <a:endParaRPr lang="zh-CN" altLang="en-US"/>
        </a:p>
      </dsp:txBody>
      <dsp:txXfrm>
        <a:off x="0" y="708447"/>
        <a:ext cx="2478049" cy="4608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具有代表性的图片</a:t>
          </a:r>
          <a:endParaRPr lang="zh-CN" altLang="en-US">
            <a:solidFill>
              <a:schemeClr val="dk1"/>
            </a:solidFill>
          </a:endParaRPr>
        </a:p>
      </dsp:txBody>
      <dsp:txXfrm>
        <a:off x="0" y="1169248"/>
        <a:ext cx="2478049" cy="354076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执行校准</a:t>
          </a:r>
          <a:endParaRPr lang="zh-CN" altLang="en-US"/>
        </a:p>
      </dsp:txBody>
      <dsp:txXfrm>
        <a:off x="2824976" y="708447"/>
        <a:ext cx="2478049" cy="46080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收集激活值直方图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基于不同的阈值产生不同的分布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计算每个分布与原分布的相对熵，然后选择熵最少的一个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TRT</a:t>
          </a:r>
          <a:r>
            <a:rPr lang="zh-CN" altLang="en-US">
              <a:solidFill>
                <a:schemeClr val="dk1"/>
              </a:solidFill>
              <a:sym typeface="+mn-ea"/>
            </a:rPr>
            <a:t>提供三种校准器实现：</a:t>
          </a:r>
          <a:r>
            <a:rPr lang="zh-CN" altLang="en-US">
              <a:solidFill>
                <a:schemeClr val="dk1"/>
              </a:solidFill>
              <a:sym typeface="+mn-ea"/>
            </a:rPr>
            <a:t>IInt8EntropyCalibrator， IInt8EntropyCalibrator2， IInt8LegacyCalibrator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i="1">
              <a:ln>
                <a:solidFill>
                  <a:srgbClr val="FF0000"/>
                </a:solidFill>
              </a:ln>
              <a:solidFill>
                <a:schemeClr val="dk1"/>
              </a:solidFill>
              <a:latin typeface="Cambria Math" panose="02040503050406030204" charset="0"/>
              <a:cs typeface="Cambria Math" panose="02040503050406030204" charset="0"/>
              <a:sym typeface="+mn-ea"/>
            </a:rPr>
            <a:t>Tensor Values = FP32 scale factor * int8 array</a:t>
          </a:r>
          <a:endParaRPr lang="zh-CN" altLang="en-US">
            <a:solidFill>
              <a:schemeClr val="dk1"/>
            </a:solidFill>
          </a:endParaRPr>
        </a:p>
      </dsp:txBody>
      <dsp:txXfrm>
        <a:off x="2824976" y="1169248"/>
        <a:ext cx="2478049" cy="354076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编译</a:t>
          </a:r>
          <a:r>
            <a:rPr lang="zh-CN" altLang="en-US"/>
            <a:t>运行</a:t>
          </a:r>
          <a:endParaRPr lang="zh-CN" altLang="en-US"/>
        </a:p>
      </dsp:txBody>
      <dsp:txXfrm>
        <a:off x="5649951" y="708447"/>
        <a:ext cx="2478049" cy="46080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生成</a:t>
          </a:r>
          <a:r>
            <a:rPr lang="en-US" altLang="zh-CN">
              <a:solidFill>
                <a:schemeClr val="dk1"/>
              </a:solidFill>
              <a:sym typeface="+mn-ea"/>
            </a:rPr>
            <a:t>engine</a:t>
          </a:r>
          <a:r>
            <a:rPr lang="zh-CN" altLang="en-US">
              <a:solidFill>
                <a:schemeClr val="dk1"/>
              </a:solidFill>
              <a:sym typeface="+mn-ea"/>
            </a:rPr>
            <a:t>文件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执行推理</a:t>
          </a:r>
          <a:endParaRPr lang="zh-CN" altLang="en-US">
            <a:solidFill>
              <a:schemeClr val="dk1"/>
            </a:solidFill>
          </a:endParaRPr>
        </a:p>
      </dsp:txBody>
      <dsp:txXfrm>
        <a:off x="5649951" y="1169248"/>
        <a:ext cx="2478049" cy="3540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94735" cy="1588770"/>
        <a:chOff x="0" y="0"/>
        <a:chExt cx="3594735" cy="158877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endParaRPr lang="zh-CN" altLang="en-US" sz="1400"/>
        </a:p>
      </dsp:txBody>
      <dsp:txXfrm>
        <a:off x="0" y="510590"/>
        <a:ext cx="945983" cy="56759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034905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34905" y="677083"/>
        <a:ext cx="200548" cy="23460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324376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</a:t>
          </a:r>
          <a:r>
            <a:rPr lang="zh-CN" altLang="en-US" sz="1400"/>
            <a:t>网络</a:t>
          </a:r>
          <a:endParaRPr lang="zh-CN" altLang="en-US" sz="1400"/>
        </a:p>
      </dsp:txBody>
      <dsp:txXfrm>
        <a:off x="1324376" y="510590"/>
        <a:ext cx="945983" cy="56759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359281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59281" y="677083"/>
        <a:ext cx="200548" cy="23460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648752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endParaRPr lang="zh-CN" altLang="en-US" sz="1400"/>
        </a:p>
      </dsp:txBody>
      <dsp:txXfrm>
        <a:off x="2648752" y="510590"/>
        <a:ext cx="945983" cy="567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94735" cy="1588770"/>
        <a:chOff x="0" y="0"/>
        <a:chExt cx="3594735" cy="158877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endParaRPr lang="zh-CN" altLang="en-US" sz="1400"/>
        </a:p>
      </dsp:txBody>
      <dsp:txXfrm>
        <a:off x="0" y="510590"/>
        <a:ext cx="945983" cy="56759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034905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34905" y="677083"/>
        <a:ext cx="200548" cy="23460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324376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优化加速</a:t>
          </a:r>
          <a:endParaRPr lang="zh-CN" altLang="en-US" sz="1400"/>
        </a:p>
      </dsp:txBody>
      <dsp:txXfrm>
        <a:off x="1324376" y="510590"/>
        <a:ext cx="945983" cy="56759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359281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59281" y="677083"/>
        <a:ext cx="200548" cy="23460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648752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endParaRPr lang="zh-CN" altLang="en-US" sz="1400"/>
        </a:p>
      </dsp:txBody>
      <dsp:txXfrm>
        <a:off x="2648752" y="510590"/>
        <a:ext cx="945983" cy="567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693795" cy="3693795"/>
        <a:chOff x="0" y="0"/>
        <a:chExt cx="3693795" cy="3693795"/>
      </a:xfrm>
    </dsp:grpSpPr>
    <dsp:sp modelId="{1F1EB44E-E6CD-4188-9E2C-1E0998990556}">
      <dsp:nvSpPr>
        <dsp:cNvPr id="3" name="菱形 2"/>
        <dsp:cNvSpPr/>
      </dsp:nvSpPr>
      <dsp:spPr bwMode="white">
        <a:xfrm>
          <a:off x="1177290" y="0"/>
          <a:ext cx="3693795" cy="3693795"/>
        </a:xfrm>
        <a:prstGeom prst="diamond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177290" y="0"/>
        <a:ext cx="3693795" cy="3693795"/>
      </dsp:txXfrm>
    </dsp:sp>
    <dsp:sp modelId="{3328CB01-ABEB-405A-855A-69D5454695E5}">
      <dsp:nvSpPr>
        <dsp:cNvPr id="4" name="圆角矩形 3"/>
        <dsp:cNvSpPr/>
      </dsp:nvSpPr>
      <dsp:spPr bwMode="white">
        <a:xfrm>
          <a:off x="1528201" y="350911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生成校准表</a:t>
          </a:r>
          <a:endParaRPr lang="zh-CN" altLang="en-US"/>
        </a:p>
      </dsp:txBody>
      <dsp:txXfrm>
        <a:off x="1528201" y="350911"/>
        <a:ext cx="1440580" cy="1440580"/>
      </dsp:txXfrm>
    </dsp:sp>
    <dsp:sp modelId="{535780CC-4D93-4EE9-B564-2FABEAC59D18}">
      <dsp:nvSpPr>
        <dsp:cNvPr id="5" name="圆角矩形 4"/>
        <dsp:cNvSpPr/>
      </dsp:nvSpPr>
      <dsp:spPr bwMode="white">
        <a:xfrm>
          <a:off x="3079594" y="350911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运行</a:t>
          </a:r>
          <a:r>
            <a:rPr lang="en-US" altLang="zh-CN"/>
            <a:t>GPU/DLA</a:t>
          </a:r>
          <a:endParaRPr lang="en-US" altLang="zh-CN"/>
        </a:p>
      </dsp:txBody>
      <dsp:txXfrm>
        <a:off x="3079594" y="350911"/>
        <a:ext cx="1440580" cy="1440580"/>
      </dsp:txXfrm>
    </dsp:sp>
    <dsp:sp modelId="{7DE8EA7D-DEFE-49B8-A5B3-42790BF4A3C7}">
      <dsp:nvSpPr>
        <dsp:cNvPr id="6" name="圆角矩形 5"/>
        <dsp:cNvSpPr/>
      </dsp:nvSpPr>
      <dsp:spPr bwMode="white">
        <a:xfrm>
          <a:off x="1528201" y="1902304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自定义网络层</a:t>
          </a:r>
          <a:endParaRPr lang="zh-CN" altLang="en-US"/>
        </a:p>
      </dsp:txBody>
      <dsp:txXfrm>
        <a:off x="1528201" y="1902304"/>
        <a:ext cx="1440580" cy="1440580"/>
      </dsp:txXfrm>
    </dsp:sp>
    <dsp:sp modelId="{C0A1B9E8-6DAD-41B6-AB76-690AD9A99FB7}">
      <dsp:nvSpPr>
        <dsp:cNvPr id="7" name="圆角矩形 6"/>
        <dsp:cNvSpPr/>
      </dsp:nvSpPr>
      <dsp:spPr bwMode="white">
        <a:xfrm>
          <a:off x="3079594" y="1902304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模型转换</a:t>
          </a:r>
          <a:endParaRPr lang="zh-CN" altLang="en-US"/>
        </a:p>
      </dsp:txBody>
      <dsp:txXfrm>
        <a:off x="3079594" y="1902304"/>
        <a:ext cx="1440580" cy="1440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75655" cy="3808730"/>
        <a:chOff x="0" y="0"/>
        <a:chExt cx="5875655" cy="38087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3503996" y="-1265898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  <a:sym typeface="+mn-ea"/>
            </a:rPr>
            <a:t>量化过程没有任何报错，模型也能够正常运行和推理，但是推理结果明显不对，后面查到生成的</a:t>
          </a:r>
          <a:r>
            <a:rPr lang="en-US" altLang="zh-CN">
              <a:solidFill>
                <a:schemeClr val="dk1"/>
              </a:solidFill>
              <a:sym typeface="+mn-ea"/>
            </a:rPr>
            <a:t>batch</a:t>
          </a:r>
          <a:r>
            <a:rPr lang="zh-CN" altLang="en-US">
              <a:solidFill>
                <a:schemeClr val="dk1"/>
              </a:solidFill>
              <a:sym typeface="+mn-ea"/>
            </a:rPr>
            <a:t>文件需要经过</a:t>
          </a:r>
          <a:r>
            <a:rPr lang="zh-CN" altLang="en-US">
              <a:solidFill>
                <a:srgbClr val="FF0000"/>
              </a:solidFill>
              <a:sym typeface="+mn-ea"/>
            </a:rPr>
            <a:t>归一化处理</a:t>
          </a:r>
          <a:r>
            <a:rPr lang="zh-CN" altLang="en-US">
              <a:solidFill>
                <a:schemeClr val="dk1"/>
              </a:solidFill>
              <a:sym typeface="+mn-ea"/>
            </a:rPr>
            <a:t>后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-1265898"/>
        <a:ext cx="982898" cy="376041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IN8</a:t>
          </a:r>
          <a:r>
            <a:rPr lang="zh-CN" altLang="en-US"/>
            <a:t>模型量化</a:t>
          </a:r>
          <a:endParaRPr lang="zh-CN" altLang="en-US"/>
        </a:p>
      </dsp:txBody>
      <dsp:txXfrm>
        <a:off x="0" y="0"/>
        <a:ext cx="2115236" cy="1228623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3503996" y="24155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为了便于评估</a:t>
          </a:r>
          <a:r>
            <a:rPr lang="en-US" altLang="zh-CN">
              <a:solidFill>
                <a:schemeClr val="dk1"/>
              </a:solidFill>
              <a:sym typeface="+mn-ea"/>
            </a:rPr>
            <a:t>yolo</a:t>
          </a:r>
          <a:r>
            <a:rPr lang="zh-CN" altLang="en-US">
              <a:solidFill>
                <a:schemeClr val="dk1"/>
              </a:solidFill>
              <a:sym typeface="+mn-ea"/>
            </a:rPr>
            <a:t>算法跑</a:t>
          </a:r>
          <a:r>
            <a:rPr lang="en-US" altLang="zh-CN">
              <a:solidFill>
                <a:schemeClr val="dk1"/>
              </a:solidFill>
              <a:sym typeface="+mn-ea"/>
            </a:rPr>
            <a:t>voc</a:t>
          </a:r>
          <a:r>
            <a:rPr lang="zh-CN" altLang="en-US">
              <a:solidFill>
                <a:schemeClr val="dk1"/>
              </a:solidFill>
              <a:sym typeface="+mn-ea"/>
            </a:rPr>
            <a:t>数据集的性能，借助开源的</a:t>
          </a:r>
          <a:r>
            <a:rPr lang="en-US" altLang="zh-CN">
              <a:solidFill>
                <a:schemeClr val="dk1"/>
              </a:solidFill>
              <a:sym typeface="+mn-ea"/>
            </a:rPr>
            <a:t>voc</a:t>
          </a:r>
          <a:r>
            <a:rPr lang="zh-CN" altLang="en-US">
              <a:solidFill>
                <a:schemeClr val="dk1"/>
              </a:solidFill>
              <a:sym typeface="+mn-ea"/>
            </a:rPr>
            <a:t>评估方法进行评估，但是参考工程基于</a:t>
          </a:r>
          <a:r>
            <a:rPr lang="en-US" altLang="zh-CN">
              <a:solidFill>
                <a:schemeClr val="dk1"/>
              </a:solidFill>
              <a:sym typeface="+mn-ea"/>
            </a:rPr>
            <a:t>coco</a:t>
          </a:r>
          <a:r>
            <a:rPr lang="zh-CN" altLang="en-US">
              <a:solidFill>
                <a:schemeClr val="dk1"/>
              </a:solidFill>
              <a:sym typeface="+mn-ea"/>
            </a:rPr>
            <a:t>数据集，需要将两者映射后进行评估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24155"/>
        <a:ext cx="982898" cy="376041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290054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coco</a:t>
          </a:r>
          <a:r>
            <a:rPr lang="zh-CN">
              <a:sym typeface="+mn-ea"/>
            </a:rPr>
            <a:t>数据集与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数据集映射</a:t>
          </a:r>
          <a:endParaRPr lang="zh-CN" altLang="en-US"/>
        </a:p>
      </dsp:txBody>
      <dsp:txXfrm>
        <a:off x="0" y="1290054"/>
        <a:ext cx="2115236" cy="1228623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3503996" y="1314209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理解</a:t>
          </a:r>
          <a:r>
            <a:rPr lang="en-US" altLang="zh-CN">
              <a:solidFill>
                <a:schemeClr val="dk1"/>
              </a:solidFill>
            </a:rPr>
            <a:t>yolov3</a:t>
          </a:r>
          <a:r>
            <a:rPr lang="zh-CN" altLang="en-US">
              <a:solidFill>
                <a:schemeClr val="dk1"/>
              </a:solidFill>
            </a:rPr>
            <a:t>算法原理，构造输出</a:t>
          </a:r>
          <a:r>
            <a:rPr lang="en-US" altLang="zh-CN">
              <a:solidFill>
                <a:schemeClr val="dk1"/>
              </a:solidFill>
            </a:rPr>
            <a:t>tensor</a:t>
          </a:r>
          <a:r>
            <a:rPr lang="zh-CN" altLang="en-US">
              <a:solidFill>
                <a:schemeClr val="dk1"/>
              </a:solidFill>
            </a:rPr>
            <a:t>，转换为直观的推理结果，送入评估器进行</a:t>
          </a:r>
          <a:r>
            <a:rPr lang="en-US" altLang="zh-CN">
              <a:solidFill>
                <a:schemeClr val="dk1"/>
              </a:solidFill>
            </a:rPr>
            <a:t>mAP</a:t>
          </a:r>
          <a:r>
            <a:rPr lang="zh-CN" altLang="en-US">
              <a:solidFill>
                <a:schemeClr val="dk1"/>
              </a:solidFill>
            </a:rPr>
            <a:t>评估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1314209"/>
        <a:ext cx="982898" cy="3760419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2580107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自定义实现</a:t>
          </a:r>
          <a:r>
            <a:rPr lang="en-US" altLang="zh-CN">
              <a:sym typeface="+mn-ea"/>
            </a:rPr>
            <a:t>yolo layer</a:t>
          </a:r>
          <a:endParaRPr lang="zh-CN" altLang="en-US"/>
        </a:p>
      </dsp:txBody>
      <dsp:txXfrm>
        <a:off x="0" y="2580107"/>
        <a:ext cx="2115236" cy="122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A662B-0187-D043-991E-1EA4441160E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22C6-9A9A-E04C-947F-B40BA37200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38ED-DCB2-4362-9D6A-A41042832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293172" y="280588"/>
            <a:ext cx="5635867" cy="6296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20" name="组合 49"/>
          <p:cNvGrpSpPr/>
          <p:nvPr/>
        </p:nvGrpSpPr>
        <p:grpSpPr>
          <a:xfrm>
            <a:off x="745244" y="1992545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1158290" y="1937266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grpSp>
        <p:nvGrpSpPr>
          <p:cNvPr id="38" name="组合 49"/>
          <p:cNvGrpSpPr/>
          <p:nvPr userDrawn="1"/>
        </p:nvGrpSpPr>
        <p:grpSpPr>
          <a:xfrm>
            <a:off x="745244" y="4043688"/>
            <a:ext cx="303432" cy="303432"/>
            <a:chOff x="781317" y="1669205"/>
            <a:chExt cx="382587" cy="382587"/>
          </a:xfrm>
        </p:grpSpPr>
        <p:sp>
          <p:nvSpPr>
            <p:cNvPr id="39" name="椭圆 38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1158290" y="3988409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2" name="矩形 41"/>
          <p:cNvSpPr/>
          <p:nvPr userDrawn="1"/>
        </p:nvSpPr>
        <p:spPr>
          <a:xfrm>
            <a:off x="1143340" y="2446047"/>
            <a:ext cx="5432907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矩形 42"/>
          <p:cNvSpPr/>
          <p:nvPr userDrawn="1"/>
        </p:nvSpPr>
        <p:spPr>
          <a:xfrm>
            <a:off x="1143340" y="4526036"/>
            <a:ext cx="5432907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1372488" y="2518904"/>
            <a:ext cx="4920685" cy="10386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sp>
        <p:nvSpPr>
          <p:cNvPr id="45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1372488" y="4581168"/>
            <a:ext cx="4920685" cy="10386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754063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473697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9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193332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94316" y="4467656"/>
            <a:ext cx="3469889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 userDrawn="1"/>
        </p:nvSpPr>
        <p:spPr>
          <a:xfrm>
            <a:off x="4473794" y="4467656"/>
            <a:ext cx="3409950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 userDrawn="1"/>
        </p:nvSpPr>
        <p:spPr>
          <a:xfrm>
            <a:off x="8193333" y="4467656"/>
            <a:ext cx="3409950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46204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6204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4473697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473697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8209957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8"/>
          </p:nvPr>
        </p:nvSpPr>
        <p:spPr>
          <a:xfrm>
            <a:off x="8209957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778163" y="1868969"/>
            <a:ext cx="3313508" cy="406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7" name="直接连接符 4"/>
          <p:cNvCxnSpPr/>
          <p:nvPr userDrawn="1"/>
        </p:nvCxnSpPr>
        <p:spPr>
          <a:xfrm>
            <a:off x="1699135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 userDrawn="1"/>
        </p:nvSpPr>
        <p:spPr>
          <a:xfrm>
            <a:off x="1900239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25"/>
          <p:cNvSpPr/>
          <p:nvPr userDrawn="1"/>
        </p:nvSpPr>
        <p:spPr>
          <a:xfrm>
            <a:off x="4411114" y="1868969"/>
            <a:ext cx="3313508" cy="4060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28" name="直接连接符 4"/>
          <p:cNvCxnSpPr/>
          <p:nvPr userDrawn="1"/>
        </p:nvCxnSpPr>
        <p:spPr>
          <a:xfrm>
            <a:off x="5340596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8044066" y="1868969"/>
            <a:ext cx="3313508" cy="406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1" name="直接连接符 4"/>
          <p:cNvCxnSpPr/>
          <p:nvPr userDrawn="1"/>
        </p:nvCxnSpPr>
        <p:spPr>
          <a:xfrm>
            <a:off x="8908652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 userDrawn="1"/>
        </p:nvSpPr>
        <p:spPr>
          <a:xfrm>
            <a:off x="5486402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 userDrawn="1"/>
        </p:nvSpPr>
        <p:spPr>
          <a:xfrm>
            <a:off x="9124003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903965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3" hasCustomPrompt="1"/>
          </p:nvPr>
        </p:nvSpPr>
        <p:spPr>
          <a:xfrm>
            <a:off x="1764012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3" name="文本占位符 41"/>
          <p:cNvSpPr>
            <a:spLocks noGrp="1"/>
          </p:cNvSpPr>
          <p:nvPr>
            <p:ph type="body" sz="quarter" idx="14" hasCustomPrompt="1"/>
          </p:nvPr>
        </p:nvSpPr>
        <p:spPr>
          <a:xfrm>
            <a:off x="5327779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4" name="文本占位符 41"/>
          <p:cNvSpPr>
            <a:spLocks noGrp="1"/>
          </p:cNvSpPr>
          <p:nvPr>
            <p:ph type="body" sz="quarter" idx="15" hasCustomPrompt="1"/>
          </p:nvPr>
        </p:nvSpPr>
        <p:spPr>
          <a:xfrm>
            <a:off x="8958999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47156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6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820724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429930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85509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9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8118461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 userDrawn="1"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34" name="组合 43"/>
          <p:cNvGrpSpPr/>
          <p:nvPr userDrawn="1"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35" name="矩形 3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798814" y="4530766"/>
            <a:ext cx="1220148" cy="1220148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747999" y="5750914"/>
            <a:ext cx="13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欢迎关注</a:t>
            </a:r>
            <a:endParaRPr kumimoji="1"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813273" y="2977230"/>
            <a:ext cx="841657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 FOR YOUR 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ctrTitle"/>
          </p:nvPr>
        </p:nvSpPr>
        <p:spPr>
          <a:xfrm>
            <a:off x="1874962" y="1487550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1874962" y="409515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cxnSp>
        <p:nvCxnSpPr>
          <p:cNvPr id="31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 userDrawn="1"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34" name="组合 43"/>
          <p:cNvGrpSpPr/>
          <p:nvPr userDrawn="1"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35" name="矩形 3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0353" y="2432970"/>
            <a:ext cx="5683993" cy="334218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7330" y="1358265"/>
            <a:ext cx="6597650" cy="2294890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9863" y="2644775"/>
            <a:ext cx="16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602990" y="2699113"/>
            <a:ext cx="3074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3"/>
          <p:cNvCxnSpPr/>
          <p:nvPr userDrawn="1"/>
        </p:nvCxnSpPr>
        <p:spPr>
          <a:xfrm flipH="1">
            <a:off x="2967355" y="2569210"/>
            <a:ext cx="635635" cy="915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42188" y="1358266"/>
            <a:ext cx="4060825" cy="4417060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914400" indent="-4572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371600" indent="-4572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714500" indent="-3429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171700" indent="-3429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14478" y="1854715"/>
            <a:ext cx="5077522" cy="31674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1836419"/>
            <a:ext cx="7026910" cy="3185795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/>
        </p:nvCxnSpPr>
        <p:spPr>
          <a:xfrm>
            <a:off x="0" y="1719552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4"/>
          <p:cNvCxnSpPr/>
          <p:nvPr userDrawn="1"/>
        </p:nvCxnSpPr>
        <p:spPr>
          <a:xfrm>
            <a:off x="0" y="5139027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13093" y="2384558"/>
            <a:ext cx="2705100" cy="22574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14585" y="2396535"/>
            <a:ext cx="2908300" cy="727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</a:t>
            </a:r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3013045" y="3123541"/>
            <a:ext cx="4057650" cy="189865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7114476" y="1836420"/>
            <a:ext cx="5077523" cy="318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1-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样式1-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13" name="组合 14"/>
          <p:cNvGrpSpPr/>
          <p:nvPr/>
        </p:nvGrpSpPr>
        <p:grpSpPr>
          <a:xfrm>
            <a:off x="8258588" y="1785201"/>
            <a:ext cx="303432" cy="303432"/>
            <a:chOff x="781317" y="1669205"/>
            <a:chExt cx="382587" cy="382587"/>
          </a:xfrm>
        </p:grpSpPr>
        <p:sp>
          <p:nvSpPr>
            <p:cNvPr id="14" name="椭圆 13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8262547" y="2327832"/>
            <a:ext cx="3262515" cy="3649634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 userDrawn="1"/>
        </p:nvSpPr>
        <p:spPr>
          <a:xfrm>
            <a:off x="272589" y="2327832"/>
            <a:ext cx="7543368" cy="3649634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20" name="组合 49"/>
          <p:cNvGrpSpPr/>
          <p:nvPr/>
        </p:nvGrpSpPr>
        <p:grpSpPr>
          <a:xfrm>
            <a:off x="781317" y="1807306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1194363" y="1752027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8600677" y="1752026"/>
            <a:ext cx="2924386" cy="5758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endParaRPr kumimoji="1"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94363" y="2596247"/>
            <a:ext cx="6137462" cy="30564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562020" y="2596247"/>
            <a:ext cx="2687871" cy="30564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728" y="280587"/>
            <a:ext cx="9910158" cy="6306463"/>
          </a:xfrm>
          <a:prstGeom prst="rect">
            <a:avLst/>
          </a:prstGeom>
        </p:spPr>
      </p:pic>
      <p:sp>
        <p:nvSpPr>
          <p:cNvPr id="19" name="Овал 20"/>
          <p:cNvSpPr/>
          <p:nvPr userDrawn="1"/>
        </p:nvSpPr>
        <p:spPr>
          <a:xfrm>
            <a:off x="5912162" y="3308126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3" name="Овал 23"/>
          <p:cNvSpPr/>
          <p:nvPr userDrawn="1"/>
        </p:nvSpPr>
        <p:spPr>
          <a:xfrm>
            <a:off x="5311153" y="1770745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6" name="Овал 17"/>
          <p:cNvSpPr/>
          <p:nvPr userDrawn="1"/>
        </p:nvSpPr>
        <p:spPr>
          <a:xfrm>
            <a:off x="6379354" y="4882286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7" name="student-with-graduation-cap_57073"/>
          <p:cNvSpPr>
            <a:spLocks noChangeAspect="1"/>
          </p:cNvSpPr>
          <p:nvPr userDrawn="1"/>
        </p:nvSpPr>
        <p:spPr bwMode="auto">
          <a:xfrm>
            <a:off x="5577464" y="1990773"/>
            <a:ext cx="334698" cy="398485"/>
          </a:xfrm>
          <a:custGeom>
            <a:avLst/>
            <a:gdLst>
              <a:gd name="connsiteX0" fmla="*/ 172784 w 510964"/>
              <a:gd name="connsiteY0" fmla="*/ 386345 h 608344"/>
              <a:gd name="connsiteX1" fmla="*/ 182733 w 510964"/>
              <a:gd name="connsiteY1" fmla="*/ 392738 h 608344"/>
              <a:gd name="connsiteX2" fmla="*/ 255039 w 510964"/>
              <a:gd name="connsiteY2" fmla="*/ 508213 h 608344"/>
              <a:gd name="connsiteX3" fmla="*/ 255531 w 510964"/>
              <a:gd name="connsiteY3" fmla="*/ 508115 h 608344"/>
              <a:gd name="connsiteX4" fmla="*/ 255925 w 510964"/>
              <a:gd name="connsiteY4" fmla="*/ 508213 h 608344"/>
              <a:gd name="connsiteX5" fmla="*/ 328231 w 510964"/>
              <a:gd name="connsiteY5" fmla="*/ 392738 h 608344"/>
              <a:gd name="connsiteX6" fmla="*/ 338278 w 510964"/>
              <a:gd name="connsiteY6" fmla="*/ 386345 h 608344"/>
              <a:gd name="connsiteX7" fmla="*/ 343795 w 510964"/>
              <a:gd name="connsiteY7" fmla="*/ 387820 h 608344"/>
              <a:gd name="connsiteX8" fmla="*/ 408023 w 510964"/>
              <a:gd name="connsiteY8" fmla="*/ 420771 h 608344"/>
              <a:gd name="connsiteX9" fmla="*/ 510964 w 510964"/>
              <a:gd name="connsiteY9" fmla="*/ 490213 h 608344"/>
              <a:gd name="connsiteX10" fmla="*/ 510964 w 510964"/>
              <a:gd name="connsiteY10" fmla="*/ 491984 h 608344"/>
              <a:gd name="connsiteX11" fmla="*/ 510964 w 510964"/>
              <a:gd name="connsiteY11" fmla="*/ 606672 h 608344"/>
              <a:gd name="connsiteX12" fmla="*/ 510964 w 510964"/>
              <a:gd name="connsiteY12" fmla="*/ 608344 h 608344"/>
              <a:gd name="connsiteX13" fmla="*/ 255925 w 510964"/>
              <a:gd name="connsiteY13" fmla="*/ 608344 h 608344"/>
              <a:gd name="connsiteX14" fmla="*/ 255531 w 510964"/>
              <a:gd name="connsiteY14" fmla="*/ 608344 h 608344"/>
              <a:gd name="connsiteX15" fmla="*/ 255039 w 510964"/>
              <a:gd name="connsiteY15" fmla="*/ 608344 h 608344"/>
              <a:gd name="connsiteX16" fmla="*/ 0 w 510964"/>
              <a:gd name="connsiteY16" fmla="*/ 608344 h 608344"/>
              <a:gd name="connsiteX17" fmla="*/ 0 w 510964"/>
              <a:gd name="connsiteY17" fmla="*/ 606672 h 608344"/>
              <a:gd name="connsiteX18" fmla="*/ 0 w 510964"/>
              <a:gd name="connsiteY18" fmla="*/ 491984 h 608344"/>
              <a:gd name="connsiteX19" fmla="*/ 0 w 510964"/>
              <a:gd name="connsiteY19" fmla="*/ 490213 h 608344"/>
              <a:gd name="connsiteX20" fmla="*/ 102941 w 510964"/>
              <a:gd name="connsiteY20" fmla="*/ 420771 h 608344"/>
              <a:gd name="connsiteX21" fmla="*/ 167169 w 510964"/>
              <a:gd name="connsiteY21" fmla="*/ 387820 h 608344"/>
              <a:gd name="connsiteX22" fmla="*/ 172784 w 510964"/>
              <a:gd name="connsiteY22" fmla="*/ 386345 h 608344"/>
              <a:gd name="connsiteX23" fmla="*/ 255517 w 510964"/>
              <a:gd name="connsiteY23" fmla="*/ 0 h 608344"/>
              <a:gd name="connsiteX24" fmla="*/ 267931 w 510964"/>
              <a:gd name="connsiteY24" fmla="*/ 3639 h 608344"/>
              <a:gd name="connsiteX25" fmla="*/ 438857 w 510964"/>
              <a:gd name="connsiteY25" fmla="*/ 87048 h 608344"/>
              <a:gd name="connsiteX26" fmla="*/ 446935 w 510964"/>
              <a:gd name="connsiteY26" fmla="*/ 96786 h 608344"/>
              <a:gd name="connsiteX27" fmla="*/ 441024 w 510964"/>
              <a:gd name="connsiteY27" fmla="*/ 105245 h 608344"/>
              <a:gd name="connsiteX28" fmla="*/ 430483 w 510964"/>
              <a:gd name="connsiteY28" fmla="*/ 110655 h 608344"/>
              <a:gd name="connsiteX29" fmla="*/ 430483 w 510964"/>
              <a:gd name="connsiteY29" fmla="*/ 165736 h 608344"/>
              <a:gd name="connsiteX30" fmla="*/ 436985 w 510964"/>
              <a:gd name="connsiteY30" fmla="*/ 176851 h 608344"/>
              <a:gd name="connsiteX31" fmla="*/ 431665 w 510964"/>
              <a:gd name="connsiteY31" fmla="*/ 186982 h 608344"/>
              <a:gd name="connsiteX32" fmla="*/ 439054 w 510964"/>
              <a:gd name="connsiteY32" fmla="*/ 227506 h 608344"/>
              <a:gd name="connsiteX33" fmla="*/ 408809 w 510964"/>
              <a:gd name="connsiteY33" fmla="*/ 227506 h 608344"/>
              <a:gd name="connsiteX34" fmla="*/ 416198 w 510964"/>
              <a:gd name="connsiteY34" fmla="*/ 186982 h 608344"/>
              <a:gd name="connsiteX35" fmla="*/ 410878 w 510964"/>
              <a:gd name="connsiteY35" fmla="*/ 176851 h 608344"/>
              <a:gd name="connsiteX36" fmla="*/ 417479 w 510964"/>
              <a:gd name="connsiteY36" fmla="*/ 165736 h 608344"/>
              <a:gd name="connsiteX37" fmla="*/ 417479 w 510964"/>
              <a:gd name="connsiteY37" fmla="*/ 116950 h 608344"/>
              <a:gd name="connsiteX38" fmla="*/ 376397 w 510964"/>
              <a:gd name="connsiteY38" fmla="*/ 136818 h 608344"/>
              <a:gd name="connsiteX39" fmla="*/ 375905 w 510964"/>
              <a:gd name="connsiteY39" fmla="*/ 157277 h 608344"/>
              <a:gd name="connsiteX40" fmla="*/ 369107 w 510964"/>
              <a:gd name="connsiteY40" fmla="*/ 201834 h 608344"/>
              <a:gd name="connsiteX41" fmla="*/ 379845 w 510964"/>
              <a:gd name="connsiteY41" fmla="*/ 226719 h 608344"/>
              <a:gd name="connsiteX42" fmla="*/ 379747 w 510964"/>
              <a:gd name="connsiteY42" fmla="*/ 227014 h 608344"/>
              <a:gd name="connsiteX43" fmla="*/ 379845 w 510964"/>
              <a:gd name="connsiteY43" fmla="*/ 228490 h 608344"/>
              <a:gd name="connsiteX44" fmla="*/ 351768 w 510964"/>
              <a:gd name="connsiteY44" fmla="*/ 279342 h 608344"/>
              <a:gd name="connsiteX45" fmla="*/ 291969 w 510964"/>
              <a:gd name="connsiteY45" fmla="*/ 351833 h 608344"/>
              <a:gd name="connsiteX46" fmla="*/ 255517 w 510964"/>
              <a:gd name="connsiteY46" fmla="*/ 360095 h 608344"/>
              <a:gd name="connsiteX47" fmla="*/ 219066 w 510964"/>
              <a:gd name="connsiteY47" fmla="*/ 351833 h 608344"/>
              <a:gd name="connsiteX48" fmla="*/ 159267 w 510964"/>
              <a:gd name="connsiteY48" fmla="*/ 279342 h 608344"/>
              <a:gd name="connsiteX49" fmla="*/ 131190 w 510964"/>
              <a:gd name="connsiteY49" fmla="*/ 228490 h 608344"/>
              <a:gd name="connsiteX50" fmla="*/ 131190 w 510964"/>
              <a:gd name="connsiteY50" fmla="*/ 227014 h 608344"/>
              <a:gd name="connsiteX51" fmla="*/ 131190 w 510964"/>
              <a:gd name="connsiteY51" fmla="*/ 226719 h 608344"/>
              <a:gd name="connsiteX52" fmla="*/ 141830 w 510964"/>
              <a:gd name="connsiteY52" fmla="*/ 201834 h 608344"/>
              <a:gd name="connsiteX53" fmla="*/ 135032 w 510964"/>
              <a:gd name="connsiteY53" fmla="*/ 157277 h 608344"/>
              <a:gd name="connsiteX54" fmla="*/ 134539 w 510964"/>
              <a:gd name="connsiteY54" fmla="*/ 136818 h 608344"/>
              <a:gd name="connsiteX55" fmla="*/ 70011 w 510964"/>
              <a:gd name="connsiteY55" fmla="*/ 105245 h 608344"/>
              <a:gd name="connsiteX56" fmla="*/ 64002 w 510964"/>
              <a:gd name="connsiteY56" fmla="*/ 96786 h 608344"/>
              <a:gd name="connsiteX57" fmla="*/ 72080 w 510964"/>
              <a:gd name="connsiteY57" fmla="*/ 87048 h 608344"/>
              <a:gd name="connsiteX58" fmla="*/ 243006 w 510964"/>
              <a:gd name="connsiteY58" fmla="*/ 3639 h 608344"/>
              <a:gd name="connsiteX59" fmla="*/ 255517 w 510964"/>
              <a:gd name="connsiteY59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0964" h="608344">
                <a:moveTo>
                  <a:pt x="172784" y="386345"/>
                </a:moveTo>
                <a:cubicBezTo>
                  <a:pt x="177217" y="386345"/>
                  <a:pt x="180960" y="389001"/>
                  <a:pt x="182733" y="392738"/>
                </a:cubicBezTo>
                <a:cubicBezTo>
                  <a:pt x="200169" y="421853"/>
                  <a:pt x="232480" y="506640"/>
                  <a:pt x="255039" y="508213"/>
                </a:cubicBezTo>
                <a:cubicBezTo>
                  <a:pt x="255236" y="508213"/>
                  <a:pt x="255334" y="508115"/>
                  <a:pt x="255531" y="508115"/>
                </a:cubicBezTo>
                <a:cubicBezTo>
                  <a:pt x="255630" y="508115"/>
                  <a:pt x="255827" y="508213"/>
                  <a:pt x="255925" y="508213"/>
                </a:cubicBezTo>
                <a:cubicBezTo>
                  <a:pt x="278484" y="506640"/>
                  <a:pt x="310795" y="421853"/>
                  <a:pt x="328231" y="392738"/>
                </a:cubicBezTo>
                <a:cubicBezTo>
                  <a:pt x="330004" y="389001"/>
                  <a:pt x="333846" y="386345"/>
                  <a:pt x="338278" y="386345"/>
                </a:cubicBezTo>
                <a:cubicBezTo>
                  <a:pt x="340249" y="386345"/>
                  <a:pt x="342120" y="386935"/>
                  <a:pt x="343795" y="387820"/>
                </a:cubicBezTo>
                <a:cubicBezTo>
                  <a:pt x="350099" y="391263"/>
                  <a:pt x="386942" y="413197"/>
                  <a:pt x="408023" y="420771"/>
                </a:cubicBezTo>
                <a:cubicBezTo>
                  <a:pt x="479047" y="446345"/>
                  <a:pt x="510964" y="472410"/>
                  <a:pt x="510964" y="490213"/>
                </a:cubicBezTo>
                <a:lnTo>
                  <a:pt x="510964" y="491984"/>
                </a:lnTo>
                <a:lnTo>
                  <a:pt x="510964" y="606672"/>
                </a:lnTo>
                <a:lnTo>
                  <a:pt x="510964" y="608344"/>
                </a:lnTo>
                <a:lnTo>
                  <a:pt x="255925" y="608344"/>
                </a:lnTo>
                <a:lnTo>
                  <a:pt x="255531" y="608344"/>
                </a:lnTo>
                <a:lnTo>
                  <a:pt x="255039" y="608344"/>
                </a:lnTo>
                <a:lnTo>
                  <a:pt x="0" y="608344"/>
                </a:lnTo>
                <a:lnTo>
                  <a:pt x="0" y="606672"/>
                </a:lnTo>
                <a:lnTo>
                  <a:pt x="0" y="491984"/>
                </a:lnTo>
                <a:lnTo>
                  <a:pt x="0" y="490213"/>
                </a:lnTo>
                <a:cubicBezTo>
                  <a:pt x="0" y="472410"/>
                  <a:pt x="31917" y="446345"/>
                  <a:pt x="102941" y="420771"/>
                </a:cubicBezTo>
                <a:cubicBezTo>
                  <a:pt x="124121" y="413197"/>
                  <a:pt x="160865" y="391263"/>
                  <a:pt x="167169" y="387820"/>
                </a:cubicBezTo>
                <a:cubicBezTo>
                  <a:pt x="168844" y="386935"/>
                  <a:pt x="170715" y="386345"/>
                  <a:pt x="172784" y="386345"/>
                </a:cubicBezTo>
                <a:close/>
                <a:moveTo>
                  <a:pt x="255517" y="0"/>
                </a:moveTo>
                <a:cubicBezTo>
                  <a:pt x="258966" y="295"/>
                  <a:pt x="263005" y="1279"/>
                  <a:pt x="267931" y="3639"/>
                </a:cubicBezTo>
                <a:cubicBezTo>
                  <a:pt x="279260" y="9049"/>
                  <a:pt x="393933" y="65016"/>
                  <a:pt x="438857" y="87048"/>
                </a:cubicBezTo>
                <a:cubicBezTo>
                  <a:pt x="445162" y="90098"/>
                  <a:pt x="447526" y="93540"/>
                  <a:pt x="446935" y="96786"/>
                </a:cubicBezTo>
                <a:cubicBezTo>
                  <a:pt x="447427" y="99933"/>
                  <a:pt x="445162" y="102884"/>
                  <a:pt x="441024" y="105245"/>
                </a:cubicBezTo>
                <a:cubicBezTo>
                  <a:pt x="439448" y="106130"/>
                  <a:pt x="435605" y="108097"/>
                  <a:pt x="430483" y="110655"/>
                </a:cubicBezTo>
                <a:lnTo>
                  <a:pt x="430483" y="165736"/>
                </a:lnTo>
                <a:cubicBezTo>
                  <a:pt x="434325" y="167998"/>
                  <a:pt x="436985" y="172031"/>
                  <a:pt x="436985" y="176851"/>
                </a:cubicBezTo>
                <a:cubicBezTo>
                  <a:pt x="436985" y="181080"/>
                  <a:pt x="434817" y="184621"/>
                  <a:pt x="431665" y="186982"/>
                </a:cubicBezTo>
                <a:cubicBezTo>
                  <a:pt x="431665" y="186982"/>
                  <a:pt x="437576" y="220129"/>
                  <a:pt x="439054" y="227506"/>
                </a:cubicBezTo>
                <a:cubicBezTo>
                  <a:pt x="440630" y="234883"/>
                  <a:pt x="407036" y="236654"/>
                  <a:pt x="408809" y="227506"/>
                </a:cubicBezTo>
                <a:cubicBezTo>
                  <a:pt x="410582" y="218260"/>
                  <a:pt x="416198" y="186982"/>
                  <a:pt x="416198" y="186982"/>
                </a:cubicBezTo>
                <a:cubicBezTo>
                  <a:pt x="413045" y="184621"/>
                  <a:pt x="410878" y="181080"/>
                  <a:pt x="410878" y="176851"/>
                </a:cubicBezTo>
                <a:cubicBezTo>
                  <a:pt x="410878" y="172031"/>
                  <a:pt x="413636" y="167998"/>
                  <a:pt x="417479" y="165736"/>
                </a:cubicBezTo>
                <a:lnTo>
                  <a:pt x="417479" y="116950"/>
                </a:lnTo>
                <a:cubicBezTo>
                  <a:pt x="403588" y="123737"/>
                  <a:pt x="386938" y="131802"/>
                  <a:pt x="376397" y="136818"/>
                </a:cubicBezTo>
                <a:cubicBezTo>
                  <a:pt x="376299" y="144294"/>
                  <a:pt x="376200" y="157080"/>
                  <a:pt x="375905" y="157277"/>
                </a:cubicBezTo>
                <a:cubicBezTo>
                  <a:pt x="373836" y="175670"/>
                  <a:pt x="370191" y="196031"/>
                  <a:pt x="369107" y="201834"/>
                </a:cubicBezTo>
                <a:cubicBezTo>
                  <a:pt x="370880" y="202719"/>
                  <a:pt x="379845" y="208621"/>
                  <a:pt x="379845" y="226719"/>
                </a:cubicBezTo>
                <a:cubicBezTo>
                  <a:pt x="379845" y="226818"/>
                  <a:pt x="379747" y="226916"/>
                  <a:pt x="379747" y="227014"/>
                </a:cubicBezTo>
                <a:cubicBezTo>
                  <a:pt x="379845" y="227506"/>
                  <a:pt x="379845" y="227998"/>
                  <a:pt x="379845" y="228490"/>
                </a:cubicBezTo>
                <a:cubicBezTo>
                  <a:pt x="376003" y="278948"/>
                  <a:pt x="355906" y="257211"/>
                  <a:pt x="351768" y="279342"/>
                </a:cubicBezTo>
                <a:cubicBezTo>
                  <a:pt x="344872" y="316030"/>
                  <a:pt x="312263" y="342587"/>
                  <a:pt x="291969" y="351833"/>
                </a:cubicBezTo>
                <a:cubicBezTo>
                  <a:pt x="280245" y="357144"/>
                  <a:pt x="268128" y="359800"/>
                  <a:pt x="255517" y="360095"/>
                </a:cubicBezTo>
                <a:cubicBezTo>
                  <a:pt x="242809" y="359800"/>
                  <a:pt x="230790" y="357144"/>
                  <a:pt x="219066" y="351833"/>
                </a:cubicBezTo>
                <a:cubicBezTo>
                  <a:pt x="198772" y="342587"/>
                  <a:pt x="166163" y="316030"/>
                  <a:pt x="159267" y="279342"/>
                </a:cubicBezTo>
                <a:cubicBezTo>
                  <a:pt x="155129" y="257211"/>
                  <a:pt x="135032" y="278948"/>
                  <a:pt x="131190" y="228490"/>
                </a:cubicBezTo>
                <a:cubicBezTo>
                  <a:pt x="131190" y="227998"/>
                  <a:pt x="131190" y="227506"/>
                  <a:pt x="131190" y="227014"/>
                </a:cubicBezTo>
                <a:cubicBezTo>
                  <a:pt x="131190" y="226916"/>
                  <a:pt x="131190" y="226818"/>
                  <a:pt x="131190" y="226719"/>
                </a:cubicBezTo>
                <a:cubicBezTo>
                  <a:pt x="131190" y="208621"/>
                  <a:pt x="140056" y="202719"/>
                  <a:pt x="141830" y="201834"/>
                </a:cubicBezTo>
                <a:cubicBezTo>
                  <a:pt x="140844" y="196031"/>
                  <a:pt x="137199" y="175670"/>
                  <a:pt x="135032" y="157277"/>
                </a:cubicBezTo>
                <a:cubicBezTo>
                  <a:pt x="134835" y="157080"/>
                  <a:pt x="134638" y="144294"/>
                  <a:pt x="134539" y="136818"/>
                </a:cubicBezTo>
                <a:cubicBezTo>
                  <a:pt x="115427" y="127671"/>
                  <a:pt x="75824" y="108589"/>
                  <a:pt x="70011" y="105245"/>
                </a:cubicBezTo>
                <a:cubicBezTo>
                  <a:pt x="65775" y="102884"/>
                  <a:pt x="63608" y="99933"/>
                  <a:pt x="64002" y="96786"/>
                </a:cubicBezTo>
                <a:cubicBezTo>
                  <a:pt x="63509" y="93540"/>
                  <a:pt x="65775" y="90098"/>
                  <a:pt x="72080" y="87048"/>
                </a:cubicBezTo>
                <a:cubicBezTo>
                  <a:pt x="117102" y="65016"/>
                  <a:pt x="231677" y="9049"/>
                  <a:pt x="243006" y="3639"/>
                </a:cubicBezTo>
                <a:cubicBezTo>
                  <a:pt x="247932" y="1279"/>
                  <a:pt x="252069" y="295"/>
                  <a:pt x="255517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light-bulb_118063"/>
          <p:cNvSpPr>
            <a:spLocks noChangeAspect="1"/>
          </p:cNvSpPr>
          <p:nvPr userDrawn="1"/>
        </p:nvSpPr>
        <p:spPr bwMode="auto">
          <a:xfrm>
            <a:off x="6104409" y="3441423"/>
            <a:ext cx="459003" cy="540689"/>
          </a:xfrm>
          <a:custGeom>
            <a:avLst/>
            <a:gdLst>
              <a:gd name="connsiteX0" fmla="*/ 204373 w 514281"/>
              <a:gd name="connsiteY0" fmla="*/ 530626 h 605804"/>
              <a:gd name="connsiteX1" fmla="*/ 204373 w 514281"/>
              <a:gd name="connsiteY1" fmla="*/ 556952 h 605804"/>
              <a:gd name="connsiteX2" fmla="*/ 311229 w 514281"/>
              <a:gd name="connsiteY2" fmla="*/ 556952 h 605804"/>
              <a:gd name="connsiteX3" fmla="*/ 311229 w 514281"/>
              <a:gd name="connsiteY3" fmla="*/ 530626 h 605804"/>
              <a:gd name="connsiteX4" fmla="*/ 204373 w 514281"/>
              <a:gd name="connsiteY4" fmla="*/ 479178 h 605804"/>
              <a:gd name="connsiteX5" fmla="*/ 204373 w 514281"/>
              <a:gd name="connsiteY5" fmla="*/ 504299 h 605804"/>
              <a:gd name="connsiteX6" fmla="*/ 311229 w 514281"/>
              <a:gd name="connsiteY6" fmla="*/ 504299 h 605804"/>
              <a:gd name="connsiteX7" fmla="*/ 311229 w 514281"/>
              <a:gd name="connsiteY7" fmla="*/ 479178 h 605804"/>
              <a:gd name="connsiteX8" fmla="*/ 458958 w 514281"/>
              <a:gd name="connsiteY8" fmla="*/ 243592 h 605804"/>
              <a:gd name="connsiteX9" fmla="*/ 514281 w 514281"/>
              <a:gd name="connsiteY9" fmla="*/ 243592 h 605804"/>
              <a:gd name="connsiteX10" fmla="*/ 514281 w 514281"/>
              <a:gd name="connsiteY10" fmla="*/ 269913 h 605804"/>
              <a:gd name="connsiteX11" fmla="*/ 458958 w 514281"/>
              <a:gd name="connsiteY11" fmla="*/ 269913 h 605804"/>
              <a:gd name="connsiteX12" fmla="*/ 0 w 514281"/>
              <a:gd name="connsiteY12" fmla="*/ 243592 h 605804"/>
              <a:gd name="connsiteX13" fmla="*/ 55323 w 514281"/>
              <a:gd name="connsiteY13" fmla="*/ 243592 h 605804"/>
              <a:gd name="connsiteX14" fmla="*/ 55323 w 514281"/>
              <a:gd name="connsiteY14" fmla="*/ 269913 h 605804"/>
              <a:gd name="connsiteX15" fmla="*/ 0 w 514281"/>
              <a:gd name="connsiteY15" fmla="*/ 269913 h 605804"/>
              <a:gd name="connsiteX16" fmla="*/ 263695 w 514281"/>
              <a:gd name="connsiteY16" fmla="*/ 202846 h 605804"/>
              <a:gd name="connsiteX17" fmla="*/ 192467 w 514281"/>
              <a:gd name="connsiteY17" fmla="*/ 273946 h 605804"/>
              <a:gd name="connsiteX18" fmla="*/ 237321 w 514281"/>
              <a:gd name="connsiteY18" fmla="*/ 273946 h 605804"/>
              <a:gd name="connsiteX19" fmla="*/ 250601 w 514281"/>
              <a:gd name="connsiteY19" fmla="*/ 288407 h 605804"/>
              <a:gd name="connsiteX20" fmla="*/ 246608 w 514281"/>
              <a:gd name="connsiteY20" fmla="*/ 326599 h 605804"/>
              <a:gd name="connsiteX21" fmla="*/ 320436 w 514281"/>
              <a:gd name="connsiteY21" fmla="*/ 252904 h 605804"/>
              <a:gd name="connsiteX22" fmla="*/ 275582 w 514281"/>
              <a:gd name="connsiteY22" fmla="*/ 252904 h 605804"/>
              <a:gd name="connsiteX23" fmla="*/ 262302 w 514281"/>
              <a:gd name="connsiteY23" fmla="*/ 239648 h 605804"/>
              <a:gd name="connsiteX24" fmla="*/ 283673 w 514281"/>
              <a:gd name="connsiteY24" fmla="*/ 156984 h 605804"/>
              <a:gd name="connsiteX25" fmla="*/ 291462 w 514281"/>
              <a:gd name="connsiteY25" fmla="*/ 168641 h 605804"/>
              <a:gd name="connsiteX26" fmla="*/ 290071 w 514281"/>
              <a:gd name="connsiteY26" fmla="*/ 225094 h 605804"/>
              <a:gd name="connsiteX27" fmla="*/ 290069 w 514281"/>
              <a:gd name="connsiteY27" fmla="*/ 225094 h 605804"/>
              <a:gd name="connsiteX28" fmla="*/ 290069 w 514281"/>
              <a:gd name="connsiteY28" fmla="*/ 225187 h 605804"/>
              <a:gd name="connsiteX29" fmla="*/ 290071 w 514281"/>
              <a:gd name="connsiteY29" fmla="*/ 225094 h 605804"/>
              <a:gd name="connsiteX30" fmla="*/ 353496 w 514281"/>
              <a:gd name="connsiteY30" fmla="*/ 225094 h 605804"/>
              <a:gd name="connsiteX31" fmla="*/ 362783 w 514281"/>
              <a:gd name="connsiteY31" fmla="*/ 247435 h 605804"/>
              <a:gd name="connsiteX32" fmla="*/ 240014 w 514281"/>
              <a:gd name="connsiteY32" fmla="*/ 369982 h 605804"/>
              <a:gd name="connsiteX33" fmla="*/ 217634 w 514281"/>
              <a:gd name="connsiteY33" fmla="*/ 359414 h 605804"/>
              <a:gd name="connsiteX34" fmla="*/ 222927 w 514281"/>
              <a:gd name="connsiteY34" fmla="*/ 298882 h 605804"/>
              <a:gd name="connsiteX35" fmla="*/ 160893 w 514281"/>
              <a:gd name="connsiteY35" fmla="*/ 298882 h 605804"/>
              <a:gd name="connsiteX36" fmla="*/ 151606 w 514281"/>
              <a:gd name="connsiteY36" fmla="*/ 276542 h 605804"/>
              <a:gd name="connsiteX37" fmla="*/ 268988 w 514281"/>
              <a:gd name="connsiteY37" fmla="*/ 159371 h 605804"/>
              <a:gd name="connsiteX38" fmla="*/ 283673 w 514281"/>
              <a:gd name="connsiteY38" fmla="*/ 156984 h 605804"/>
              <a:gd name="connsiteX39" fmla="*/ 250606 w 514281"/>
              <a:gd name="connsiteY39" fmla="*/ 114503 h 605804"/>
              <a:gd name="connsiteX40" fmla="*/ 114784 w 514281"/>
              <a:gd name="connsiteY40" fmla="*/ 244837 h 605804"/>
              <a:gd name="connsiteX41" fmla="*/ 159624 w 514281"/>
              <a:gd name="connsiteY41" fmla="*/ 362007 h 605804"/>
              <a:gd name="connsiteX42" fmla="*/ 204001 w 514281"/>
              <a:gd name="connsiteY42" fmla="*/ 452852 h 605804"/>
              <a:gd name="connsiteX43" fmla="*/ 311322 w 514281"/>
              <a:gd name="connsiteY43" fmla="*/ 452852 h 605804"/>
              <a:gd name="connsiteX44" fmla="*/ 354678 w 514281"/>
              <a:gd name="connsiteY44" fmla="*/ 362007 h 605804"/>
              <a:gd name="connsiteX45" fmla="*/ 400819 w 514281"/>
              <a:gd name="connsiteY45" fmla="*/ 258000 h 605804"/>
              <a:gd name="connsiteX46" fmla="*/ 250606 w 514281"/>
              <a:gd name="connsiteY46" fmla="*/ 114503 h 605804"/>
              <a:gd name="connsiteX47" fmla="*/ 249213 w 514281"/>
              <a:gd name="connsiteY47" fmla="*/ 88269 h 605804"/>
              <a:gd name="connsiteX48" fmla="*/ 427556 w 514281"/>
              <a:gd name="connsiteY48" fmla="*/ 258092 h 605804"/>
              <a:gd name="connsiteX49" fmla="*/ 373524 w 514281"/>
              <a:gd name="connsiteY49" fmla="*/ 381845 h 605804"/>
              <a:gd name="connsiteX50" fmla="*/ 337874 w 514281"/>
              <a:gd name="connsiteY50" fmla="*/ 460824 h 605804"/>
              <a:gd name="connsiteX51" fmla="*/ 337874 w 514281"/>
              <a:gd name="connsiteY51" fmla="*/ 571413 h 605804"/>
              <a:gd name="connsiteX52" fmla="*/ 324598 w 514281"/>
              <a:gd name="connsiteY52" fmla="*/ 583278 h 605804"/>
              <a:gd name="connsiteX53" fmla="*/ 270473 w 514281"/>
              <a:gd name="connsiteY53" fmla="*/ 583278 h 605804"/>
              <a:gd name="connsiteX54" fmla="*/ 270473 w 514281"/>
              <a:gd name="connsiteY54" fmla="*/ 592548 h 605804"/>
              <a:gd name="connsiteX55" fmla="*/ 257290 w 514281"/>
              <a:gd name="connsiteY55" fmla="*/ 605804 h 605804"/>
              <a:gd name="connsiteX56" fmla="*/ 244014 w 514281"/>
              <a:gd name="connsiteY56" fmla="*/ 592548 h 605804"/>
              <a:gd name="connsiteX57" fmla="*/ 244014 w 514281"/>
              <a:gd name="connsiteY57" fmla="*/ 583278 h 605804"/>
              <a:gd name="connsiteX58" fmla="*/ 189890 w 514281"/>
              <a:gd name="connsiteY58" fmla="*/ 583278 h 605804"/>
              <a:gd name="connsiteX59" fmla="*/ 176707 w 514281"/>
              <a:gd name="connsiteY59" fmla="*/ 570023 h 605804"/>
              <a:gd name="connsiteX60" fmla="*/ 176707 w 514281"/>
              <a:gd name="connsiteY60" fmla="*/ 460824 h 605804"/>
              <a:gd name="connsiteX61" fmla="*/ 139757 w 514281"/>
              <a:gd name="connsiteY61" fmla="*/ 380454 h 605804"/>
              <a:gd name="connsiteX62" fmla="*/ 87025 w 514281"/>
              <a:gd name="connsiteY62" fmla="*/ 242241 h 605804"/>
              <a:gd name="connsiteX63" fmla="*/ 249213 w 514281"/>
              <a:gd name="connsiteY63" fmla="*/ 88269 h 605804"/>
              <a:gd name="connsiteX64" fmla="*/ 429815 w 514281"/>
              <a:gd name="connsiteY64" fmla="*/ 66120 h 605804"/>
              <a:gd name="connsiteX65" fmla="*/ 448444 w 514281"/>
              <a:gd name="connsiteY65" fmla="*/ 84608 h 605804"/>
              <a:gd name="connsiteX66" fmla="*/ 409280 w 514281"/>
              <a:gd name="connsiteY66" fmla="*/ 123772 h 605804"/>
              <a:gd name="connsiteX67" fmla="*/ 390721 w 514281"/>
              <a:gd name="connsiteY67" fmla="*/ 105143 h 605804"/>
              <a:gd name="connsiteX68" fmla="*/ 84820 w 514281"/>
              <a:gd name="connsiteY68" fmla="*/ 66120 h 605804"/>
              <a:gd name="connsiteX69" fmla="*/ 123843 w 514281"/>
              <a:gd name="connsiteY69" fmla="*/ 105143 h 605804"/>
              <a:gd name="connsiteX70" fmla="*/ 105284 w 514281"/>
              <a:gd name="connsiteY70" fmla="*/ 123772 h 605804"/>
              <a:gd name="connsiteX71" fmla="*/ 66120 w 514281"/>
              <a:gd name="connsiteY71" fmla="*/ 84749 h 605804"/>
              <a:gd name="connsiteX72" fmla="*/ 243945 w 514281"/>
              <a:gd name="connsiteY72" fmla="*/ 0 h 605804"/>
              <a:gd name="connsiteX73" fmla="*/ 270266 w 514281"/>
              <a:gd name="connsiteY73" fmla="*/ 0 h 605804"/>
              <a:gd name="connsiteX74" fmla="*/ 270266 w 514281"/>
              <a:gd name="connsiteY74" fmla="*/ 55253 h 605804"/>
              <a:gd name="connsiteX75" fmla="*/ 243945 w 514281"/>
              <a:gd name="connsiteY75" fmla="*/ 55253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14281" h="605804">
                <a:moveTo>
                  <a:pt x="204373" y="530626"/>
                </a:moveTo>
                <a:lnTo>
                  <a:pt x="204373" y="556952"/>
                </a:lnTo>
                <a:lnTo>
                  <a:pt x="311229" y="556952"/>
                </a:lnTo>
                <a:lnTo>
                  <a:pt x="311229" y="530626"/>
                </a:lnTo>
                <a:close/>
                <a:moveTo>
                  <a:pt x="204373" y="479178"/>
                </a:moveTo>
                <a:lnTo>
                  <a:pt x="204373" y="504299"/>
                </a:lnTo>
                <a:lnTo>
                  <a:pt x="311229" y="504299"/>
                </a:lnTo>
                <a:lnTo>
                  <a:pt x="311229" y="479178"/>
                </a:lnTo>
                <a:close/>
                <a:moveTo>
                  <a:pt x="458958" y="243592"/>
                </a:moveTo>
                <a:lnTo>
                  <a:pt x="514281" y="243592"/>
                </a:lnTo>
                <a:lnTo>
                  <a:pt x="514281" y="269913"/>
                </a:lnTo>
                <a:lnTo>
                  <a:pt x="458958" y="269913"/>
                </a:lnTo>
                <a:close/>
                <a:moveTo>
                  <a:pt x="0" y="243592"/>
                </a:moveTo>
                <a:lnTo>
                  <a:pt x="55323" y="243592"/>
                </a:lnTo>
                <a:lnTo>
                  <a:pt x="55323" y="269913"/>
                </a:lnTo>
                <a:lnTo>
                  <a:pt x="0" y="269913"/>
                </a:lnTo>
                <a:close/>
                <a:moveTo>
                  <a:pt x="263695" y="202846"/>
                </a:moveTo>
                <a:lnTo>
                  <a:pt x="192467" y="273946"/>
                </a:lnTo>
                <a:lnTo>
                  <a:pt x="237321" y="273946"/>
                </a:lnTo>
                <a:cubicBezTo>
                  <a:pt x="248001" y="273946"/>
                  <a:pt x="251530" y="280991"/>
                  <a:pt x="250601" y="288407"/>
                </a:cubicBezTo>
                <a:lnTo>
                  <a:pt x="246608" y="326599"/>
                </a:lnTo>
                <a:lnTo>
                  <a:pt x="320436" y="252904"/>
                </a:lnTo>
                <a:lnTo>
                  <a:pt x="275582" y="252904"/>
                </a:lnTo>
                <a:cubicBezTo>
                  <a:pt x="270010" y="252904"/>
                  <a:pt x="262302" y="250586"/>
                  <a:pt x="262302" y="239648"/>
                </a:cubicBezTo>
                <a:close/>
                <a:moveTo>
                  <a:pt x="283673" y="156984"/>
                </a:moveTo>
                <a:cubicBezTo>
                  <a:pt x="288142" y="159139"/>
                  <a:pt x="291462" y="163635"/>
                  <a:pt x="291462" y="168641"/>
                </a:cubicBezTo>
                <a:lnTo>
                  <a:pt x="290071" y="225094"/>
                </a:lnTo>
                <a:lnTo>
                  <a:pt x="290069" y="225094"/>
                </a:lnTo>
                <a:lnTo>
                  <a:pt x="290069" y="225187"/>
                </a:lnTo>
                <a:lnTo>
                  <a:pt x="290071" y="225094"/>
                </a:lnTo>
                <a:lnTo>
                  <a:pt x="353496" y="225094"/>
                </a:lnTo>
                <a:cubicBezTo>
                  <a:pt x="367798" y="225094"/>
                  <a:pt x="370398" y="240946"/>
                  <a:pt x="362783" y="247435"/>
                </a:cubicBezTo>
                <a:lnTo>
                  <a:pt x="240014" y="369982"/>
                </a:lnTo>
                <a:cubicBezTo>
                  <a:pt x="231378" y="376749"/>
                  <a:pt x="217634" y="373041"/>
                  <a:pt x="217634" y="359414"/>
                </a:cubicBezTo>
                <a:lnTo>
                  <a:pt x="222927" y="298882"/>
                </a:lnTo>
                <a:lnTo>
                  <a:pt x="160893" y="298882"/>
                </a:lnTo>
                <a:cubicBezTo>
                  <a:pt x="148077" y="298882"/>
                  <a:pt x="141484" y="286646"/>
                  <a:pt x="151606" y="276542"/>
                </a:cubicBezTo>
                <a:lnTo>
                  <a:pt x="268988" y="159371"/>
                </a:lnTo>
                <a:cubicBezTo>
                  <a:pt x="273585" y="155014"/>
                  <a:pt x="279204" y="154829"/>
                  <a:pt x="283673" y="156984"/>
                </a:cubicBezTo>
                <a:close/>
                <a:moveTo>
                  <a:pt x="250606" y="114503"/>
                </a:moveTo>
                <a:cubicBezTo>
                  <a:pt x="179399" y="118396"/>
                  <a:pt x="121375" y="173830"/>
                  <a:pt x="114784" y="244837"/>
                </a:cubicBezTo>
                <a:cubicBezTo>
                  <a:pt x="110792" y="289610"/>
                  <a:pt x="126667" y="331788"/>
                  <a:pt x="159624" y="362007"/>
                </a:cubicBezTo>
                <a:cubicBezTo>
                  <a:pt x="186083" y="387407"/>
                  <a:pt x="201680" y="419388"/>
                  <a:pt x="204001" y="452852"/>
                </a:cubicBezTo>
                <a:lnTo>
                  <a:pt x="311322" y="452852"/>
                </a:lnTo>
                <a:cubicBezTo>
                  <a:pt x="313086" y="418553"/>
                  <a:pt x="328683" y="386758"/>
                  <a:pt x="354678" y="362007"/>
                </a:cubicBezTo>
                <a:cubicBezTo>
                  <a:pt x="383736" y="334476"/>
                  <a:pt x="400819" y="297489"/>
                  <a:pt x="400819" y="258000"/>
                </a:cubicBezTo>
                <a:cubicBezTo>
                  <a:pt x="400819" y="176425"/>
                  <a:pt x="332304" y="110517"/>
                  <a:pt x="250606" y="114503"/>
                </a:cubicBezTo>
                <a:close/>
                <a:moveTo>
                  <a:pt x="249213" y="88269"/>
                </a:moveTo>
                <a:cubicBezTo>
                  <a:pt x="346786" y="82985"/>
                  <a:pt x="427185" y="161964"/>
                  <a:pt x="427556" y="258092"/>
                </a:cubicBezTo>
                <a:cubicBezTo>
                  <a:pt x="427556" y="304164"/>
                  <a:pt x="407782" y="350142"/>
                  <a:pt x="373524" y="381845"/>
                </a:cubicBezTo>
                <a:cubicBezTo>
                  <a:pt x="351057" y="402795"/>
                  <a:pt x="337874" y="430511"/>
                  <a:pt x="337874" y="460824"/>
                </a:cubicBezTo>
                <a:lnTo>
                  <a:pt x="337874" y="571413"/>
                </a:lnTo>
                <a:cubicBezTo>
                  <a:pt x="337874" y="577995"/>
                  <a:pt x="331190" y="583278"/>
                  <a:pt x="324598" y="583278"/>
                </a:cubicBezTo>
                <a:lnTo>
                  <a:pt x="270473" y="583278"/>
                </a:lnTo>
                <a:lnTo>
                  <a:pt x="270473" y="592548"/>
                </a:lnTo>
                <a:cubicBezTo>
                  <a:pt x="270473" y="600428"/>
                  <a:pt x="265182" y="605804"/>
                  <a:pt x="257290" y="605804"/>
                </a:cubicBezTo>
                <a:cubicBezTo>
                  <a:pt x="249306" y="605804"/>
                  <a:pt x="244014" y="600428"/>
                  <a:pt x="244014" y="592548"/>
                </a:cubicBezTo>
                <a:lnTo>
                  <a:pt x="244014" y="583278"/>
                </a:lnTo>
                <a:lnTo>
                  <a:pt x="189890" y="583278"/>
                </a:lnTo>
                <a:cubicBezTo>
                  <a:pt x="181999" y="583278"/>
                  <a:pt x="176707" y="577995"/>
                  <a:pt x="176707" y="570023"/>
                </a:cubicBezTo>
                <a:lnTo>
                  <a:pt x="176707" y="460824"/>
                </a:lnTo>
                <a:cubicBezTo>
                  <a:pt x="176707" y="430511"/>
                  <a:pt x="163524" y="402795"/>
                  <a:pt x="139757" y="380454"/>
                </a:cubicBezTo>
                <a:cubicBezTo>
                  <a:pt x="101508" y="344951"/>
                  <a:pt x="83126" y="293596"/>
                  <a:pt x="87025" y="242241"/>
                </a:cubicBezTo>
                <a:cubicBezTo>
                  <a:pt x="95009" y="158071"/>
                  <a:pt x="164823" y="92255"/>
                  <a:pt x="249213" y="88269"/>
                </a:cubicBezTo>
                <a:close/>
                <a:moveTo>
                  <a:pt x="429815" y="66120"/>
                </a:moveTo>
                <a:lnTo>
                  <a:pt x="448444" y="84608"/>
                </a:lnTo>
                <a:lnTo>
                  <a:pt x="409280" y="123772"/>
                </a:lnTo>
                <a:lnTo>
                  <a:pt x="390721" y="105143"/>
                </a:lnTo>
                <a:close/>
                <a:moveTo>
                  <a:pt x="84820" y="66120"/>
                </a:moveTo>
                <a:lnTo>
                  <a:pt x="123843" y="105143"/>
                </a:lnTo>
                <a:lnTo>
                  <a:pt x="105284" y="123772"/>
                </a:lnTo>
                <a:lnTo>
                  <a:pt x="66120" y="84749"/>
                </a:lnTo>
                <a:close/>
                <a:moveTo>
                  <a:pt x="243945" y="0"/>
                </a:moveTo>
                <a:lnTo>
                  <a:pt x="270266" y="0"/>
                </a:lnTo>
                <a:lnTo>
                  <a:pt x="270266" y="55253"/>
                </a:lnTo>
                <a:lnTo>
                  <a:pt x="243945" y="55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9" name="Group 27"/>
          <p:cNvGrpSpPr/>
          <p:nvPr userDrawn="1"/>
        </p:nvGrpSpPr>
        <p:grpSpPr>
          <a:xfrm>
            <a:off x="6637415" y="5104262"/>
            <a:ext cx="342181" cy="430635"/>
            <a:chOff x="6980238" y="-269034"/>
            <a:chExt cx="1150937" cy="1311275"/>
          </a:xfrm>
          <a:solidFill>
            <a:schemeClr val="bg1"/>
          </a:solidFill>
        </p:grpSpPr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6980238" y="-269034"/>
              <a:ext cx="1150937" cy="1311275"/>
            </a:xfrm>
            <a:custGeom>
              <a:avLst/>
              <a:gdLst>
                <a:gd name="T0" fmla="*/ 152 w 304"/>
                <a:gd name="T1" fmla="*/ 0 h 347"/>
                <a:gd name="T2" fmla="*/ 0 w 304"/>
                <a:gd name="T3" fmla="*/ 71 h 347"/>
                <a:gd name="T4" fmla="*/ 0 w 304"/>
                <a:gd name="T5" fmla="*/ 277 h 347"/>
                <a:gd name="T6" fmla="*/ 152 w 304"/>
                <a:gd name="T7" fmla="*/ 347 h 347"/>
                <a:gd name="T8" fmla="*/ 304 w 304"/>
                <a:gd name="T9" fmla="*/ 277 h 347"/>
                <a:gd name="T10" fmla="*/ 304 w 304"/>
                <a:gd name="T11" fmla="*/ 71 h 347"/>
                <a:gd name="T12" fmla="*/ 152 w 304"/>
                <a:gd name="T13" fmla="*/ 0 h 347"/>
                <a:gd name="T14" fmla="*/ 282 w 304"/>
                <a:gd name="T15" fmla="*/ 277 h 347"/>
                <a:gd name="T16" fmla="*/ 152 w 304"/>
                <a:gd name="T17" fmla="*/ 326 h 347"/>
                <a:gd name="T18" fmla="*/ 22 w 304"/>
                <a:gd name="T19" fmla="*/ 277 h 347"/>
                <a:gd name="T20" fmla="*/ 22 w 304"/>
                <a:gd name="T21" fmla="*/ 236 h 347"/>
                <a:gd name="T22" fmla="*/ 152 w 304"/>
                <a:gd name="T23" fmla="*/ 271 h 347"/>
                <a:gd name="T24" fmla="*/ 282 w 304"/>
                <a:gd name="T25" fmla="*/ 236 h 347"/>
                <a:gd name="T26" fmla="*/ 282 w 304"/>
                <a:gd name="T27" fmla="*/ 277 h 347"/>
                <a:gd name="T28" fmla="*/ 282 w 304"/>
                <a:gd name="T29" fmla="*/ 212 h 347"/>
                <a:gd name="T30" fmla="*/ 282 w 304"/>
                <a:gd name="T31" fmla="*/ 212 h 347"/>
                <a:gd name="T32" fmla="*/ 282 w 304"/>
                <a:gd name="T33" fmla="*/ 212 h 347"/>
                <a:gd name="T34" fmla="*/ 152 w 304"/>
                <a:gd name="T35" fmla="*/ 261 h 347"/>
                <a:gd name="T36" fmla="*/ 22 w 304"/>
                <a:gd name="T37" fmla="*/ 212 h 347"/>
                <a:gd name="T38" fmla="*/ 22 w 304"/>
                <a:gd name="T39" fmla="*/ 212 h 347"/>
                <a:gd name="T40" fmla="*/ 22 w 304"/>
                <a:gd name="T41" fmla="*/ 212 h 347"/>
                <a:gd name="T42" fmla="*/ 22 w 304"/>
                <a:gd name="T43" fmla="*/ 171 h 347"/>
                <a:gd name="T44" fmla="*/ 152 w 304"/>
                <a:gd name="T45" fmla="*/ 206 h 347"/>
                <a:gd name="T46" fmla="*/ 282 w 304"/>
                <a:gd name="T47" fmla="*/ 171 h 347"/>
                <a:gd name="T48" fmla="*/ 282 w 304"/>
                <a:gd name="T49" fmla="*/ 212 h 347"/>
                <a:gd name="T50" fmla="*/ 282 w 304"/>
                <a:gd name="T51" fmla="*/ 147 h 347"/>
                <a:gd name="T52" fmla="*/ 282 w 304"/>
                <a:gd name="T53" fmla="*/ 147 h 347"/>
                <a:gd name="T54" fmla="*/ 282 w 304"/>
                <a:gd name="T55" fmla="*/ 147 h 347"/>
                <a:gd name="T56" fmla="*/ 152 w 304"/>
                <a:gd name="T57" fmla="*/ 195 h 347"/>
                <a:gd name="T58" fmla="*/ 22 w 304"/>
                <a:gd name="T59" fmla="*/ 147 h 347"/>
                <a:gd name="T60" fmla="*/ 22 w 304"/>
                <a:gd name="T61" fmla="*/ 147 h 347"/>
                <a:gd name="T62" fmla="*/ 22 w 304"/>
                <a:gd name="T63" fmla="*/ 147 h 347"/>
                <a:gd name="T64" fmla="*/ 22 w 304"/>
                <a:gd name="T65" fmla="*/ 109 h 347"/>
                <a:gd name="T66" fmla="*/ 152 w 304"/>
                <a:gd name="T67" fmla="*/ 141 h 347"/>
                <a:gd name="T68" fmla="*/ 282 w 304"/>
                <a:gd name="T69" fmla="*/ 109 h 347"/>
                <a:gd name="T70" fmla="*/ 282 w 304"/>
                <a:gd name="T71" fmla="*/ 147 h 347"/>
                <a:gd name="T72" fmla="*/ 152 w 304"/>
                <a:gd name="T73" fmla="*/ 119 h 347"/>
                <a:gd name="T74" fmla="*/ 22 w 304"/>
                <a:gd name="T75" fmla="*/ 71 h 347"/>
                <a:gd name="T76" fmla="*/ 152 w 304"/>
                <a:gd name="T77" fmla="*/ 22 h 347"/>
                <a:gd name="T78" fmla="*/ 282 w 304"/>
                <a:gd name="T79" fmla="*/ 71 h 347"/>
                <a:gd name="T80" fmla="*/ 152 w 304"/>
                <a:gd name="T81" fmla="*/ 11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4" h="347">
                  <a:moveTo>
                    <a:pt x="152" y="0"/>
                  </a:moveTo>
                  <a:cubicBezTo>
                    <a:pt x="79" y="0"/>
                    <a:pt x="0" y="22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25"/>
                    <a:pt x="79" y="347"/>
                    <a:pt x="152" y="347"/>
                  </a:cubicBezTo>
                  <a:cubicBezTo>
                    <a:pt x="225" y="347"/>
                    <a:pt x="304" y="325"/>
                    <a:pt x="304" y="277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304" y="22"/>
                    <a:pt x="225" y="0"/>
                    <a:pt x="152" y="0"/>
                  </a:cubicBezTo>
                  <a:close/>
                  <a:moveTo>
                    <a:pt x="282" y="277"/>
                  </a:moveTo>
                  <a:cubicBezTo>
                    <a:pt x="282" y="304"/>
                    <a:pt x="224" y="326"/>
                    <a:pt x="152" y="326"/>
                  </a:cubicBezTo>
                  <a:cubicBezTo>
                    <a:pt x="80" y="326"/>
                    <a:pt x="22" y="304"/>
                    <a:pt x="22" y="27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44" y="259"/>
                    <a:pt x="98" y="271"/>
                    <a:pt x="152" y="271"/>
                  </a:cubicBezTo>
                  <a:cubicBezTo>
                    <a:pt x="206" y="271"/>
                    <a:pt x="260" y="259"/>
                    <a:pt x="282" y="236"/>
                  </a:cubicBezTo>
                  <a:lnTo>
                    <a:pt x="282" y="277"/>
                  </a:lnTo>
                  <a:close/>
                  <a:moveTo>
                    <a:pt x="282" y="212"/>
                  </a:moveTo>
                  <a:cubicBezTo>
                    <a:pt x="282" y="212"/>
                    <a:pt x="282" y="212"/>
                    <a:pt x="282" y="212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82" y="239"/>
                    <a:pt x="224" y="261"/>
                    <a:pt x="152" y="261"/>
                  </a:cubicBezTo>
                  <a:cubicBezTo>
                    <a:pt x="80" y="261"/>
                    <a:pt x="22" y="239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44" y="194"/>
                    <a:pt x="98" y="206"/>
                    <a:pt x="152" y="206"/>
                  </a:cubicBezTo>
                  <a:cubicBezTo>
                    <a:pt x="206" y="206"/>
                    <a:pt x="260" y="194"/>
                    <a:pt x="282" y="171"/>
                  </a:cubicBezTo>
                  <a:lnTo>
                    <a:pt x="282" y="212"/>
                  </a:lnTo>
                  <a:close/>
                  <a:moveTo>
                    <a:pt x="282" y="147"/>
                  </a:moveTo>
                  <a:cubicBezTo>
                    <a:pt x="282" y="147"/>
                    <a:pt x="282" y="147"/>
                    <a:pt x="282" y="147"/>
                  </a:cubicBezTo>
                  <a:cubicBezTo>
                    <a:pt x="282" y="147"/>
                    <a:pt x="282" y="147"/>
                    <a:pt x="282" y="147"/>
                  </a:cubicBezTo>
                  <a:cubicBezTo>
                    <a:pt x="282" y="174"/>
                    <a:pt x="224" y="195"/>
                    <a:pt x="152" y="195"/>
                  </a:cubicBezTo>
                  <a:cubicBezTo>
                    <a:pt x="80" y="195"/>
                    <a:pt x="22" y="174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50" y="131"/>
                    <a:pt x="102" y="141"/>
                    <a:pt x="152" y="141"/>
                  </a:cubicBezTo>
                  <a:cubicBezTo>
                    <a:pt x="202" y="141"/>
                    <a:pt x="254" y="131"/>
                    <a:pt x="282" y="109"/>
                  </a:cubicBezTo>
                  <a:lnTo>
                    <a:pt x="282" y="147"/>
                  </a:lnTo>
                  <a:close/>
                  <a:moveTo>
                    <a:pt x="152" y="119"/>
                  </a:moveTo>
                  <a:cubicBezTo>
                    <a:pt x="80" y="119"/>
                    <a:pt x="22" y="98"/>
                    <a:pt x="22" y="71"/>
                  </a:cubicBezTo>
                  <a:cubicBezTo>
                    <a:pt x="22" y="44"/>
                    <a:pt x="80" y="22"/>
                    <a:pt x="152" y="22"/>
                  </a:cubicBezTo>
                  <a:cubicBezTo>
                    <a:pt x="224" y="22"/>
                    <a:pt x="282" y="44"/>
                    <a:pt x="282" y="71"/>
                  </a:cubicBezTo>
                  <a:cubicBezTo>
                    <a:pt x="282" y="98"/>
                    <a:pt x="224" y="119"/>
                    <a:pt x="152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7885113" y="681038"/>
              <a:ext cx="825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7885113" y="434975"/>
              <a:ext cx="825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885113" y="190500"/>
              <a:ext cx="82550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87329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637414" y="1794736"/>
            <a:ext cx="5041401" cy="3727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637414" y="2284884"/>
            <a:ext cx="504140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928654" y="3338511"/>
            <a:ext cx="4750162" cy="43697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928654" y="3828659"/>
            <a:ext cx="475016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07410" y="4955257"/>
            <a:ext cx="4271405" cy="40783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7407410" y="5445406"/>
            <a:ext cx="4271405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728" y="280588"/>
            <a:ext cx="7669006" cy="6296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20" name="组合 49"/>
          <p:cNvGrpSpPr/>
          <p:nvPr/>
        </p:nvGrpSpPr>
        <p:grpSpPr>
          <a:xfrm>
            <a:off x="5074675" y="1992545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5487721" y="1937266"/>
            <a:ext cx="5552441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grpSp>
        <p:nvGrpSpPr>
          <p:cNvPr id="38" name="组合 49"/>
          <p:cNvGrpSpPr/>
          <p:nvPr userDrawn="1"/>
        </p:nvGrpSpPr>
        <p:grpSpPr>
          <a:xfrm>
            <a:off x="5074675" y="4043688"/>
            <a:ext cx="303432" cy="303432"/>
            <a:chOff x="781317" y="1669205"/>
            <a:chExt cx="382587" cy="382587"/>
          </a:xfrm>
        </p:grpSpPr>
        <p:sp>
          <p:nvSpPr>
            <p:cNvPr id="39" name="椭圆 38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5487721" y="3988409"/>
            <a:ext cx="5552441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2" name="矩形 41"/>
          <p:cNvSpPr/>
          <p:nvPr userDrawn="1"/>
        </p:nvSpPr>
        <p:spPr>
          <a:xfrm>
            <a:off x="5472771" y="2446047"/>
            <a:ext cx="5567762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矩形 42"/>
          <p:cNvSpPr/>
          <p:nvPr userDrawn="1"/>
        </p:nvSpPr>
        <p:spPr>
          <a:xfrm>
            <a:off x="5472771" y="4526036"/>
            <a:ext cx="5567762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5701919" y="2618920"/>
            <a:ext cx="4920685" cy="930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sp>
        <p:nvSpPr>
          <p:cNvPr id="45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5701919" y="4681184"/>
            <a:ext cx="4920685" cy="930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5" cstate="screen"/>
          <a:srcRect/>
          <a:stretch>
            <a:fillRect/>
          </a:stretch>
        </p:blipFill>
        <p:spPr>
          <a:xfrm>
            <a:off x="-5660" y="-1"/>
            <a:ext cx="1219766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4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9.png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50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5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5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8" Type="http://schemas.openxmlformats.org/officeDocument/2006/relationships/slideLayout" Target="../slideLayouts/slideLayout5.xml"/><Relationship Id="rId47" Type="http://schemas.openxmlformats.org/officeDocument/2006/relationships/image" Target="../media/image15.png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4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8.xml"/><Relationship Id="rId2" Type="http://schemas.openxmlformats.org/officeDocument/2006/relationships/image" Target="../media/image17.png"/><Relationship Id="rId1" Type="http://schemas.openxmlformats.org/officeDocument/2006/relationships/hyperlink" Target="https://zhuanlan.zhihu.com/p/58182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14" name="组合 43"/>
          <p:cNvGrpSpPr/>
          <p:nvPr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15" name="矩形 1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420" y="3105785"/>
            <a:ext cx="10709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4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TensorRT</a:t>
            </a:r>
            <a:r>
              <a:rPr kumimoji="1" lang="zh-CN" altLang="en-US" sz="4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框架及原理</a:t>
            </a:r>
            <a:endParaRPr kumimoji="1" lang="zh-CN" altLang="en-US" sz="44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3510" y="4961890"/>
            <a:ext cx="262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sng">
                <a:solidFill>
                  <a:srgbClr val="FF0000"/>
                </a:solidFill>
              </a:rPr>
              <a:t>汇报人</a:t>
            </a:r>
            <a:r>
              <a:rPr lang="en-US" altLang="zh-CN" u="sng">
                <a:solidFill>
                  <a:srgbClr val="FF0000"/>
                </a:solidFill>
              </a:rPr>
              <a:t>: </a:t>
            </a:r>
            <a:r>
              <a:rPr lang="zh-CN" altLang="en-US" u="sng">
                <a:solidFill>
                  <a:srgbClr val="FF0000"/>
                </a:solidFill>
              </a:rPr>
              <a:t>罗龙奇</a:t>
            </a:r>
            <a:endParaRPr lang="zh-CN" altLang="en-US" u="sng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日期：</a:t>
            </a:r>
            <a:r>
              <a:rPr lang="en-US" altLang="zh-CN">
                <a:solidFill>
                  <a:srgbClr val="FF0000"/>
                </a:solidFill>
              </a:rPr>
              <a:t>2021-04-07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</a:t>
            </a:r>
            <a:r>
              <a:rPr lang="en-US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INT8</a:t>
            </a: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量化过程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903595" y="1085215"/>
            <a:ext cx="2181225" cy="847090"/>
            <a:chOff x="9252" y="1799"/>
            <a:chExt cx="3435" cy="1334"/>
          </a:xfrm>
        </p:grpSpPr>
        <p:sp>
          <p:nvSpPr>
            <p:cNvPr id="14" name="云形标注 13"/>
            <p:cNvSpPr/>
            <p:nvPr/>
          </p:nvSpPr>
          <p:spPr>
            <a:xfrm>
              <a:off x="9252" y="1799"/>
              <a:ext cx="3285" cy="1335"/>
            </a:xfrm>
            <a:prstGeom prst="cloudCallout">
              <a:avLst>
                <a:gd name="adj1" fmla="val -52343"/>
                <a:gd name="adj2" fmla="val 99588"/>
              </a:avLst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7" y="2055"/>
              <a:ext cx="31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</a:rPr>
                <a:t>先执行一遍</a:t>
              </a:r>
              <a:r>
                <a:rPr lang="en-US" altLang="zh-CN" sz="1400" b="1">
                  <a:solidFill>
                    <a:srgbClr val="FF0000"/>
                  </a:solidFill>
                </a:rPr>
                <a:t>fp32</a:t>
              </a:r>
              <a:r>
                <a:rPr lang="zh-CN" altLang="en-US" sz="1400" b="1">
                  <a:solidFill>
                    <a:srgbClr val="FF0000"/>
                  </a:solidFill>
                </a:rPr>
                <a:t>推理</a:t>
              </a:r>
              <a:endParaRPr lang="zh-CN" altLang="en-US" sz="1400" b="1">
                <a:solidFill>
                  <a:srgbClr val="FF0000"/>
                </a:solidFill>
              </a:endParaRPr>
            </a:p>
            <a:p>
              <a:r>
                <a:rPr lang="zh-CN" altLang="en-US" sz="1400" b="1">
                  <a:solidFill>
                    <a:srgbClr val="FF0000"/>
                  </a:solidFill>
                </a:rPr>
                <a:t>找到量化因子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" name="图示 17"/>
          <p:cNvGraphicFramePr/>
          <p:nvPr/>
        </p:nvGraphicFramePr>
        <p:xfrm>
          <a:off x="1250950" y="159194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933575" y="2028190"/>
            <a:ext cx="7658100" cy="222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032000" y="4676140"/>
            <a:ext cx="7658100" cy="180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运行过程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946" y="157398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en-CA" sz="20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build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585" y="3238500"/>
            <a:ext cx="3954780" cy="88392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3545840" y="1957705"/>
          <a:ext cx="3594735" cy="158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右大括号 7"/>
          <p:cNvSpPr/>
          <p:nvPr/>
        </p:nvSpPr>
        <p:spPr>
          <a:xfrm>
            <a:off x="3299460" y="2289810"/>
            <a:ext cx="180975" cy="856615"/>
          </a:xfrm>
          <a:prstGeom prst="rightBrace">
            <a:avLst>
              <a:gd name="adj1" fmla="val 11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52040" y="217170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ICaffeParser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2040" y="248666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IOnnxParser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040" y="283972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IUffParser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5980" y="2587625"/>
            <a:ext cx="2356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TensorRT模型</a:t>
            </a:r>
            <a:r>
              <a:rPr lang="en-US" altLang="zh-CN" sz="1400">
                <a:solidFill>
                  <a:srgbClr val="FF0000"/>
                </a:solidFill>
              </a:rPr>
              <a:t>engine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621" y="4423861"/>
            <a:ext cx="671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sz="20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deploy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rcRect l="1653" r="708" b="4751"/>
          <a:stretch>
            <a:fillRect/>
          </a:stretch>
        </p:blipFill>
        <p:spPr>
          <a:xfrm>
            <a:off x="3427730" y="5499735"/>
            <a:ext cx="3987800" cy="773430"/>
          </a:xfrm>
          <a:prstGeom prst="rect">
            <a:avLst/>
          </a:prstGeom>
        </p:spPr>
      </p:pic>
      <p:graphicFrame>
        <p:nvGraphicFramePr>
          <p:cNvPr id="17" name="图示 16"/>
          <p:cNvGraphicFramePr/>
          <p:nvPr/>
        </p:nvGraphicFramePr>
        <p:xfrm>
          <a:off x="3545840" y="4270375"/>
          <a:ext cx="3594735" cy="158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132330" y="4914900"/>
            <a:ext cx="1413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加载</a:t>
            </a:r>
            <a:r>
              <a:rPr lang="en-US" altLang="zh-CN" sz="1400">
                <a:solidFill>
                  <a:srgbClr val="FF0000"/>
                </a:solidFill>
              </a:rPr>
              <a:t>engine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5706110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移植算法的过程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1796415"/>
            <a:ext cx="7867650" cy="411861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3312795" y="2228215"/>
            <a:ext cx="1409700" cy="299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98495" y="4009390"/>
            <a:ext cx="57150" cy="126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312795" y="4828540"/>
            <a:ext cx="220027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293745" y="5285740"/>
            <a:ext cx="4391025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炸形 1 18"/>
          <p:cNvSpPr/>
          <p:nvPr/>
        </p:nvSpPr>
        <p:spPr>
          <a:xfrm>
            <a:off x="2017395" y="4904740"/>
            <a:ext cx="1238250" cy="1133475"/>
          </a:xfrm>
          <a:prstGeom prst="irregularSeal1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55825" y="5276215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rgbClr val="FF0000"/>
                </a:solidFill>
              </a:rPr>
              <a:t>差异化！</a:t>
            </a:r>
            <a:endParaRPr lang="zh-CN" altLang="en-US" b="1" i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形标注 1(无边框) 14"/>
          <p:cNvSpPr/>
          <p:nvPr/>
        </p:nvSpPr>
        <p:spPr>
          <a:xfrm flipH="1">
            <a:off x="1093470" y="3633470"/>
            <a:ext cx="2213610" cy="2370455"/>
          </a:xfrm>
          <a:prstGeom prst="callout1">
            <a:avLst>
              <a:gd name="adj1" fmla="val 50046"/>
              <a:gd name="adj2" fmla="val 774"/>
              <a:gd name="adj3" fmla="val 36324"/>
              <a:gd name="adj4" fmla="val -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7124065" cy="603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14586"/>
                </a:solidFill>
              </a:rPr>
              <a:t>案例</a:t>
            </a:r>
            <a:r>
              <a:rPr lang="en-US" altLang="zh-CN" dirty="0" smtClean="0">
                <a:solidFill>
                  <a:srgbClr val="014586"/>
                </a:solidFill>
              </a:rPr>
              <a:t>---TRT</a:t>
            </a:r>
            <a:r>
              <a:rPr lang="zh-CN" altLang="en-US" dirty="0" smtClean="0">
                <a:solidFill>
                  <a:srgbClr val="014586"/>
                </a:solidFill>
              </a:rPr>
              <a:t>实现</a:t>
            </a:r>
            <a:r>
              <a:rPr lang="en-US" altLang="zh-CN" dirty="0" smtClean="0">
                <a:solidFill>
                  <a:srgbClr val="014586"/>
                </a:solidFill>
              </a:rPr>
              <a:t>yolov3</a:t>
            </a:r>
            <a:r>
              <a:rPr lang="zh-CN" altLang="en-US" dirty="0" smtClean="0">
                <a:solidFill>
                  <a:srgbClr val="014586"/>
                </a:solidFill>
              </a:rPr>
              <a:t>算法移植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071495" y="2047875"/>
          <a:ext cx="6048375" cy="3693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线形标注 1(无边框) 5"/>
          <p:cNvSpPr/>
          <p:nvPr/>
        </p:nvSpPr>
        <p:spPr>
          <a:xfrm flipH="1">
            <a:off x="1092835" y="1741170"/>
            <a:ext cx="2213610" cy="1525905"/>
          </a:xfrm>
          <a:prstGeom prst="callout1">
            <a:avLst>
              <a:gd name="adj1" fmla="val 18750"/>
              <a:gd name="adj2" fmla="val -8333"/>
              <a:gd name="adj3" fmla="val 86392"/>
              <a:gd name="adj4" fmla="val -5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2835" y="1741170"/>
            <a:ext cx="22142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C000"/>
                </a:solidFill>
              </a:rPr>
              <a:t>INT8</a:t>
            </a:r>
            <a:r>
              <a:rPr lang="zh-CN" altLang="en-US" sz="1400">
                <a:solidFill>
                  <a:srgbClr val="FFC000"/>
                </a:solidFill>
              </a:rPr>
              <a:t>量化，先实现自定义网络层的支持，校准数据集转换成</a:t>
            </a:r>
            <a:r>
              <a:rPr lang="en-US" altLang="zh-CN" sz="1400">
                <a:solidFill>
                  <a:srgbClr val="FFC000"/>
                </a:solidFill>
              </a:rPr>
              <a:t>batch</a:t>
            </a:r>
            <a:r>
              <a:rPr lang="zh-CN" altLang="en-US" sz="1400">
                <a:solidFill>
                  <a:srgbClr val="FFC000"/>
                </a:solidFill>
              </a:rPr>
              <a:t>需要注意进行归一化处理，由校准器生成校准表，获得量化阈值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8935720" y="1833245"/>
            <a:ext cx="2213610" cy="1525905"/>
          </a:xfrm>
          <a:prstGeom prst="callout1">
            <a:avLst>
              <a:gd name="adj1" fmla="val 18750"/>
              <a:gd name="adj2" fmla="val -8333"/>
              <a:gd name="adj3" fmla="val 86392"/>
              <a:gd name="adj4" fmla="val -5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35085" y="1833245"/>
            <a:ext cx="221424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C000"/>
                </a:solidFill>
              </a:rPr>
              <a:t>选择是否使用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，一般来说使用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作为并行加速器性能更好，但对于</a:t>
            </a:r>
            <a:r>
              <a:rPr lang="en-US" altLang="zh-CN" sz="1400">
                <a:solidFill>
                  <a:srgbClr val="FFC000"/>
                </a:solidFill>
              </a:rPr>
              <a:t>yolov3</a:t>
            </a:r>
            <a:r>
              <a:rPr lang="zh-CN" altLang="en-US" sz="1400">
                <a:solidFill>
                  <a:srgbClr val="FFC000"/>
                </a:solidFill>
              </a:rPr>
              <a:t>网络多数不支持在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上运行，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不支持当前网络层时会自动切换到</a:t>
            </a:r>
            <a:r>
              <a:rPr lang="en-US" altLang="zh-CN" sz="1400">
                <a:solidFill>
                  <a:srgbClr val="FFC000"/>
                </a:solidFill>
              </a:rPr>
              <a:t>GPU</a:t>
            </a:r>
            <a:r>
              <a:rPr lang="zh-CN" altLang="en-US" sz="1400">
                <a:solidFill>
                  <a:srgbClr val="FFC000"/>
                </a:solidFill>
              </a:rPr>
              <a:t>上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470" y="3711575"/>
            <a:ext cx="2214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altLang="zh-CN" sz="1400">
                <a:solidFill>
                  <a:srgbClr val="FFC000"/>
                </a:solidFill>
                <a:sym typeface="+mn-ea"/>
              </a:rPr>
              <a:t> TRT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的输出结果是张量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tensor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的形式，不直观，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TRT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支持自定义层的特性可以自己增加一层网络层，定义输入输出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tensor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，结果</a:t>
            </a:r>
            <a:r>
              <a:rPr lang="zh-CN" sz="1400">
                <a:solidFill>
                  <a:srgbClr val="FFC000"/>
                </a:solidFill>
              </a:rPr>
              <a:t>，以</a:t>
            </a:r>
            <a:r>
              <a:rPr sz="1400">
                <a:solidFill>
                  <a:srgbClr val="FFC000"/>
                </a:solidFill>
              </a:rPr>
              <a:t>基类IPluginV2</a:t>
            </a:r>
            <a:r>
              <a:rPr lang="zh-CN" sz="1400">
                <a:solidFill>
                  <a:srgbClr val="FFC000"/>
                </a:solidFill>
              </a:rPr>
              <a:t>实现相应的类中的重载接口函数和虚函数，其实例化通过构造函数实现</a:t>
            </a:r>
            <a:endParaRPr lang="zh-CN" sz="1400">
              <a:solidFill>
                <a:srgbClr val="FFC000"/>
              </a:solidFill>
            </a:endParaRPr>
          </a:p>
        </p:txBody>
      </p:sp>
      <p:sp>
        <p:nvSpPr>
          <p:cNvPr id="16" name="线形标注 1(无边框) 15"/>
          <p:cNvSpPr/>
          <p:nvPr/>
        </p:nvSpPr>
        <p:spPr>
          <a:xfrm>
            <a:off x="8935085" y="4098290"/>
            <a:ext cx="2213610" cy="1525905"/>
          </a:xfrm>
          <a:prstGeom prst="callout1">
            <a:avLst>
              <a:gd name="adj1" fmla="val 18750"/>
              <a:gd name="adj2" fmla="val -8333"/>
              <a:gd name="adj3" fmla="val 43029"/>
              <a:gd name="adj4" fmla="val -6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35720" y="4098290"/>
            <a:ext cx="2214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C000"/>
                </a:solidFill>
              </a:rPr>
              <a:t>转换</a:t>
            </a:r>
            <a:r>
              <a:rPr lang="en-US" altLang="zh-CN" sz="1400">
                <a:solidFill>
                  <a:srgbClr val="FFC000"/>
                </a:solidFill>
              </a:rPr>
              <a:t>caffe</a:t>
            </a:r>
            <a:r>
              <a:rPr lang="zh-CN" altLang="en-US" sz="1400">
                <a:solidFill>
                  <a:srgbClr val="FFC000"/>
                </a:solidFill>
              </a:rPr>
              <a:t>模型为</a:t>
            </a:r>
            <a:r>
              <a:rPr lang="en-US" altLang="zh-CN" sz="1400">
                <a:solidFill>
                  <a:srgbClr val="FFC000"/>
                </a:solidFill>
              </a:rPr>
              <a:t>TRT</a:t>
            </a:r>
            <a:r>
              <a:rPr lang="zh-CN" altLang="en-US" sz="1400">
                <a:solidFill>
                  <a:srgbClr val="FFC000"/>
                </a:solidFill>
              </a:rPr>
              <a:t>引擎，部署在</a:t>
            </a:r>
            <a:r>
              <a:rPr lang="en-US" altLang="zh-CN" sz="1400">
                <a:solidFill>
                  <a:srgbClr val="FFC000"/>
                </a:solidFill>
              </a:rPr>
              <a:t>NX</a:t>
            </a:r>
            <a:r>
              <a:rPr lang="zh-CN" altLang="en-US" sz="1400">
                <a:solidFill>
                  <a:srgbClr val="FFC000"/>
                </a:solidFill>
              </a:rPr>
              <a:t>平台，</a:t>
            </a:r>
            <a:r>
              <a:rPr lang="en-US" altLang="zh-CN" sz="1400">
                <a:solidFill>
                  <a:srgbClr val="FFC000"/>
                </a:solidFill>
              </a:rPr>
              <a:t>TRT</a:t>
            </a:r>
            <a:r>
              <a:rPr lang="zh-CN" altLang="en-US" sz="1400">
                <a:solidFill>
                  <a:srgbClr val="FFC000"/>
                </a:solidFill>
              </a:rPr>
              <a:t>提供运行该模型的环境</a:t>
            </a:r>
            <a:endParaRPr lang="zh-CN" altLang="en-US" sz="1400">
              <a:solidFill>
                <a:srgbClr val="FFC000"/>
              </a:solidFill>
            </a:endParaRPr>
          </a:p>
          <a:p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7270" y="1607185"/>
            <a:ext cx="258762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主要移植工作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7124065" cy="603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14586"/>
                </a:solidFill>
              </a:rPr>
              <a:t>案例</a:t>
            </a:r>
            <a:r>
              <a:rPr lang="en-US" altLang="zh-CN" dirty="0" smtClean="0">
                <a:solidFill>
                  <a:srgbClr val="014586"/>
                </a:solidFill>
              </a:rPr>
              <a:t>---TRT</a:t>
            </a:r>
            <a:r>
              <a:rPr lang="zh-CN" altLang="en-US" dirty="0" smtClean="0">
                <a:solidFill>
                  <a:srgbClr val="014586"/>
                </a:solidFill>
              </a:rPr>
              <a:t>实现</a:t>
            </a:r>
            <a:r>
              <a:rPr lang="en-US" altLang="zh-CN" dirty="0" smtClean="0">
                <a:solidFill>
                  <a:srgbClr val="014586"/>
                </a:solidFill>
              </a:rPr>
              <a:t>yolov3</a:t>
            </a:r>
            <a:r>
              <a:rPr lang="zh-CN" altLang="en-US" dirty="0" smtClean="0">
                <a:solidFill>
                  <a:srgbClr val="014586"/>
                </a:solidFill>
              </a:rPr>
              <a:t>算法移植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2826385" y="2032635"/>
          <a:ext cx="5875655" cy="380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58365" y="2144395"/>
            <a:ext cx="490220" cy="35845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重点及难点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55015"/>
            <a:ext cx="3871595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8395" y="1543685"/>
            <a:ext cx="1011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TensorRT</a:t>
            </a:r>
            <a:r>
              <a:rPr lang="zh-CN" altLang="en-US" b="1">
                <a:solidFill>
                  <a:srgbClr val="FF0000"/>
                </a:solidFill>
              </a:rPr>
              <a:t>是什么？</a:t>
            </a:r>
            <a:r>
              <a:rPr lang="en-US" altLang="zh-CN" b="1">
                <a:solidFill>
                  <a:srgbClr val="FF0000"/>
                </a:solidFill>
              </a:rPr>
              <a:t>------推理优化器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7" name="图片 6" descr="TensorRT-model-impor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190" y="2346325"/>
            <a:ext cx="6269990" cy="3011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96985" y="2346325"/>
            <a:ext cx="1948815" cy="1383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C000"/>
                </a:solidFill>
                <a:sym typeface="+mn-ea"/>
              </a:rPr>
              <a:t> TensorRT </a:t>
            </a:r>
            <a:r>
              <a:rPr lang="zh-CN" altLang="en-US" sz="1200">
                <a:solidFill>
                  <a:srgbClr val="FFC000"/>
                </a:solidFill>
                <a:sym typeface="+mn-ea"/>
              </a:rPr>
              <a:t>是一个基于CUDA和cudnn的高性能深度学习推理</a:t>
            </a:r>
            <a:r>
              <a:rPr lang="en-US" altLang="zh-CN" sz="1200">
                <a:solidFill>
                  <a:srgbClr val="FFC000"/>
                </a:solidFill>
                <a:sym typeface="+mn-ea"/>
              </a:rPr>
              <a:t>SDK</a:t>
            </a:r>
            <a:r>
              <a:rPr lang="zh-CN" altLang="en-US" sz="1200">
                <a:solidFill>
                  <a:srgbClr val="FFC000"/>
                </a:solidFill>
                <a:sym typeface="+mn-ea"/>
              </a:rPr>
              <a:t>软件包（C++库），主要提供推理优化服务以及低延时高带宽的深度学习推理运行环境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9570" y="5594985"/>
            <a:ext cx="7840980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C000"/>
                </a:solidFill>
                <a:sym typeface="+mn-ea"/>
              </a:rPr>
              <a:t>    </a:t>
            </a:r>
            <a:r>
              <a:rPr lang="zh-CN" sz="1200">
                <a:solidFill>
                  <a:srgbClr val="FFC000"/>
                </a:solidFill>
                <a:sym typeface="+mn-ea"/>
              </a:rPr>
              <a:t>可以认为tensorRT是一个只有前向传播的深度学习框架，这个框架可以将 Caffe，TensorFlow的网络模型解析，然后与tensorRT中对应的层进行一一映射，把其他框架的模型统一全部 转换到tensorRT中，然后在tensorRT中可以针对NVIDIA自家GPU实施优化策略，并进行部署加速。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175885" y="2843530"/>
            <a:ext cx="9525" cy="555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4495165" y="2249170"/>
            <a:ext cx="1275080" cy="517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0000"/>
                </a:solidFill>
              </a:rPr>
              <a:t>只做前向推理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44855"/>
            <a:ext cx="3871595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60" y="1664335"/>
            <a:ext cx="7696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 </a:t>
            </a:r>
            <a:r>
              <a:rPr lang="en-US" altLang="zh-CN" b="1"/>
              <a:t>  </a:t>
            </a:r>
            <a:r>
              <a:rPr lang="en-US" altLang="zh-CN" b="1">
                <a:solidFill>
                  <a:srgbClr val="FF0000"/>
                </a:solidFill>
              </a:rPr>
              <a:t>TensorRT</a:t>
            </a:r>
            <a:r>
              <a:rPr lang="zh-CN" altLang="en-US" b="1">
                <a:solidFill>
                  <a:srgbClr val="FF0000"/>
                </a:solidFill>
              </a:rPr>
              <a:t>支持哪些框架？</a:t>
            </a:r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</a:rPr>
              <a:t>几乎所有的主流深度学习框架</a:t>
            </a:r>
            <a:endParaRPr lang="en-US" altLang="zh-CN"/>
          </a:p>
          <a:p>
            <a:r>
              <a:rPr lang="en-US"/>
              <a:t>   </a:t>
            </a:r>
            <a:endParaRPr 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2940685"/>
            <a:ext cx="4295775" cy="3448050"/>
          </a:xfrm>
          <a:prstGeom prst="rect">
            <a:avLst/>
          </a:prstGeom>
        </p:spPr>
      </p:pic>
      <p:sp>
        <p:nvSpPr>
          <p:cNvPr id="11" name="线形标注 2(无边框) 10"/>
          <p:cNvSpPr/>
          <p:nvPr/>
        </p:nvSpPr>
        <p:spPr>
          <a:xfrm rot="10800000">
            <a:off x="910590" y="2147570"/>
            <a:ext cx="2052320" cy="828675"/>
          </a:xfrm>
          <a:prstGeom prst="callout2">
            <a:avLst>
              <a:gd name="adj1" fmla="val 2681"/>
              <a:gd name="adj2" fmla="val 60365"/>
              <a:gd name="adj3" fmla="val -27203"/>
              <a:gd name="adj4" fmla="val 65006"/>
              <a:gd name="adj5" fmla="val -37318"/>
              <a:gd name="adj6" fmla="val 4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920" y="2203450"/>
            <a:ext cx="2078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olidFill>
                  <a:srgbClr val="FFC000"/>
                </a:solidFill>
                <a:sym typeface="+mn-ea"/>
              </a:rPr>
              <a:t>对于</a:t>
            </a:r>
            <a:r>
              <a:rPr lang="zh-CN" sz="1200">
                <a:solidFill>
                  <a:srgbClr val="FF0000"/>
                </a:solidFill>
                <a:sym typeface="+mn-ea"/>
              </a:rPr>
              <a:t>caffe</a:t>
            </a:r>
            <a:r>
              <a:rPr lang="zh-CN" sz="1200">
                <a:solidFill>
                  <a:srgbClr val="FFC000"/>
                </a:solidFill>
                <a:sym typeface="+mn-ea"/>
              </a:rPr>
              <a:t>和</a:t>
            </a:r>
            <a:r>
              <a:rPr lang="zh-CN" sz="1200">
                <a:solidFill>
                  <a:srgbClr val="FF0000"/>
                </a:solidFill>
                <a:sym typeface="+mn-ea"/>
              </a:rPr>
              <a:t>TensorFlow</a:t>
            </a:r>
            <a:r>
              <a:rPr lang="zh-CN" sz="1200">
                <a:solidFill>
                  <a:srgbClr val="FFC000"/>
                </a:solidFill>
                <a:sym typeface="+mn-ea"/>
              </a:rPr>
              <a:t>来说，tensorRT可以直接解析他们的网络模型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6474460" y="2373630"/>
            <a:ext cx="2207260" cy="1050290"/>
          </a:xfrm>
          <a:prstGeom prst="callout2">
            <a:avLst>
              <a:gd name="adj1" fmla="val 10291"/>
              <a:gd name="adj2" fmla="val -3596"/>
              <a:gd name="adj3" fmla="val 72503"/>
              <a:gd name="adj4" fmla="val -86565"/>
              <a:gd name="adj5" fmla="val 51203"/>
              <a:gd name="adj6" fmla="val -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4460" y="2373630"/>
            <a:ext cx="228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>
                <a:solidFill>
                  <a:srgbClr val="FF0000"/>
                </a:solidFill>
                <a:sym typeface="+mn-ea"/>
              </a:rPr>
              <a:t>caffe2，pytorch，mxnet，chainer</a:t>
            </a:r>
            <a:r>
              <a:rPr lang="zh-CN" sz="1200">
                <a:solidFill>
                  <a:srgbClr val="FFC000"/>
                </a:solidFill>
                <a:sym typeface="+mn-ea"/>
              </a:rPr>
              <a:t>，CNTK等框架则是首先要将模型转为 ONNX 的通用深度学习模型，然后对ONNX模型做解析。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3862070"/>
            <a:ext cx="4857750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55015"/>
            <a:ext cx="7820660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TRT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支持的层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87450" y="2056130"/>
            <a:ext cx="4645025" cy="2595245"/>
            <a:chOff x="3656" y="2788"/>
            <a:chExt cx="11739" cy="6157"/>
          </a:xfrm>
        </p:grpSpPr>
        <p:sp>
          <p:nvSpPr>
            <p:cNvPr id="3" name="椭圆 2"/>
            <p:cNvSpPr/>
            <p:nvPr>
              <p:custDataLst>
                <p:tags r:id="rId1"/>
              </p:custDataLst>
            </p:nvPr>
          </p:nvSpPr>
          <p:spPr>
            <a:xfrm>
              <a:off x="10875" y="4960"/>
              <a:ext cx="1269" cy="1269"/>
            </a:xfrm>
            <a:prstGeom prst="ellipse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" name="KSO_Shape"/>
            <p:cNvSpPr/>
            <p:nvPr>
              <p:custDataLst>
                <p:tags r:id="rId2"/>
              </p:custDataLst>
            </p:nvPr>
          </p:nvSpPr>
          <p:spPr bwMode="auto">
            <a:xfrm>
              <a:off x="11244" y="5327"/>
              <a:ext cx="532" cy="548"/>
            </a:xfrm>
            <a:custGeom>
              <a:avLst/>
              <a:gdLst>
                <a:gd name="T0" fmla="*/ 705908 w 4388"/>
                <a:gd name="T1" fmla="*/ 0 h 4523"/>
                <a:gd name="T2" fmla="*/ 293567 w 4388"/>
                <a:gd name="T3" fmla="*/ 424129 h 4523"/>
                <a:gd name="T4" fmla="*/ 924083 w 4388"/>
                <a:gd name="T5" fmla="*/ 624611 h 4523"/>
                <a:gd name="T6" fmla="*/ 705908 w 4388"/>
                <a:gd name="T7" fmla="*/ 0 h 4523"/>
                <a:gd name="T8" fmla="*/ 0 w 4388"/>
                <a:gd name="T9" fmla="*/ 629244 h 4523"/>
                <a:gd name="T10" fmla="*/ 0 w 4388"/>
                <a:gd name="T11" fmla="*/ 987247 h 4523"/>
                <a:gd name="T12" fmla="*/ 165526 w 4388"/>
                <a:gd name="T13" fmla="*/ 987247 h 4523"/>
                <a:gd name="T14" fmla="*/ 165526 w 4388"/>
                <a:gd name="T15" fmla="*/ 1905000 h 4523"/>
                <a:gd name="T16" fmla="*/ 1682639 w 4388"/>
                <a:gd name="T17" fmla="*/ 1905000 h 4523"/>
                <a:gd name="T18" fmla="*/ 1682639 w 4388"/>
                <a:gd name="T19" fmla="*/ 987247 h 4523"/>
                <a:gd name="T20" fmla="*/ 1848165 w 4388"/>
                <a:gd name="T21" fmla="*/ 987247 h 4523"/>
                <a:gd name="T22" fmla="*/ 1848165 w 4388"/>
                <a:gd name="T23" fmla="*/ 629244 h 4523"/>
                <a:gd name="T24" fmla="*/ 0 w 4388"/>
                <a:gd name="T25" fmla="*/ 629244 h 4523"/>
                <a:gd name="T26" fmla="*/ 1142257 w 4388"/>
                <a:gd name="T27" fmla="*/ 0 h 4523"/>
                <a:gd name="T28" fmla="*/ 924083 w 4388"/>
                <a:gd name="T29" fmla="*/ 624611 h 4523"/>
                <a:gd name="T30" fmla="*/ 1554177 w 4388"/>
                <a:gd name="T31" fmla="*/ 424129 h 4523"/>
                <a:gd name="T32" fmla="*/ 1142257 w 4388"/>
                <a:gd name="T33" fmla="*/ 0 h 45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88" h="4523">
                  <a:moveTo>
                    <a:pt x="1676" y="0"/>
                  </a:moveTo>
                  <a:lnTo>
                    <a:pt x="697" y="1007"/>
                  </a:lnTo>
                  <a:lnTo>
                    <a:pt x="2194" y="1483"/>
                  </a:lnTo>
                  <a:lnTo>
                    <a:pt x="1676" y="0"/>
                  </a:lnTo>
                  <a:close/>
                  <a:moveTo>
                    <a:pt x="0" y="1494"/>
                  </a:moveTo>
                  <a:lnTo>
                    <a:pt x="0" y="2344"/>
                  </a:lnTo>
                  <a:lnTo>
                    <a:pt x="393" y="2344"/>
                  </a:lnTo>
                  <a:lnTo>
                    <a:pt x="393" y="4523"/>
                  </a:lnTo>
                  <a:lnTo>
                    <a:pt x="3995" y="4523"/>
                  </a:lnTo>
                  <a:lnTo>
                    <a:pt x="3995" y="2344"/>
                  </a:lnTo>
                  <a:lnTo>
                    <a:pt x="4388" y="2344"/>
                  </a:lnTo>
                  <a:lnTo>
                    <a:pt x="4388" y="1494"/>
                  </a:lnTo>
                  <a:lnTo>
                    <a:pt x="0" y="1494"/>
                  </a:lnTo>
                  <a:close/>
                  <a:moveTo>
                    <a:pt x="2712" y="0"/>
                  </a:moveTo>
                  <a:lnTo>
                    <a:pt x="2194" y="1483"/>
                  </a:lnTo>
                  <a:lnTo>
                    <a:pt x="3690" y="1007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tIns="684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9884" y="3231"/>
              <a:ext cx="1269" cy="1269"/>
            </a:xfrm>
            <a:prstGeom prst="ellipse">
              <a:avLst/>
            </a:prstGeom>
            <a:solidFill>
              <a:srgbClr val="69A35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9" name="KSO_Shape"/>
            <p:cNvSpPr/>
            <p:nvPr>
              <p:custDataLst>
                <p:tags r:id="rId4"/>
              </p:custDataLst>
            </p:nvPr>
          </p:nvSpPr>
          <p:spPr>
            <a:xfrm>
              <a:off x="10252" y="3520"/>
              <a:ext cx="532" cy="689"/>
            </a:xfrm>
            <a:custGeom>
              <a:avLst/>
              <a:gdLst>
                <a:gd name="connsiteX0" fmla="*/ 119442 w 2112807"/>
                <a:gd name="connsiteY0" fmla="*/ 0 h 3733939"/>
                <a:gd name="connsiteX1" fmla="*/ 238884 w 2112807"/>
                <a:gd name="connsiteY1" fmla="*/ 119442 h 3733939"/>
                <a:gd name="connsiteX2" fmla="*/ 165934 w 2112807"/>
                <a:gd name="connsiteY2" fmla="*/ 229498 h 3733939"/>
                <a:gd name="connsiteX3" fmla="*/ 142301 w 2112807"/>
                <a:gd name="connsiteY3" fmla="*/ 234269 h 3733939"/>
                <a:gd name="connsiteX4" fmla="*/ 142301 w 2112807"/>
                <a:gd name="connsiteY4" fmla="*/ 412408 h 3733939"/>
                <a:gd name="connsiteX5" fmla="*/ 159590 w 2112807"/>
                <a:gd name="connsiteY5" fmla="*/ 392780 h 3733939"/>
                <a:gd name="connsiteX6" fmla="*/ 2112807 w 2112807"/>
                <a:gd name="connsiteY6" fmla="*/ 464309 h 3733939"/>
                <a:gd name="connsiteX7" fmla="*/ 2112807 w 2112807"/>
                <a:gd name="connsiteY7" fmla="*/ 1976477 h 3733939"/>
                <a:gd name="connsiteX8" fmla="*/ 159590 w 2112807"/>
                <a:gd name="connsiteY8" fmla="*/ 1904948 h 3733939"/>
                <a:gd name="connsiteX9" fmla="*/ 142301 w 2112807"/>
                <a:gd name="connsiteY9" fmla="*/ 1924576 h 3733939"/>
                <a:gd name="connsiteX10" fmla="*/ 142301 w 2112807"/>
                <a:gd name="connsiteY10" fmla="*/ 3733939 h 3733939"/>
                <a:gd name="connsiteX11" fmla="*/ 96582 w 2112807"/>
                <a:gd name="connsiteY11" fmla="*/ 3733939 h 3733939"/>
                <a:gd name="connsiteX12" fmla="*/ 96582 w 2112807"/>
                <a:gd name="connsiteY12" fmla="*/ 234269 h 3733939"/>
                <a:gd name="connsiteX13" fmla="*/ 72950 w 2112807"/>
                <a:gd name="connsiteY13" fmla="*/ 229498 h 3733939"/>
                <a:gd name="connsiteX14" fmla="*/ 0 w 2112807"/>
                <a:gd name="connsiteY14" fmla="*/ 119442 h 3733939"/>
                <a:gd name="connsiteX15" fmla="*/ 119442 w 2112807"/>
                <a:gd name="connsiteY15" fmla="*/ 0 h 37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2807" h="3733939">
                  <a:moveTo>
                    <a:pt x="119442" y="0"/>
                  </a:moveTo>
                  <a:cubicBezTo>
                    <a:pt x="185408" y="0"/>
                    <a:pt x="238884" y="53476"/>
                    <a:pt x="238884" y="119442"/>
                  </a:cubicBezTo>
                  <a:cubicBezTo>
                    <a:pt x="238884" y="168916"/>
                    <a:pt x="208804" y="211365"/>
                    <a:pt x="165934" y="229498"/>
                  </a:cubicBezTo>
                  <a:lnTo>
                    <a:pt x="142301" y="234269"/>
                  </a:lnTo>
                  <a:lnTo>
                    <a:pt x="142301" y="412408"/>
                  </a:lnTo>
                  <a:lnTo>
                    <a:pt x="159590" y="392780"/>
                  </a:lnTo>
                  <a:cubicBezTo>
                    <a:pt x="810663" y="-273233"/>
                    <a:pt x="1461735" y="1278149"/>
                    <a:pt x="2112807" y="464309"/>
                  </a:cubicBezTo>
                  <a:lnTo>
                    <a:pt x="2112807" y="1976477"/>
                  </a:lnTo>
                  <a:cubicBezTo>
                    <a:pt x="1461735" y="2790317"/>
                    <a:pt x="810663" y="1238935"/>
                    <a:pt x="159590" y="1904948"/>
                  </a:cubicBezTo>
                  <a:lnTo>
                    <a:pt x="142301" y="1924576"/>
                  </a:lnTo>
                  <a:lnTo>
                    <a:pt x="142301" y="3733939"/>
                  </a:lnTo>
                  <a:lnTo>
                    <a:pt x="96582" y="3733939"/>
                  </a:lnTo>
                  <a:lnTo>
                    <a:pt x="96582" y="234269"/>
                  </a:lnTo>
                  <a:lnTo>
                    <a:pt x="72950" y="229498"/>
                  </a:lnTo>
                  <a:cubicBezTo>
                    <a:pt x="30080" y="211365"/>
                    <a:pt x="0" y="168916"/>
                    <a:pt x="0" y="119442"/>
                  </a:cubicBezTo>
                  <a:cubicBezTo>
                    <a:pt x="0" y="53476"/>
                    <a:pt x="53476" y="0"/>
                    <a:pt x="1194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bIns="684000" anchor="ctr">
              <a:normAutofit fontScale="250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6900" y="4929"/>
              <a:ext cx="1269" cy="1269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2" name="KSO_Shape"/>
            <p:cNvSpPr/>
            <p:nvPr>
              <p:custDataLst>
                <p:tags r:id="rId6"/>
              </p:custDataLst>
            </p:nvPr>
          </p:nvSpPr>
          <p:spPr bwMode="auto">
            <a:xfrm rot="1800000">
              <a:off x="7304" y="5141"/>
              <a:ext cx="462" cy="758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7886" y="3231"/>
              <a:ext cx="1269" cy="1269"/>
            </a:xfrm>
            <a:prstGeom prst="ellipse">
              <a:avLst/>
            </a:prstGeom>
            <a:solidFill>
              <a:srgbClr val="1F74AD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5" name="KSO_Shape"/>
            <p:cNvSpPr/>
            <p:nvPr>
              <p:custDataLst>
                <p:tags r:id="rId8"/>
              </p:custDataLst>
            </p:nvPr>
          </p:nvSpPr>
          <p:spPr bwMode="auto">
            <a:xfrm>
              <a:off x="8173" y="3494"/>
              <a:ext cx="696" cy="709"/>
            </a:xfrm>
            <a:custGeom>
              <a:avLst/>
              <a:gdLst>
                <a:gd name="T0" fmla="*/ 2147483646 w 4946"/>
                <a:gd name="T1" fmla="*/ 0 h 5041"/>
                <a:gd name="T2" fmla="*/ 2147483646 w 4946"/>
                <a:gd name="T3" fmla="*/ 2147483646 h 5041"/>
                <a:gd name="T4" fmla="*/ 2147483646 w 4946"/>
                <a:gd name="T5" fmla="*/ 2147483646 h 5041"/>
                <a:gd name="T6" fmla="*/ 2147483646 w 4946"/>
                <a:gd name="T7" fmla="*/ 2147483646 h 5041"/>
                <a:gd name="T8" fmla="*/ 2147483646 w 4946"/>
                <a:gd name="T9" fmla="*/ 2147483646 h 5041"/>
                <a:gd name="T10" fmla="*/ 2147483646 w 4946"/>
                <a:gd name="T11" fmla="*/ 2147483646 h 5041"/>
                <a:gd name="T12" fmla="*/ 2147483646 w 4946"/>
                <a:gd name="T13" fmla="*/ 2147483646 h 5041"/>
                <a:gd name="T14" fmla="*/ 2147483646 w 4946"/>
                <a:gd name="T15" fmla="*/ 2147483646 h 5041"/>
                <a:gd name="T16" fmla="*/ 2147483646 w 4946"/>
                <a:gd name="T17" fmla="*/ 2147483646 h 5041"/>
                <a:gd name="T18" fmla="*/ 2147483646 w 4946"/>
                <a:gd name="T19" fmla="*/ 2147483646 h 5041"/>
                <a:gd name="T20" fmla="*/ 2147483646 w 4946"/>
                <a:gd name="T21" fmla="*/ 2147483646 h 5041"/>
                <a:gd name="T22" fmla="*/ 2147483646 w 4946"/>
                <a:gd name="T23" fmla="*/ 2147483646 h 5041"/>
                <a:gd name="T24" fmla="*/ 2147483646 w 4946"/>
                <a:gd name="T25" fmla="*/ 2147483646 h 5041"/>
                <a:gd name="T26" fmla="*/ 2147483646 w 4946"/>
                <a:gd name="T27" fmla="*/ 2147483646 h 5041"/>
                <a:gd name="T28" fmla="*/ 2147483646 w 4946"/>
                <a:gd name="T29" fmla="*/ 2147483646 h 5041"/>
                <a:gd name="T30" fmla="*/ 2147483646 w 4946"/>
                <a:gd name="T31" fmla="*/ 2147483646 h 5041"/>
                <a:gd name="T32" fmla="*/ 2147483646 w 4946"/>
                <a:gd name="T33" fmla="*/ 2147483646 h 5041"/>
                <a:gd name="T34" fmla="*/ 2147483646 w 4946"/>
                <a:gd name="T35" fmla="*/ 2147483646 h 5041"/>
                <a:gd name="T36" fmla="*/ 2147483646 w 4946"/>
                <a:gd name="T37" fmla="*/ 2147483646 h 5041"/>
                <a:gd name="T38" fmla="*/ 2147483646 w 4946"/>
                <a:gd name="T39" fmla="*/ 2147483646 h 5041"/>
                <a:gd name="T40" fmla="*/ 2147483646 w 4946"/>
                <a:gd name="T41" fmla="*/ 2147483646 h 5041"/>
                <a:gd name="T42" fmla="*/ 2147483646 w 4946"/>
                <a:gd name="T43" fmla="*/ 2147483646 h 5041"/>
                <a:gd name="T44" fmla="*/ 2147483646 w 4946"/>
                <a:gd name="T45" fmla="*/ 2147483646 h 5041"/>
                <a:gd name="T46" fmla="*/ 2147483646 w 4946"/>
                <a:gd name="T47" fmla="*/ 2147483646 h 5041"/>
                <a:gd name="T48" fmla="*/ 2147483646 w 4946"/>
                <a:gd name="T49" fmla="*/ 2147483646 h 5041"/>
                <a:gd name="T50" fmla="*/ 2147483646 w 4946"/>
                <a:gd name="T51" fmla="*/ 2147483646 h 5041"/>
                <a:gd name="T52" fmla="*/ 2147483646 w 4946"/>
                <a:gd name="T53" fmla="*/ 2147483646 h 5041"/>
                <a:gd name="T54" fmla="*/ 0 w 4946"/>
                <a:gd name="T55" fmla="*/ 2147483646 h 5041"/>
                <a:gd name="T56" fmla="*/ 2147483646 w 4946"/>
                <a:gd name="T57" fmla="*/ 2147483646 h 5041"/>
                <a:gd name="T58" fmla="*/ 2147483646 w 4946"/>
                <a:gd name="T59" fmla="*/ 2147483646 h 5041"/>
                <a:gd name="T60" fmla="*/ 2147483646 w 4946"/>
                <a:gd name="T61" fmla="*/ 2147483646 h 5041"/>
                <a:gd name="T62" fmla="*/ 2147483646 w 4946"/>
                <a:gd name="T63" fmla="*/ 2147483646 h 5041"/>
                <a:gd name="T64" fmla="*/ 2147483646 w 4946"/>
                <a:gd name="T65" fmla="*/ 2147483646 h 5041"/>
                <a:gd name="T66" fmla="*/ 2147483646 w 4946"/>
                <a:gd name="T67" fmla="*/ 2147483646 h 5041"/>
                <a:gd name="T68" fmla="*/ 2147483646 w 4946"/>
                <a:gd name="T69" fmla="*/ 2147483646 h 5041"/>
                <a:gd name="T70" fmla="*/ 2147483646 w 4946"/>
                <a:gd name="T71" fmla="*/ 2147483646 h 5041"/>
                <a:gd name="T72" fmla="*/ 2147483646 w 4946"/>
                <a:gd name="T73" fmla="*/ 2147483646 h 5041"/>
                <a:gd name="T74" fmla="*/ 2147483646 w 4946"/>
                <a:gd name="T75" fmla="*/ 2147483646 h 5041"/>
                <a:gd name="T76" fmla="*/ 2147483646 w 4946"/>
                <a:gd name="T77" fmla="*/ 2147483646 h 5041"/>
                <a:gd name="T78" fmla="*/ 2147483646 w 4946"/>
                <a:gd name="T79" fmla="*/ 2147483646 h 5041"/>
                <a:gd name="T80" fmla="*/ 2147483646 w 4946"/>
                <a:gd name="T81" fmla="*/ 2147483646 h 5041"/>
                <a:gd name="T82" fmla="*/ 2147483646 w 4946"/>
                <a:gd name="T83" fmla="*/ 2147483646 h 5041"/>
                <a:gd name="T84" fmla="*/ 2147483646 w 4946"/>
                <a:gd name="T85" fmla="*/ 2147483646 h 5041"/>
                <a:gd name="T86" fmla="*/ 2147483646 w 4946"/>
                <a:gd name="T87" fmla="*/ 2147483646 h 5041"/>
                <a:gd name="T88" fmla="*/ 2147483646 w 4946"/>
                <a:gd name="T89" fmla="*/ 2147483646 h 5041"/>
                <a:gd name="T90" fmla="*/ 2147483646 w 4946"/>
                <a:gd name="T91" fmla="*/ 2147483646 h 5041"/>
                <a:gd name="T92" fmla="*/ 2147483646 w 4946"/>
                <a:gd name="T93" fmla="*/ 2147483646 h 5041"/>
                <a:gd name="T94" fmla="*/ 2147483646 w 4946"/>
                <a:gd name="T95" fmla="*/ 2147483646 h 5041"/>
                <a:gd name="T96" fmla="*/ 2147483646 w 4946"/>
                <a:gd name="T97" fmla="*/ 2147483646 h 5041"/>
                <a:gd name="T98" fmla="*/ 2147483646 w 4946"/>
                <a:gd name="T99" fmla="*/ 2147483646 h 5041"/>
                <a:gd name="T100" fmla="*/ 2147483646 w 4946"/>
                <a:gd name="T101" fmla="*/ 2147483646 h 5041"/>
                <a:gd name="T102" fmla="*/ 2147483646 w 4946"/>
                <a:gd name="T103" fmla="*/ 2147483646 h 5041"/>
                <a:gd name="T104" fmla="*/ 2147483646 w 4946"/>
                <a:gd name="T105" fmla="*/ 2147483646 h 5041"/>
                <a:gd name="T106" fmla="*/ 2147483646 w 4946"/>
                <a:gd name="T107" fmla="*/ 2147483646 h 5041"/>
                <a:gd name="T108" fmla="*/ 2147483646 w 4946"/>
                <a:gd name="T109" fmla="*/ 2147483646 h 5041"/>
                <a:gd name="T110" fmla="*/ 2147483646 w 4946"/>
                <a:gd name="T111" fmla="*/ 2147483646 h 5041"/>
                <a:gd name="T112" fmla="*/ 2147483646 w 4946"/>
                <a:gd name="T113" fmla="*/ 2147483646 h 5041"/>
                <a:gd name="T114" fmla="*/ 2147483646 w 4946"/>
                <a:gd name="T115" fmla="*/ 2147483646 h 5041"/>
                <a:gd name="T116" fmla="*/ 2147483646 w 4946"/>
                <a:gd name="T117" fmla="*/ 2147483646 h 50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46" h="5041">
                  <a:moveTo>
                    <a:pt x="4946" y="532"/>
                  </a:moveTo>
                  <a:lnTo>
                    <a:pt x="4534" y="270"/>
                  </a:lnTo>
                  <a:lnTo>
                    <a:pt x="4106" y="0"/>
                  </a:lnTo>
                  <a:lnTo>
                    <a:pt x="2142" y="3139"/>
                  </a:lnTo>
                  <a:lnTo>
                    <a:pt x="2117" y="3136"/>
                  </a:lnTo>
                  <a:lnTo>
                    <a:pt x="2091" y="3134"/>
                  </a:lnTo>
                  <a:lnTo>
                    <a:pt x="2066" y="3133"/>
                  </a:lnTo>
                  <a:lnTo>
                    <a:pt x="2039" y="3133"/>
                  </a:lnTo>
                  <a:lnTo>
                    <a:pt x="2014" y="3134"/>
                  </a:lnTo>
                  <a:lnTo>
                    <a:pt x="1989" y="3136"/>
                  </a:lnTo>
                  <a:lnTo>
                    <a:pt x="1963" y="3138"/>
                  </a:lnTo>
                  <a:lnTo>
                    <a:pt x="1938" y="3142"/>
                  </a:lnTo>
                  <a:lnTo>
                    <a:pt x="1912" y="3147"/>
                  </a:lnTo>
                  <a:lnTo>
                    <a:pt x="1888" y="3153"/>
                  </a:lnTo>
                  <a:lnTo>
                    <a:pt x="1862" y="3160"/>
                  </a:lnTo>
                  <a:lnTo>
                    <a:pt x="1838" y="3168"/>
                  </a:lnTo>
                  <a:lnTo>
                    <a:pt x="1813" y="3177"/>
                  </a:lnTo>
                  <a:lnTo>
                    <a:pt x="1789" y="3188"/>
                  </a:lnTo>
                  <a:lnTo>
                    <a:pt x="1765" y="3200"/>
                  </a:lnTo>
                  <a:lnTo>
                    <a:pt x="1742" y="3212"/>
                  </a:lnTo>
                  <a:lnTo>
                    <a:pt x="1719" y="3226"/>
                  </a:lnTo>
                  <a:lnTo>
                    <a:pt x="1695" y="3242"/>
                  </a:lnTo>
                  <a:lnTo>
                    <a:pt x="1673" y="3259"/>
                  </a:lnTo>
                  <a:lnTo>
                    <a:pt x="1651" y="3277"/>
                  </a:lnTo>
                  <a:lnTo>
                    <a:pt x="1629" y="3297"/>
                  </a:lnTo>
                  <a:lnTo>
                    <a:pt x="1609" y="3317"/>
                  </a:lnTo>
                  <a:lnTo>
                    <a:pt x="1587" y="3339"/>
                  </a:lnTo>
                  <a:lnTo>
                    <a:pt x="1568" y="3363"/>
                  </a:lnTo>
                  <a:lnTo>
                    <a:pt x="1547" y="3388"/>
                  </a:lnTo>
                  <a:lnTo>
                    <a:pt x="1529" y="3415"/>
                  </a:lnTo>
                  <a:lnTo>
                    <a:pt x="1510" y="3442"/>
                  </a:lnTo>
                  <a:lnTo>
                    <a:pt x="1492" y="3472"/>
                  </a:lnTo>
                  <a:lnTo>
                    <a:pt x="1475" y="3503"/>
                  </a:lnTo>
                  <a:lnTo>
                    <a:pt x="1459" y="3536"/>
                  </a:lnTo>
                  <a:lnTo>
                    <a:pt x="1442" y="3570"/>
                  </a:lnTo>
                  <a:lnTo>
                    <a:pt x="1427" y="3605"/>
                  </a:lnTo>
                  <a:lnTo>
                    <a:pt x="1411" y="3653"/>
                  </a:lnTo>
                  <a:lnTo>
                    <a:pt x="1393" y="3699"/>
                  </a:lnTo>
                  <a:lnTo>
                    <a:pt x="1373" y="3744"/>
                  </a:lnTo>
                  <a:lnTo>
                    <a:pt x="1354" y="3787"/>
                  </a:lnTo>
                  <a:lnTo>
                    <a:pt x="1332" y="3828"/>
                  </a:lnTo>
                  <a:lnTo>
                    <a:pt x="1311" y="3868"/>
                  </a:lnTo>
                  <a:lnTo>
                    <a:pt x="1289" y="3908"/>
                  </a:lnTo>
                  <a:lnTo>
                    <a:pt x="1265" y="3944"/>
                  </a:lnTo>
                  <a:lnTo>
                    <a:pt x="1241" y="3981"/>
                  </a:lnTo>
                  <a:lnTo>
                    <a:pt x="1216" y="4016"/>
                  </a:lnTo>
                  <a:lnTo>
                    <a:pt x="1191" y="4048"/>
                  </a:lnTo>
                  <a:lnTo>
                    <a:pt x="1165" y="4081"/>
                  </a:lnTo>
                  <a:lnTo>
                    <a:pt x="1139" y="4111"/>
                  </a:lnTo>
                  <a:lnTo>
                    <a:pt x="1111" y="4141"/>
                  </a:lnTo>
                  <a:lnTo>
                    <a:pt x="1084" y="4170"/>
                  </a:lnTo>
                  <a:lnTo>
                    <a:pt x="1056" y="4197"/>
                  </a:lnTo>
                  <a:lnTo>
                    <a:pt x="1028" y="4222"/>
                  </a:lnTo>
                  <a:lnTo>
                    <a:pt x="999" y="4248"/>
                  </a:lnTo>
                  <a:lnTo>
                    <a:pt x="970" y="4271"/>
                  </a:lnTo>
                  <a:lnTo>
                    <a:pt x="940" y="4295"/>
                  </a:lnTo>
                  <a:lnTo>
                    <a:pt x="911" y="4316"/>
                  </a:lnTo>
                  <a:lnTo>
                    <a:pt x="881" y="4337"/>
                  </a:lnTo>
                  <a:lnTo>
                    <a:pt x="852" y="4356"/>
                  </a:lnTo>
                  <a:lnTo>
                    <a:pt x="821" y="4375"/>
                  </a:lnTo>
                  <a:lnTo>
                    <a:pt x="792" y="4393"/>
                  </a:lnTo>
                  <a:lnTo>
                    <a:pt x="761" y="4410"/>
                  </a:lnTo>
                  <a:lnTo>
                    <a:pt x="731" y="4425"/>
                  </a:lnTo>
                  <a:lnTo>
                    <a:pt x="701" y="4440"/>
                  </a:lnTo>
                  <a:lnTo>
                    <a:pt x="671" y="4455"/>
                  </a:lnTo>
                  <a:lnTo>
                    <a:pt x="641" y="4468"/>
                  </a:lnTo>
                  <a:lnTo>
                    <a:pt x="611" y="4480"/>
                  </a:lnTo>
                  <a:lnTo>
                    <a:pt x="582" y="4492"/>
                  </a:lnTo>
                  <a:lnTo>
                    <a:pt x="524" y="4513"/>
                  </a:lnTo>
                  <a:lnTo>
                    <a:pt x="468" y="4531"/>
                  </a:lnTo>
                  <a:lnTo>
                    <a:pt x="413" y="4547"/>
                  </a:lnTo>
                  <a:lnTo>
                    <a:pt x="359" y="4561"/>
                  </a:lnTo>
                  <a:lnTo>
                    <a:pt x="309" y="4572"/>
                  </a:lnTo>
                  <a:lnTo>
                    <a:pt x="261" y="4581"/>
                  </a:lnTo>
                  <a:lnTo>
                    <a:pt x="215" y="4588"/>
                  </a:lnTo>
                  <a:lnTo>
                    <a:pt x="174" y="4594"/>
                  </a:lnTo>
                  <a:lnTo>
                    <a:pt x="135" y="4598"/>
                  </a:lnTo>
                  <a:lnTo>
                    <a:pt x="102" y="4601"/>
                  </a:lnTo>
                  <a:lnTo>
                    <a:pt x="72" y="4603"/>
                  </a:lnTo>
                  <a:lnTo>
                    <a:pt x="47" y="4604"/>
                  </a:lnTo>
                  <a:lnTo>
                    <a:pt x="12" y="4605"/>
                  </a:lnTo>
                  <a:lnTo>
                    <a:pt x="0" y="4605"/>
                  </a:lnTo>
                  <a:lnTo>
                    <a:pt x="17" y="4616"/>
                  </a:lnTo>
                  <a:lnTo>
                    <a:pt x="68" y="4645"/>
                  </a:lnTo>
                  <a:lnTo>
                    <a:pt x="105" y="4666"/>
                  </a:lnTo>
                  <a:lnTo>
                    <a:pt x="150" y="4689"/>
                  </a:lnTo>
                  <a:lnTo>
                    <a:pt x="201" y="4714"/>
                  </a:lnTo>
                  <a:lnTo>
                    <a:pt x="258" y="4743"/>
                  </a:lnTo>
                  <a:lnTo>
                    <a:pt x="321" y="4773"/>
                  </a:lnTo>
                  <a:lnTo>
                    <a:pt x="390" y="4802"/>
                  </a:lnTo>
                  <a:lnTo>
                    <a:pt x="466" y="4833"/>
                  </a:lnTo>
                  <a:lnTo>
                    <a:pt x="545" y="4863"/>
                  </a:lnTo>
                  <a:lnTo>
                    <a:pt x="587" y="4878"/>
                  </a:lnTo>
                  <a:lnTo>
                    <a:pt x="630" y="4893"/>
                  </a:lnTo>
                  <a:lnTo>
                    <a:pt x="673" y="4908"/>
                  </a:lnTo>
                  <a:lnTo>
                    <a:pt x="718" y="4921"/>
                  </a:lnTo>
                  <a:lnTo>
                    <a:pt x="764" y="4935"/>
                  </a:lnTo>
                  <a:lnTo>
                    <a:pt x="811" y="4949"/>
                  </a:lnTo>
                  <a:lnTo>
                    <a:pt x="858" y="4961"/>
                  </a:lnTo>
                  <a:lnTo>
                    <a:pt x="907" y="4973"/>
                  </a:lnTo>
                  <a:lnTo>
                    <a:pt x="956" y="4983"/>
                  </a:lnTo>
                  <a:lnTo>
                    <a:pt x="1006" y="4995"/>
                  </a:lnTo>
                  <a:lnTo>
                    <a:pt x="1057" y="5004"/>
                  </a:lnTo>
                  <a:lnTo>
                    <a:pt x="1108" y="5012"/>
                  </a:lnTo>
                  <a:lnTo>
                    <a:pt x="1160" y="5020"/>
                  </a:lnTo>
                  <a:lnTo>
                    <a:pt x="1213" y="5026"/>
                  </a:lnTo>
                  <a:lnTo>
                    <a:pt x="1266" y="5032"/>
                  </a:lnTo>
                  <a:lnTo>
                    <a:pt x="1320" y="5036"/>
                  </a:lnTo>
                  <a:lnTo>
                    <a:pt x="1374" y="5039"/>
                  </a:lnTo>
                  <a:lnTo>
                    <a:pt x="1429" y="5040"/>
                  </a:lnTo>
                  <a:lnTo>
                    <a:pt x="1484" y="5041"/>
                  </a:lnTo>
                  <a:lnTo>
                    <a:pt x="1539" y="5040"/>
                  </a:lnTo>
                  <a:lnTo>
                    <a:pt x="1594" y="5037"/>
                  </a:lnTo>
                  <a:lnTo>
                    <a:pt x="1650" y="5033"/>
                  </a:lnTo>
                  <a:lnTo>
                    <a:pt x="1706" y="5027"/>
                  </a:lnTo>
                  <a:lnTo>
                    <a:pt x="1762" y="5019"/>
                  </a:lnTo>
                  <a:lnTo>
                    <a:pt x="1818" y="5010"/>
                  </a:lnTo>
                  <a:lnTo>
                    <a:pt x="1874" y="4999"/>
                  </a:lnTo>
                  <a:lnTo>
                    <a:pt x="1930" y="4985"/>
                  </a:lnTo>
                  <a:lnTo>
                    <a:pt x="1986" y="4970"/>
                  </a:lnTo>
                  <a:lnTo>
                    <a:pt x="2043" y="4953"/>
                  </a:lnTo>
                  <a:lnTo>
                    <a:pt x="2099" y="4933"/>
                  </a:lnTo>
                  <a:lnTo>
                    <a:pt x="2155" y="4912"/>
                  </a:lnTo>
                  <a:lnTo>
                    <a:pt x="2210" y="4888"/>
                  </a:lnTo>
                  <a:lnTo>
                    <a:pt x="2265" y="4862"/>
                  </a:lnTo>
                  <a:lnTo>
                    <a:pt x="2320" y="4834"/>
                  </a:lnTo>
                  <a:lnTo>
                    <a:pt x="2375" y="4802"/>
                  </a:lnTo>
                  <a:lnTo>
                    <a:pt x="2429" y="4768"/>
                  </a:lnTo>
                  <a:lnTo>
                    <a:pt x="2455" y="4751"/>
                  </a:lnTo>
                  <a:lnTo>
                    <a:pt x="2482" y="4733"/>
                  </a:lnTo>
                  <a:lnTo>
                    <a:pt x="2508" y="4713"/>
                  </a:lnTo>
                  <a:lnTo>
                    <a:pt x="2535" y="4694"/>
                  </a:lnTo>
                  <a:lnTo>
                    <a:pt x="2561" y="4673"/>
                  </a:lnTo>
                  <a:lnTo>
                    <a:pt x="2588" y="4652"/>
                  </a:lnTo>
                  <a:lnTo>
                    <a:pt x="2614" y="4630"/>
                  </a:lnTo>
                  <a:lnTo>
                    <a:pt x="2639" y="4608"/>
                  </a:lnTo>
                  <a:lnTo>
                    <a:pt x="2661" y="4588"/>
                  </a:lnTo>
                  <a:lnTo>
                    <a:pt x="2681" y="4569"/>
                  </a:lnTo>
                  <a:lnTo>
                    <a:pt x="2701" y="4547"/>
                  </a:lnTo>
                  <a:lnTo>
                    <a:pt x="2719" y="4527"/>
                  </a:lnTo>
                  <a:lnTo>
                    <a:pt x="2737" y="4506"/>
                  </a:lnTo>
                  <a:lnTo>
                    <a:pt x="2755" y="4483"/>
                  </a:lnTo>
                  <a:lnTo>
                    <a:pt x="2771" y="4461"/>
                  </a:lnTo>
                  <a:lnTo>
                    <a:pt x="2786" y="4438"/>
                  </a:lnTo>
                  <a:lnTo>
                    <a:pt x="2800" y="4415"/>
                  </a:lnTo>
                  <a:lnTo>
                    <a:pt x="2815" y="4392"/>
                  </a:lnTo>
                  <a:lnTo>
                    <a:pt x="2827" y="4367"/>
                  </a:lnTo>
                  <a:lnTo>
                    <a:pt x="2839" y="4344"/>
                  </a:lnTo>
                  <a:lnTo>
                    <a:pt x="2850" y="4319"/>
                  </a:lnTo>
                  <a:lnTo>
                    <a:pt x="2861" y="4294"/>
                  </a:lnTo>
                  <a:lnTo>
                    <a:pt x="2871" y="4268"/>
                  </a:lnTo>
                  <a:lnTo>
                    <a:pt x="2880" y="4243"/>
                  </a:lnTo>
                  <a:lnTo>
                    <a:pt x="2887" y="4217"/>
                  </a:lnTo>
                  <a:lnTo>
                    <a:pt x="2894" y="4192"/>
                  </a:lnTo>
                  <a:lnTo>
                    <a:pt x="2900" y="4166"/>
                  </a:lnTo>
                  <a:lnTo>
                    <a:pt x="2906" y="4140"/>
                  </a:lnTo>
                  <a:lnTo>
                    <a:pt x="2910" y="4113"/>
                  </a:lnTo>
                  <a:lnTo>
                    <a:pt x="2915" y="4087"/>
                  </a:lnTo>
                  <a:lnTo>
                    <a:pt x="2918" y="4061"/>
                  </a:lnTo>
                  <a:lnTo>
                    <a:pt x="2919" y="4034"/>
                  </a:lnTo>
                  <a:lnTo>
                    <a:pt x="2921" y="4008"/>
                  </a:lnTo>
                  <a:lnTo>
                    <a:pt x="2921" y="3981"/>
                  </a:lnTo>
                  <a:lnTo>
                    <a:pt x="2920" y="3955"/>
                  </a:lnTo>
                  <a:lnTo>
                    <a:pt x="2919" y="3928"/>
                  </a:lnTo>
                  <a:lnTo>
                    <a:pt x="2917" y="3901"/>
                  </a:lnTo>
                  <a:lnTo>
                    <a:pt x="2912" y="3874"/>
                  </a:lnTo>
                  <a:lnTo>
                    <a:pt x="2909" y="3849"/>
                  </a:lnTo>
                  <a:lnTo>
                    <a:pt x="2904" y="3822"/>
                  </a:lnTo>
                  <a:lnTo>
                    <a:pt x="4946" y="532"/>
                  </a:lnTo>
                  <a:close/>
                  <a:moveTo>
                    <a:pt x="2479" y="3126"/>
                  </a:moveTo>
                  <a:lnTo>
                    <a:pt x="2732" y="2726"/>
                  </a:lnTo>
                  <a:lnTo>
                    <a:pt x="3096" y="2957"/>
                  </a:lnTo>
                  <a:lnTo>
                    <a:pt x="2842" y="3358"/>
                  </a:lnTo>
                  <a:lnTo>
                    <a:pt x="2479" y="312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7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上箭头 16"/>
            <p:cNvSpPr/>
            <p:nvPr>
              <p:custDataLst>
                <p:tags r:id="rId9"/>
              </p:custDataLst>
            </p:nvPr>
          </p:nvSpPr>
          <p:spPr>
            <a:xfrm rot="16200000">
              <a:off x="8262" y="5407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0"/>
              </p:custDataLst>
            </p:nvPr>
          </p:nvSpPr>
          <p:spPr>
            <a:xfrm>
              <a:off x="8887" y="4929"/>
              <a:ext cx="1269" cy="1269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3" name="KSO_Shape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9298" y="5314"/>
              <a:ext cx="447" cy="498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bIns="900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>
              <p:custDataLst>
                <p:tags r:id="rId12"/>
              </p:custDataLst>
            </p:nvPr>
          </p:nvCxnSpPr>
          <p:spPr>
            <a:xfrm flipH="1">
              <a:off x="7340" y="3683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3"/>
              </p:custDataLst>
            </p:nvPr>
          </p:nvCxnSpPr>
          <p:spPr>
            <a:xfrm flipV="1">
              <a:off x="7340" y="3152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4"/>
              </p:custDataLst>
            </p:nvPr>
          </p:nvCxnSpPr>
          <p:spPr>
            <a:xfrm flipH="1">
              <a:off x="5941" y="3152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5"/>
              </p:custDataLst>
            </p:nvPr>
          </p:nvCxnSpPr>
          <p:spPr>
            <a:xfrm flipH="1">
              <a:off x="5941" y="5636"/>
              <a:ext cx="776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38" name="文本框 37"/>
            <p:cNvSpPr txBox="1"/>
            <p:nvPr>
              <p:custDataLst>
                <p:tags r:id="rId16"/>
              </p:custDataLst>
            </p:nvPr>
          </p:nvSpPr>
          <p:spPr>
            <a:xfrm>
              <a:off x="3776" y="3393"/>
              <a:ext cx="1981" cy="1316"/>
            </a:xfrm>
            <a:prstGeom prst="rect">
              <a:avLst/>
            </a:prstGeom>
            <a:noFill/>
          </p:spPr>
          <p:txBody>
            <a:bodyPr wrap="square" tIns="0" rtlCol="0">
              <a:normAutofit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2D,3D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3776" y="2900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3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卷积</a:t>
              </a:r>
              <a:r>
                <a:rPr lang="en-US" altLang="zh-CN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</a:t>
              </a:r>
              <a:r>
                <a:rPr lang="zh-CN" altLang="en-US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反卷积</a:t>
              </a:r>
              <a:endParaRPr lang="zh-CN" altLang="en-US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8"/>
              </p:custDataLst>
            </p:nvPr>
          </p:nvSpPr>
          <p:spPr>
            <a:xfrm>
              <a:off x="3656" y="5511"/>
              <a:ext cx="2101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ReLU,tanh, sigmod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9"/>
              </p:custDataLst>
            </p:nvPr>
          </p:nvSpPr>
          <p:spPr>
            <a:xfrm>
              <a:off x="3776" y="5019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3498DB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激活层</a:t>
              </a:r>
              <a:endParaRPr lang="zh-CN" altLang="en-US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13279" y="5451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cross-channel only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21"/>
              </p:custDataLst>
            </p:nvPr>
          </p:nvSpPr>
          <p:spPr>
            <a:xfrm>
              <a:off x="13279" y="4959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9BBB59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softmax</a:t>
              </a:r>
              <a:endParaRPr lang="en-US" altLang="zh-CN" b="1" spc="300">
                <a:solidFill>
                  <a:srgbClr val="9BBB59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22"/>
              </p:custDataLst>
            </p:nvPr>
          </p:nvSpPr>
          <p:spPr>
            <a:xfrm>
              <a:off x="13279" y="3280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提供</a:t>
              </a: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API</a:t>
              </a: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由用户自定义支持的层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3"/>
              </p:custDataLst>
            </p:nvPr>
          </p:nvSpPr>
          <p:spPr>
            <a:xfrm>
              <a:off x="13279" y="2788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69A35B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Plugin</a:t>
              </a:r>
              <a:endParaRPr lang="en-US" altLang="zh-CN" b="1" spc="300">
                <a:solidFill>
                  <a:srgbClr val="69A35B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上箭头 52"/>
            <p:cNvSpPr/>
            <p:nvPr>
              <p:custDataLst>
                <p:tags r:id="rId24"/>
              </p:custDataLst>
            </p:nvPr>
          </p:nvSpPr>
          <p:spPr>
            <a:xfrm rot="19800000">
              <a:off x="8791" y="4490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4" name="上箭头 53"/>
            <p:cNvSpPr/>
            <p:nvPr>
              <p:custDataLst>
                <p:tags r:id="rId25"/>
              </p:custDataLst>
            </p:nvPr>
          </p:nvSpPr>
          <p:spPr>
            <a:xfrm rot="1800000">
              <a:off x="9814" y="4490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69A35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5" name="上箭头 54"/>
            <p:cNvSpPr/>
            <p:nvPr>
              <p:custDataLst>
                <p:tags r:id="rId26"/>
              </p:custDataLst>
            </p:nvPr>
          </p:nvSpPr>
          <p:spPr>
            <a:xfrm rot="5400000">
              <a:off x="10326" y="5377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6" name="上箭头 55"/>
            <p:cNvSpPr/>
            <p:nvPr>
              <p:custDataLst>
                <p:tags r:id="rId27"/>
              </p:custDataLst>
            </p:nvPr>
          </p:nvSpPr>
          <p:spPr>
            <a:xfrm rot="9000000">
              <a:off x="9814" y="6263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7" name="上箭头 56"/>
            <p:cNvSpPr/>
            <p:nvPr>
              <p:custDataLst>
                <p:tags r:id="rId28"/>
              </p:custDataLst>
            </p:nvPr>
          </p:nvSpPr>
          <p:spPr>
            <a:xfrm rot="12600000">
              <a:off x="8791" y="6263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1AA3AA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29"/>
              </p:custDataLst>
            </p:nvPr>
          </p:nvSpPr>
          <p:spPr>
            <a:xfrm>
              <a:off x="9898" y="6614"/>
              <a:ext cx="1269" cy="12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KSO_Shape"/>
            <p:cNvSpPr/>
            <p:nvPr>
              <p:custDataLst>
                <p:tags r:id="rId30"/>
              </p:custDataLst>
            </p:nvPr>
          </p:nvSpPr>
          <p:spPr bwMode="auto">
            <a:xfrm>
              <a:off x="10196" y="6909"/>
              <a:ext cx="697" cy="676"/>
            </a:xfrm>
            <a:custGeom>
              <a:avLst/>
              <a:gdLst>
                <a:gd name="T0" fmla="*/ 1742441 w 2041526"/>
                <a:gd name="T1" fmla="*/ 1193165 h 1979612"/>
                <a:gd name="T2" fmla="*/ 1991996 w 2041526"/>
                <a:gd name="T3" fmla="*/ 1302068 h 1979612"/>
                <a:gd name="T4" fmla="*/ 2027239 w 2041526"/>
                <a:gd name="T5" fmla="*/ 1369695 h 1979612"/>
                <a:gd name="T6" fmla="*/ 1892619 w 2041526"/>
                <a:gd name="T7" fmla="*/ 1469390 h 1979612"/>
                <a:gd name="T8" fmla="*/ 1731963 w 2041526"/>
                <a:gd name="T9" fmla="*/ 1707833 h 1979612"/>
                <a:gd name="T10" fmla="*/ 1573531 w 2041526"/>
                <a:gd name="T11" fmla="*/ 1864678 h 1979612"/>
                <a:gd name="T12" fmla="*/ 1443673 w 2041526"/>
                <a:gd name="T13" fmla="*/ 1909128 h 1979612"/>
                <a:gd name="T14" fmla="*/ 1297941 w 2041526"/>
                <a:gd name="T15" fmla="*/ 1895793 h 1979612"/>
                <a:gd name="T16" fmla="*/ 1186180 w 2041526"/>
                <a:gd name="T17" fmla="*/ 1820228 h 1979612"/>
                <a:gd name="T18" fmla="*/ 1305561 w 2041526"/>
                <a:gd name="T19" fmla="*/ 1764348 h 1979612"/>
                <a:gd name="T20" fmla="*/ 1469073 w 2041526"/>
                <a:gd name="T21" fmla="*/ 1590993 h 1979612"/>
                <a:gd name="T22" fmla="*/ 1598296 w 2041526"/>
                <a:gd name="T23" fmla="*/ 1438275 h 1979612"/>
                <a:gd name="T24" fmla="*/ 1641158 w 2041526"/>
                <a:gd name="T25" fmla="*/ 1376363 h 1979612"/>
                <a:gd name="T26" fmla="*/ 1473836 w 2041526"/>
                <a:gd name="T27" fmla="*/ 1374458 h 1979612"/>
                <a:gd name="T28" fmla="*/ 1122363 w 2041526"/>
                <a:gd name="T29" fmla="*/ 1490345 h 1979612"/>
                <a:gd name="T30" fmla="*/ 1188720 w 2041526"/>
                <a:gd name="T31" fmla="*/ 1315720 h 1979612"/>
                <a:gd name="T32" fmla="*/ 1303973 w 2041526"/>
                <a:gd name="T33" fmla="*/ 1219518 h 1979612"/>
                <a:gd name="T34" fmla="*/ 1510031 w 2041526"/>
                <a:gd name="T35" fmla="*/ 1169988 h 1979612"/>
                <a:gd name="T36" fmla="*/ 474459 w 2041526"/>
                <a:gd name="T37" fmla="*/ 1705182 h 1979612"/>
                <a:gd name="T38" fmla="*/ 614828 w 2041526"/>
                <a:gd name="T39" fmla="*/ 1613705 h 1979612"/>
                <a:gd name="T40" fmla="*/ 659606 w 2041526"/>
                <a:gd name="T41" fmla="*/ 1010214 h 1979612"/>
                <a:gd name="T42" fmla="*/ 591327 w 2041526"/>
                <a:gd name="T43" fmla="*/ 866964 h 1979612"/>
                <a:gd name="T44" fmla="*/ 436350 w 2041526"/>
                <a:gd name="T45" fmla="*/ 793909 h 1979612"/>
                <a:gd name="T46" fmla="*/ 1689937 w 2041526"/>
                <a:gd name="T47" fmla="*/ 637247 h 1979612"/>
                <a:gd name="T48" fmla="*/ 1695008 w 2041526"/>
                <a:gd name="T49" fmla="*/ 774583 h 1979612"/>
                <a:gd name="T50" fmla="*/ 1785965 w 2041526"/>
                <a:gd name="T51" fmla="*/ 1009835 h 1979612"/>
                <a:gd name="T52" fmla="*/ 1670605 w 2041526"/>
                <a:gd name="T53" fmla="*/ 1048620 h 1979612"/>
                <a:gd name="T54" fmla="*/ 1547322 w 2041526"/>
                <a:gd name="T55" fmla="*/ 967235 h 1979612"/>
                <a:gd name="T56" fmla="*/ 1530525 w 2041526"/>
                <a:gd name="T57" fmla="*/ 885215 h 1979612"/>
                <a:gd name="T58" fmla="*/ 1439252 w 2041526"/>
                <a:gd name="T59" fmla="*/ 1011107 h 1979612"/>
                <a:gd name="T60" fmla="*/ 1280790 w 2041526"/>
                <a:gd name="T61" fmla="*/ 1100439 h 1979612"/>
                <a:gd name="T62" fmla="*/ 1300756 w 2041526"/>
                <a:gd name="T63" fmla="*/ 947843 h 1979612"/>
                <a:gd name="T64" fmla="*/ 1375867 w 2041526"/>
                <a:gd name="T65" fmla="*/ 820362 h 1979612"/>
                <a:gd name="T66" fmla="*/ 1524821 w 2041526"/>
                <a:gd name="T67" fmla="*/ 684298 h 1979612"/>
                <a:gd name="T68" fmla="*/ 974007 w 2041526"/>
                <a:gd name="T69" fmla="*/ 395287 h 1979612"/>
                <a:gd name="T70" fmla="*/ 1180432 w 2041526"/>
                <a:gd name="T71" fmla="*/ 463577 h 1979612"/>
                <a:gd name="T72" fmla="*/ 1303969 w 2041526"/>
                <a:gd name="T73" fmla="*/ 637319 h 1979612"/>
                <a:gd name="T74" fmla="*/ 1229021 w 2041526"/>
                <a:gd name="T75" fmla="*/ 815508 h 1979612"/>
                <a:gd name="T76" fmla="*/ 1159789 w 2041526"/>
                <a:gd name="T77" fmla="*/ 993379 h 1979612"/>
                <a:gd name="T78" fmla="*/ 1168682 w 2041526"/>
                <a:gd name="T79" fmla="*/ 1160134 h 1979612"/>
                <a:gd name="T80" fmla="*/ 1064834 w 2041526"/>
                <a:gd name="T81" fmla="*/ 1279244 h 1979612"/>
                <a:gd name="T82" fmla="*/ 1006400 w 2041526"/>
                <a:gd name="T83" fmla="*/ 1435517 h 1979612"/>
                <a:gd name="T84" fmla="*/ 1002589 w 2041526"/>
                <a:gd name="T85" fmla="*/ 1667384 h 1979612"/>
                <a:gd name="T86" fmla="*/ 1073726 w 2041526"/>
                <a:gd name="T87" fmla="*/ 1877018 h 1979612"/>
                <a:gd name="T88" fmla="*/ 1073726 w 2041526"/>
                <a:gd name="T89" fmla="*/ 1964684 h 1979612"/>
                <a:gd name="T90" fmla="*/ 328692 w 2041526"/>
                <a:gd name="T91" fmla="*/ 1979294 h 1979612"/>
                <a:gd name="T92" fmla="*/ 113692 w 2041526"/>
                <a:gd name="T93" fmla="*/ 1889406 h 1979612"/>
                <a:gd name="T94" fmla="*/ 3811 w 2041526"/>
                <a:gd name="T95" fmla="*/ 1686124 h 1979612"/>
                <a:gd name="T96" fmla="*/ 33981 w 2041526"/>
                <a:gd name="T97" fmla="*/ 591898 h 1979612"/>
                <a:gd name="T98" fmla="*/ 196262 w 2041526"/>
                <a:gd name="T99" fmla="*/ 429591 h 1979612"/>
                <a:gd name="T100" fmla="*/ 937260 w 2041526"/>
                <a:gd name="T101" fmla="*/ 318 h 1979612"/>
                <a:gd name="T102" fmla="*/ 1016953 w 2041526"/>
                <a:gd name="T103" fmla="*/ 38418 h 1979612"/>
                <a:gd name="T104" fmla="*/ 1054735 w 2041526"/>
                <a:gd name="T105" fmla="*/ 118428 h 1979612"/>
                <a:gd name="T106" fmla="*/ 1032828 w 2041526"/>
                <a:gd name="T107" fmla="*/ 205740 h 1979612"/>
                <a:gd name="T108" fmla="*/ 962660 w 2041526"/>
                <a:gd name="T109" fmla="*/ 257810 h 1979612"/>
                <a:gd name="T110" fmla="*/ 350520 w 2041526"/>
                <a:gd name="T111" fmla="*/ 255905 h 1979612"/>
                <a:gd name="T112" fmla="*/ 282575 w 2041526"/>
                <a:gd name="T113" fmla="*/ 200343 h 1979612"/>
                <a:gd name="T114" fmla="*/ 264795 w 2041526"/>
                <a:gd name="T115" fmla="*/ 111760 h 1979612"/>
                <a:gd name="T116" fmla="*/ 307023 w 2041526"/>
                <a:gd name="T117" fmla="*/ 33973 h 1979612"/>
                <a:gd name="T118" fmla="*/ 388620 w 2041526"/>
                <a:gd name="T119" fmla="*/ 0 h 1979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1526" h="1979612">
                  <a:moveTo>
                    <a:pt x="1545273" y="1168400"/>
                  </a:moveTo>
                  <a:lnTo>
                    <a:pt x="1556386" y="1168400"/>
                  </a:lnTo>
                  <a:lnTo>
                    <a:pt x="1568451" y="1168400"/>
                  </a:lnTo>
                  <a:lnTo>
                    <a:pt x="1581151" y="1168718"/>
                  </a:lnTo>
                  <a:lnTo>
                    <a:pt x="1594803" y="1169670"/>
                  </a:lnTo>
                  <a:lnTo>
                    <a:pt x="1609408" y="1170305"/>
                  </a:lnTo>
                  <a:lnTo>
                    <a:pt x="1624331" y="1171893"/>
                  </a:lnTo>
                  <a:lnTo>
                    <a:pt x="1639571" y="1173798"/>
                  </a:lnTo>
                  <a:lnTo>
                    <a:pt x="1655446" y="1175703"/>
                  </a:lnTo>
                  <a:lnTo>
                    <a:pt x="1672273" y="1178560"/>
                  </a:lnTo>
                  <a:lnTo>
                    <a:pt x="1689101" y="1181735"/>
                  </a:lnTo>
                  <a:lnTo>
                    <a:pt x="1706881" y="1184910"/>
                  </a:lnTo>
                  <a:lnTo>
                    <a:pt x="1724343" y="1188720"/>
                  </a:lnTo>
                  <a:lnTo>
                    <a:pt x="1742441" y="1193165"/>
                  </a:lnTo>
                  <a:lnTo>
                    <a:pt x="1760538" y="1197610"/>
                  </a:lnTo>
                  <a:lnTo>
                    <a:pt x="1778953" y="1202690"/>
                  </a:lnTo>
                  <a:lnTo>
                    <a:pt x="1797368" y="1208405"/>
                  </a:lnTo>
                  <a:lnTo>
                    <a:pt x="1816101" y="1214120"/>
                  </a:lnTo>
                  <a:lnTo>
                    <a:pt x="1834516" y="1220788"/>
                  </a:lnTo>
                  <a:lnTo>
                    <a:pt x="1852931" y="1227773"/>
                  </a:lnTo>
                  <a:lnTo>
                    <a:pt x="1871346" y="1235393"/>
                  </a:lnTo>
                  <a:lnTo>
                    <a:pt x="1889444" y="1243330"/>
                  </a:lnTo>
                  <a:lnTo>
                    <a:pt x="1907541" y="1251903"/>
                  </a:lnTo>
                  <a:lnTo>
                    <a:pt x="1925004" y="1260793"/>
                  </a:lnTo>
                  <a:lnTo>
                    <a:pt x="1942784" y="1270318"/>
                  </a:lnTo>
                  <a:lnTo>
                    <a:pt x="1959611" y="1280478"/>
                  </a:lnTo>
                  <a:lnTo>
                    <a:pt x="1976121" y="1290955"/>
                  </a:lnTo>
                  <a:lnTo>
                    <a:pt x="1991996" y="1302068"/>
                  </a:lnTo>
                  <a:lnTo>
                    <a:pt x="2007871" y="1313815"/>
                  </a:lnTo>
                  <a:lnTo>
                    <a:pt x="2022794" y="1326198"/>
                  </a:lnTo>
                  <a:lnTo>
                    <a:pt x="2036764" y="1339215"/>
                  </a:lnTo>
                  <a:lnTo>
                    <a:pt x="2038669" y="1341120"/>
                  </a:lnTo>
                  <a:lnTo>
                    <a:pt x="2040256" y="1343343"/>
                  </a:lnTo>
                  <a:lnTo>
                    <a:pt x="2041209" y="1346200"/>
                  </a:lnTo>
                  <a:lnTo>
                    <a:pt x="2041526" y="1348423"/>
                  </a:lnTo>
                  <a:lnTo>
                    <a:pt x="2041209" y="1350963"/>
                  </a:lnTo>
                  <a:lnTo>
                    <a:pt x="2040256" y="1353820"/>
                  </a:lnTo>
                  <a:lnTo>
                    <a:pt x="2038986" y="1356360"/>
                  </a:lnTo>
                  <a:lnTo>
                    <a:pt x="2037716" y="1358900"/>
                  </a:lnTo>
                  <a:lnTo>
                    <a:pt x="2035494" y="1361440"/>
                  </a:lnTo>
                  <a:lnTo>
                    <a:pt x="2033271" y="1364298"/>
                  </a:lnTo>
                  <a:lnTo>
                    <a:pt x="2027239" y="1369695"/>
                  </a:lnTo>
                  <a:lnTo>
                    <a:pt x="2020254" y="1375093"/>
                  </a:lnTo>
                  <a:lnTo>
                    <a:pt x="2012634" y="1380173"/>
                  </a:lnTo>
                  <a:lnTo>
                    <a:pt x="2004379" y="1385888"/>
                  </a:lnTo>
                  <a:lnTo>
                    <a:pt x="1995489" y="1391285"/>
                  </a:lnTo>
                  <a:lnTo>
                    <a:pt x="1978344" y="1401128"/>
                  </a:lnTo>
                  <a:lnTo>
                    <a:pt x="1962786" y="1410018"/>
                  </a:lnTo>
                  <a:lnTo>
                    <a:pt x="1956119" y="1414145"/>
                  </a:lnTo>
                  <a:lnTo>
                    <a:pt x="1951039" y="1417955"/>
                  </a:lnTo>
                  <a:lnTo>
                    <a:pt x="1939926" y="1426210"/>
                  </a:lnTo>
                  <a:lnTo>
                    <a:pt x="1929766" y="1434465"/>
                  </a:lnTo>
                  <a:lnTo>
                    <a:pt x="1919924" y="1443038"/>
                  </a:lnTo>
                  <a:lnTo>
                    <a:pt x="1910081" y="1451610"/>
                  </a:lnTo>
                  <a:lnTo>
                    <a:pt x="1901191" y="1460500"/>
                  </a:lnTo>
                  <a:lnTo>
                    <a:pt x="1892619" y="1469390"/>
                  </a:lnTo>
                  <a:lnTo>
                    <a:pt x="1884046" y="1478280"/>
                  </a:lnTo>
                  <a:lnTo>
                    <a:pt x="1876109" y="1487805"/>
                  </a:lnTo>
                  <a:lnTo>
                    <a:pt x="1868171" y="1496695"/>
                  </a:lnTo>
                  <a:lnTo>
                    <a:pt x="1860551" y="1506220"/>
                  </a:lnTo>
                  <a:lnTo>
                    <a:pt x="1853248" y="1515428"/>
                  </a:lnTo>
                  <a:lnTo>
                    <a:pt x="1846263" y="1525270"/>
                  </a:lnTo>
                  <a:lnTo>
                    <a:pt x="1832611" y="1544320"/>
                  </a:lnTo>
                  <a:lnTo>
                    <a:pt x="1819593" y="1564005"/>
                  </a:lnTo>
                  <a:lnTo>
                    <a:pt x="1807211" y="1584008"/>
                  </a:lnTo>
                  <a:lnTo>
                    <a:pt x="1795146" y="1604010"/>
                  </a:lnTo>
                  <a:lnTo>
                    <a:pt x="1770698" y="1645285"/>
                  </a:lnTo>
                  <a:lnTo>
                    <a:pt x="1758633" y="1665923"/>
                  </a:lnTo>
                  <a:lnTo>
                    <a:pt x="1745616" y="1687195"/>
                  </a:lnTo>
                  <a:lnTo>
                    <a:pt x="1731963" y="1707833"/>
                  </a:lnTo>
                  <a:lnTo>
                    <a:pt x="1717676" y="1729105"/>
                  </a:lnTo>
                  <a:lnTo>
                    <a:pt x="1706563" y="1744980"/>
                  </a:lnTo>
                  <a:lnTo>
                    <a:pt x="1693863" y="1760220"/>
                  </a:lnTo>
                  <a:lnTo>
                    <a:pt x="1680846" y="1775778"/>
                  </a:lnTo>
                  <a:lnTo>
                    <a:pt x="1667828" y="1790065"/>
                  </a:lnTo>
                  <a:lnTo>
                    <a:pt x="1653541" y="1804353"/>
                  </a:lnTo>
                  <a:lnTo>
                    <a:pt x="1638618" y="1817688"/>
                  </a:lnTo>
                  <a:lnTo>
                    <a:pt x="1623061" y="1830388"/>
                  </a:lnTo>
                  <a:lnTo>
                    <a:pt x="1615123" y="1836738"/>
                  </a:lnTo>
                  <a:lnTo>
                    <a:pt x="1607186" y="1842770"/>
                  </a:lnTo>
                  <a:lnTo>
                    <a:pt x="1599248" y="1848485"/>
                  </a:lnTo>
                  <a:lnTo>
                    <a:pt x="1590358" y="1853883"/>
                  </a:lnTo>
                  <a:lnTo>
                    <a:pt x="1582103" y="1859598"/>
                  </a:lnTo>
                  <a:lnTo>
                    <a:pt x="1573531" y="1864678"/>
                  </a:lnTo>
                  <a:lnTo>
                    <a:pt x="1564641" y="1869758"/>
                  </a:lnTo>
                  <a:lnTo>
                    <a:pt x="1556068" y="1874520"/>
                  </a:lnTo>
                  <a:lnTo>
                    <a:pt x="1546861" y="1878648"/>
                  </a:lnTo>
                  <a:lnTo>
                    <a:pt x="1537653" y="1883093"/>
                  </a:lnTo>
                  <a:lnTo>
                    <a:pt x="1528446" y="1886903"/>
                  </a:lnTo>
                  <a:lnTo>
                    <a:pt x="1519238" y="1890395"/>
                  </a:lnTo>
                  <a:lnTo>
                    <a:pt x="1509713" y="1893888"/>
                  </a:lnTo>
                  <a:lnTo>
                    <a:pt x="1499871" y="1897063"/>
                  </a:lnTo>
                  <a:lnTo>
                    <a:pt x="1490028" y="1900238"/>
                  </a:lnTo>
                  <a:lnTo>
                    <a:pt x="1480503" y="1902460"/>
                  </a:lnTo>
                  <a:lnTo>
                    <a:pt x="1470661" y="1905000"/>
                  </a:lnTo>
                  <a:lnTo>
                    <a:pt x="1460818" y="1906905"/>
                  </a:lnTo>
                  <a:lnTo>
                    <a:pt x="1452246" y="1908175"/>
                  </a:lnTo>
                  <a:lnTo>
                    <a:pt x="1443673" y="1909128"/>
                  </a:lnTo>
                  <a:lnTo>
                    <a:pt x="1434148" y="1910080"/>
                  </a:lnTo>
                  <a:lnTo>
                    <a:pt x="1424623" y="1910715"/>
                  </a:lnTo>
                  <a:lnTo>
                    <a:pt x="1415098" y="1911350"/>
                  </a:lnTo>
                  <a:lnTo>
                    <a:pt x="1404621" y="1911350"/>
                  </a:lnTo>
                  <a:lnTo>
                    <a:pt x="1394461" y="1910715"/>
                  </a:lnTo>
                  <a:lnTo>
                    <a:pt x="1383983" y="1910398"/>
                  </a:lnTo>
                  <a:lnTo>
                    <a:pt x="1373506" y="1909763"/>
                  </a:lnTo>
                  <a:lnTo>
                    <a:pt x="1362393" y="1908493"/>
                  </a:lnTo>
                  <a:lnTo>
                    <a:pt x="1351916" y="1907223"/>
                  </a:lnTo>
                  <a:lnTo>
                    <a:pt x="1340803" y="1905635"/>
                  </a:lnTo>
                  <a:lnTo>
                    <a:pt x="1330008" y="1903730"/>
                  </a:lnTo>
                  <a:lnTo>
                    <a:pt x="1319213" y="1901508"/>
                  </a:lnTo>
                  <a:lnTo>
                    <a:pt x="1308418" y="1898650"/>
                  </a:lnTo>
                  <a:lnTo>
                    <a:pt x="1297941" y="1895793"/>
                  </a:lnTo>
                  <a:lnTo>
                    <a:pt x="1287463" y="1892935"/>
                  </a:lnTo>
                  <a:lnTo>
                    <a:pt x="1277303" y="1889125"/>
                  </a:lnTo>
                  <a:lnTo>
                    <a:pt x="1267778" y="1885315"/>
                  </a:lnTo>
                  <a:lnTo>
                    <a:pt x="1257936" y="1881188"/>
                  </a:lnTo>
                  <a:lnTo>
                    <a:pt x="1248411" y="1876743"/>
                  </a:lnTo>
                  <a:lnTo>
                    <a:pt x="1239520" y="1871980"/>
                  </a:lnTo>
                  <a:lnTo>
                    <a:pt x="1231265" y="1866583"/>
                  </a:lnTo>
                  <a:lnTo>
                    <a:pt x="1223010" y="1861185"/>
                  </a:lnTo>
                  <a:lnTo>
                    <a:pt x="1215390" y="1855153"/>
                  </a:lnTo>
                  <a:lnTo>
                    <a:pt x="1208405" y="1848803"/>
                  </a:lnTo>
                  <a:lnTo>
                    <a:pt x="1201738" y="1842135"/>
                  </a:lnTo>
                  <a:lnTo>
                    <a:pt x="1196023" y="1835150"/>
                  </a:lnTo>
                  <a:lnTo>
                    <a:pt x="1190943" y="1828165"/>
                  </a:lnTo>
                  <a:lnTo>
                    <a:pt x="1186180" y="1820228"/>
                  </a:lnTo>
                  <a:lnTo>
                    <a:pt x="1182688" y="1811973"/>
                  </a:lnTo>
                  <a:lnTo>
                    <a:pt x="1179513" y="1803400"/>
                  </a:lnTo>
                  <a:lnTo>
                    <a:pt x="1185228" y="1803718"/>
                  </a:lnTo>
                  <a:lnTo>
                    <a:pt x="1191260" y="1803718"/>
                  </a:lnTo>
                  <a:lnTo>
                    <a:pt x="1203325" y="1802765"/>
                  </a:lnTo>
                  <a:lnTo>
                    <a:pt x="1215073" y="1801178"/>
                  </a:lnTo>
                  <a:lnTo>
                    <a:pt x="1226820" y="1798638"/>
                  </a:lnTo>
                  <a:lnTo>
                    <a:pt x="1238568" y="1795780"/>
                  </a:lnTo>
                  <a:lnTo>
                    <a:pt x="1250316" y="1791653"/>
                  </a:lnTo>
                  <a:lnTo>
                    <a:pt x="1261746" y="1786890"/>
                  </a:lnTo>
                  <a:lnTo>
                    <a:pt x="1273176" y="1781810"/>
                  </a:lnTo>
                  <a:lnTo>
                    <a:pt x="1283971" y="1776413"/>
                  </a:lnTo>
                  <a:lnTo>
                    <a:pt x="1295083" y="1770698"/>
                  </a:lnTo>
                  <a:lnTo>
                    <a:pt x="1305561" y="1764348"/>
                  </a:lnTo>
                  <a:lnTo>
                    <a:pt x="1315721" y="1757680"/>
                  </a:lnTo>
                  <a:lnTo>
                    <a:pt x="1325881" y="1750695"/>
                  </a:lnTo>
                  <a:lnTo>
                    <a:pt x="1335723" y="1743393"/>
                  </a:lnTo>
                  <a:lnTo>
                    <a:pt x="1345248" y="1736408"/>
                  </a:lnTo>
                  <a:lnTo>
                    <a:pt x="1354138" y="1729105"/>
                  </a:lnTo>
                  <a:lnTo>
                    <a:pt x="1371601" y="1714500"/>
                  </a:lnTo>
                  <a:lnTo>
                    <a:pt x="1386841" y="1700530"/>
                  </a:lnTo>
                  <a:lnTo>
                    <a:pt x="1400493" y="1687195"/>
                  </a:lnTo>
                  <a:lnTo>
                    <a:pt x="1411923" y="1675448"/>
                  </a:lnTo>
                  <a:lnTo>
                    <a:pt x="1421131" y="1665288"/>
                  </a:lnTo>
                  <a:lnTo>
                    <a:pt x="1427798" y="1657350"/>
                  </a:lnTo>
                  <a:lnTo>
                    <a:pt x="1433831" y="1650683"/>
                  </a:lnTo>
                  <a:lnTo>
                    <a:pt x="1451928" y="1619250"/>
                  </a:lnTo>
                  <a:lnTo>
                    <a:pt x="1469073" y="1590993"/>
                  </a:lnTo>
                  <a:lnTo>
                    <a:pt x="1484948" y="1566545"/>
                  </a:lnTo>
                  <a:lnTo>
                    <a:pt x="1500506" y="1544320"/>
                  </a:lnTo>
                  <a:lnTo>
                    <a:pt x="1514158" y="1525270"/>
                  </a:lnTo>
                  <a:lnTo>
                    <a:pt x="1526541" y="1508760"/>
                  </a:lnTo>
                  <a:lnTo>
                    <a:pt x="1538288" y="1494790"/>
                  </a:lnTo>
                  <a:lnTo>
                    <a:pt x="1548448" y="1482725"/>
                  </a:lnTo>
                  <a:lnTo>
                    <a:pt x="1557973" y="1472883"/>
                  </a:lnTo>
                  <a:lnTo>
                    <a:pt x="1565911" y="1464945"/>
                  </a:lnTo>
                  <a:lnTo>
                    <a:pt x="1572896" y="1458595"/>
                  </a:lnTo>
                  <a:lnTo>
                    <a:pt x="1578293" y="1453833"/>
                  </a:lnTo>
                  <a:lnTo>
                    <a:pt x="1583056" y="1450340"/>
                  </a:lnTo>
                  <a:lnTo>
                    <a:pt x="1586231" y="1448118"/>
                  </a:lnTo>
                  <a:lnTo>
                    <a:pt x="1588453" y="1446530"/>
                  </a:lnTo>
                  <a:lnTo>
                    <a:pt x="1598296" y="1438275"/>
                  </a:lnTo>
                  <a:lnTo>
                    <a:pt x="1608456" y="1429703"/>
                  </a:lnTo>
                  <a:lnTo>
                    <a:pt x="1618616" y="1421448"/>
                  </a:lnTo>
                  <a:lnTo>
                    <a:pt x="1623378" y="1417003"/>
                  </a:lnTo>
                  <a:lnTo>
                    <a:pt x="1627823" y="1412875"/>
                  </a:lnTo>
                  <a:lnTo>
                    <a:pt x="1631633" y="1408430"/>
                  </a:lnTo>
                  <a:lnTo>
                    <a:pt x="1635126" y="1403668"/>
                  </a:lnTo>
                  <a:lnTo>
                    <a:pt x="1637983" y="1399540"/>
                  </a:lnTo>
                  <a:lnTo>
                    <a:pt x="1640206" y="1394460"/>
                  </a:lnTo>
                  <a:lnTo>
                    <a:pt x="1641476" y="1389698"/>
                  </a:lnTo>
                  <a:lnTo>
                    <a:pt x="1641793" y="1386840"/>
                  </a:lnTo>
                  <a:lnTo>
                    <a:pt x="1642111" y="1384618"/>
                  </a:lnTo>
                  <a:lnTo>
                    <a:pt x="1641793" y="1381760"/>
                  </a:lnTo>
                  <a:lnTo>
                    <a:pt x="1641476" y="1379220"/>
                  </a:lnTo>
                  <a:lnTo>
                    <a:pt x="1641158" y="1376363"/>
                  </a:lnTo>
                  <a:lnTo>
                    <a:pt x="1639888" y="1373505"/>
                  </a:lnTo>
                  <a:lnTo>
                    <a:pt x="1637983" y="1372870"/>
                  </a:lnTo>
                  <a:lnTo>
                    <a:pt x="1631633" y="1371600"/>
                  </a:lnTo>
                  <a:lnTo>
                    <a:pt x="1621473" y="1370013"/>
                  </a:lnTo>
                  <a:lnTo>
                    <a:pt x="1606868" y="1368425"/>
                  </a:lnTo>
                  <a:lnTo>
                    <a:pt x="1588136" y="1367473"/>
                  </a:lnTo>
                  <a:lnTo>
                    <a:pt x="1577658" y="1366838"/>
                  </a:lnTo>
                  <a:lnTo>
                    <a:pt x="1565911" y="1366838"/>
                  </a:lnTo>
                  <a:lnTo>
                    <a:pt x="1552893" y="1366838"/>
                  </a:lnTo>
                  <a:lnTo>
                    <a:pt x="1539241" y="1367790"/>
                  </a:lnTo>
                  <a:lnTo>
                    <a:pt x="1524318" y="1368425"/>
                  </a:lnTo>
                  <a:lnTo>
                    <a:pt x="1508443" y="1370013"/>
                  </a:lnTo>
                  <a:lnTo>
                    <a:pt x="1491616" y="1371600"/>
                  </a:lnTo>
                  <a:lnTo>
                    <a:pt x="1473836" y="1374458"/>
                  </a:lnTo>
                  <a:lnTo>
                    <a:pt x="1454786" y="1377315"/>
                  </a:lnTo>
                  <a:lnTo>
                    <a:pt x="1435418" y="1380808"/>
                  </a:lnTo>
                  <a:lnTo>
                    <a:pt x="1414463" y="1384935"/>
                  </a:lnTo>
                  <a:lnTo>
                    <a:pt x="1392556" y="1390015"/>
                  </a:lnTo>
                  <a:lnTo>
                    <a:pt x="1370331" y="1396048"/>
                  </a:lnTo>
                  <a:lnTo>
                    <a:pt x="1346518" y="1402398"/>
                  </a:lnTo>
                  <a:lnTo>
                    <a:pt x="1321753" y="1409700"/>
                  </a:lnTo>
                  <a:lnTo>
                    <a:pt x="1296353" y="1418273"/>
                  </a:lnTo>
                  <a:lnTo>
                    <a:pt x="1269683" y="1427798"/>
                  </a:lnTo>
                  <a:lnTo>
                    <a:pt x="1242060" y="1437958"/>
                  </a:lnTo>
                  <a:lnTo>
                    <a:pt x="1213485" y="1449388"/>
                  </a:lnTo>
                  <a:lnTo>
                    <a:pt x="1184275" y="1461770"/>
                  </a:lnTo>
                  <a:lnTo>
                    <a:pt x="1153478" y="1475423"/>
                  </a:lnTo>
                  <a:lnTo>
                    <a:pt x="1122363" y="1490345"/>
                  </a:lnTo>
                  <a:lnTo>
                    <a:pt x="1124585" y="1474788"/>
                  </a:lnTo>
                  <a:lnTo>
                    <a:pt x="1127443" y="1459865"/>
                  </a:lnTo>
                  <a:lnTo>
                    <a:pt x="1130618" y="1444943"/>
                  </a:lnTo>
                  <a:lnTo>
                    <a:pt x="1134110" y="1431290"/>
                  </a:lnTo>
                  <a:lnTo>
                    <a:pt x="1137920" y="1417638"/>
                  </a:lnTo>
                  <a:lnTo>
                    <a:pt x="1142365" y="1404620"/>
                  </a:lnTo>
                  <a:lnTo>
                    <a:pt x="1146810" y="1391603"/>
                  </a:lnTo>
                  <a:lnTo>
                    <a:pt x="1151573" y="1379538"/>
                  </a:lnTo>
                  <a:lnTo>
                    <a:pt x="1157288" y="1367790"/>
                  </a:lnTo>
                  <a:lnTo>
                    <a:pt x="1163003" y="1356678"/>
                  </a:lnTo>
                  <a:lnTo>
                    <a:pt x="1169035" y="1345883"/>
                  </a:lnTo>
                  <a:lnTo>
                    <a:pt x="1175068" y="1335405"/>
                  </a:lnTo>
                  <a:lnTo>
                    <a:pt x="1181735" y="1325563"/>
                  </a:lnTo>
                  <a:lnTo>
                    <a:pt x="1188720" y="1315720"/>
                  </a:lnTo>
                  <a:lnTo>
                    <a:pt x="1196023" y="1306513"/>
                  </a:lnTo>
                  <a:lnTo>
                    <a:pt x="1203325" y="1297940"/>
                  </a:lnTo>
                  <a:lnTo>
                    <a:pt x="1210945" y="1289368"/>
                  </a:lnTo>
                  <a:lnTo>
                    <a:pt x="1218565" y="1281430"/>
                  </a:lnTo>
                  <a:lnTo>
                    <a:pt x="1226503" y="1273810"/>
                  </a:lnTo>
                  <a:lnTo>
                    <a:pt x="1234758" y="1266190"/>
                  </a:lnTo>
                  <a:lnTo>
                    <a:pt x="1243013" y="1259523"/>
                  </a:lnTo>
                  <a:lnTo>
                    <a:pt x="1251268" y="1252855"/>
                  </a:lnTo>
                  <a:lnTo>
                    <a:pt x="1259841" y="1246823"/>
                  </a:lnTo>
                  <a:lnTo>
                    <a:pt x="1268413" y="1240473"/>
                  </a:lnTo>
                  <a:lnTo>
                    <a:pt x="1277303" y="1235075"/>
                  </a:lnTo>
                  <a:lnTo>
                    <a:pt x="1286193" y="1229360"/>
                  </a:lnTo>
                  <a:lnTo>
                    <a:pt x="1295083" y="1224915"/>
                  </a:lnTo>
                  <a:lnTo>
                    <a:pt x="1303973" y="1219518"/>
                  </a:lnTo>
                  <a:lnTo>
                    <a:pt x="1313181" y="1215390"/>
                  </a:lnTo>
                  <a:lnTo>
                    <a:pt x="1322071" y="1210945"/>
                  </a:lnTo>
                  <a:lnTo>
                    <a:pt x="1339851" y="1203643"/>
                  </a:lnTo>
                  <a:lnTo>
                    <a:pt x="1357631" y="1196975"/>
                  </a:lnTo>
                  <a:lnTo>
                    <a:pt x="1375411" y="1190943"/>
                  </a:lnTo>
                  <a:lnTo>
                    <a:pt x="1392556" y="1186498"/>
                  </a:lnTo>
                  <a:lnTo>
                    <a:pt x="1409066" y="1182053"/>
                  </a:lnTo>
                  <a:lnTo>
                    <a:pt x="1425576" y="1178878"/>
                  </a:lnTo>
                  <a:lnTo>
                    <a:pt x="1440816" y="1176020"/>
                  </a:lnTo>
                  <a:lnTo>
                    <a:pt x="1455421" y="1174115"/>
                  </a:lnTo>
                  <a:lnTo>
                    <a:pt x="1468756" y="1172210"/>
                  </a:lnTo>
                  <a:lnTo>
                    <a:pt x="1481138" y="1170940"/>
                  </a:lnTo>
                  <a:lnTo>
                    <a:pt x="1492251" y="1170305"/>
                  </a:lnTo>
                  <a:lnTo>
                    <a:pt x="1510031" y="1169988"/>
                  </a:lnTo>
                  <a:lnTo>
                    <a:pt x="1521778" y="1169670"/>
                  </a:lnTo>
                  <a:lnTo>
                    <a:pt x="1525906" y="1169988"/>
                  </a:lnTo>
                  <a:lnTo>
                    <a:pt x="1535113" y="1169035"/>
                  </a:lnTo>
                  <a:lnTo>
                    <a:pt x="1545273" y="1168400"/>
                  </a:lnTo>
                  <a:close/>
                  <a:moveTo>
                    <a:pt x="132112" y="791368"/>
                  </a:moveTo>
                  <a:lnTo>
                    <a:pt x="132112" y="822496"/>
                  </a:lnTo>
                  <a:lnTo>
                    <a:pt x="132112" y="1715664"/>
                  </a:lnTo>
                  <a:lnTo>
                    <a:pt x="396336" y="1715664"/>
                  </a:lnTo>
                  <a:lnTo>
                    <a:pt x="409674" y="1715029"/>
                  </a:lnTo>
                  <a:lnTo>
                    <a:pt x="423330" y="1714393"/>
                  </a:lnTo>
                  <a:lnTo>
                    <a:pt x="436350" y="1712805"/>
                  </a:lnTo>
                  <a:lnTo>
                    <a:pt x="449053" y="1710899"/>
                  </a:lnTo>
                  <a:lnTo>
                    <a:pt x="462074" y="1708041"/>
                  </a:lnTo>
                  <a:lnTo>
                    <a:pt x="474459" y="1705182"/>
                  </a:lnTo>
                  <a:lnTo>
                    <a:pt x="486845" y="1701371"/>
                  </a:lnTo>
                  <a:lnTo>
                    <a:pt x="498913" y="1697559"/>
                  </a:lnTo>
                  <a:lnTo>
                    <a:pt x="510663" y="1692795"/>
                  </a:lnTo>
                  <a:lnTo>
                    <a:pt x="522096" y="1687713"/>
                  </a:lnTo>
                  <a:lnTo>
                    <a:pt x="532893" y="1682313"/>
                  </a:lnTo>
                  <a:lnTo>
                    <a:pt x="543691" y="1676278"/>
                  </a:lnTo>
                  <a:lnTo>
                    <a:pt x="554171" y="1669608"/>
                  </a:lnTo>
                  <a:lnTo>
                    <a:pt x="564016" y="1662938"/>
                  </a:lnTo>
                  <a:lnTo>
                    <a:pt x="573861" y="1655632"/>
                  </a:lnTo>
                  <a:lnTo>
                    <a:pt x="582753" y="1648009"/>
                  </a:lnTo>
                  <a:lnTo>
                    <a:pt x="591327" y="1639751"/>
                  </a:lnTo>
                  <a:lnTo>
                    <a:pt x="599585" y="1631493"/>
                  </a:lnTo>
                  <a:lnTo>
                    <a:pt x="607524" y="1622917"/>
                  </a:lnTo>
                  <a:lnTo>
                    <a:pt x="614828" y="1613705"/>
                  </a:lnTo>
                  <a:lnTo>
                    <a:pt x="622132" y="1604494"/>
                  </a:lnTo>
                  <a:lnTo>
                    <a:pt x="628166" y="1594648"/>
                  </a:lnTo>
                  <a:lnTo>
                    <a:pt x="634200" y="1584484"/>
                  </a:lnTo>
                  <a:lnTo>
                    <a:pt x="639282" y="1574320"/>
                  </a:lnTo>
                  <a:lnTo>
                    <a:pt x="644045" y="1564156"/>
                  </a:lnTo>
                  <a:lnTo>
                    <a:pt x="648174" y="1553356"/>
                  </a:lnTo>
                  <a:lnTo>
                    <a:pt x="651667" y="1542239"/>
                  </a:lnTo>
                  <a:lnTo>
                    <a:pt x="654843" y="1531440"/>
                  </a:lnTo>
                  <a:lnTo>
                    <a:pt x="657383" y="1520005"/>
                  </a:lnTo>
                  <a:lnTo>
                    <a:pt x="658971" y="1508253"/>
                  </a:lnTo>
                  <a:lnTo>
                    <a:pt x="659606" y="1496501"/>
                  </a:lnTo>
                  <a:lnTo>
                    <a:pt x="659924" y="1484749"/>
                  </a:lnTo>
                  <a:lnTo>
                    <a:pt x="659924" y="1022601"/>
                  </a:lnTo>
                  <a:lnTo>
                    <a:pt x="659606" y="1010214"/>
                  </a:lnTo>
                  <a:lnTo>
                    <a:pt x="658971" y="998461"/>
                  </a:lnTo>
                  <a:lnTo>
                    <a:pt x="657383" y="987344"/>
                  </a:lnTo>
                  <a:lnTo>
                    <a:pt x="654843" y="975910"/>
                  </a:lnTo>
                  <a:lnTo>
                    <a:pt x="651667" y="964475"/>
                  </a:lnTo>
                  <a:lnTo>
                    <a:pt x="648174" y="953676"/>
                  </a:lnTo>
                  <a:lnTo>
                    <a:pt x="644045" y="942877"/>
                  </a:lnTo>
                  <a:lnTo>
                    <a:pt x="639282" y="932395"/>
                  </a:lnTo>
                  <a:lnTo>
                    <a:pt x="634200" y="922231"/>
                  </a:lnTo>
                  <a:lnTo>
                    <a:pt x="628166" y="912384"/>
                  </a:lnTo>
                  <a:lnTo>
                    <a:pt x="622132" y="902538"/>
                  </a:lnTo>
                  <a:lnTo>
                    <a:pt x="614828" y="893327"/>
                  </a:lnTo>
                  <a:lnTo>
                    <a:pt x="607524" y="884116"/>
                  </a:lnTo>
                  <a:lnTo>
                    <a:pt x="599585" y="875540"/>
                  </a:lnTo>
                  <a:lnTo>
                    <a:pt x="591327" y="866964"/>
                  </a:lnTo>
                  <a:lnTo>
                    <a:pt x="582753" y="859023"/>
                  </a:lnTo>
                  <a:lnTo>
                    <a:pt x="573861" y="851082"/>
                  </a:lnTo>
                  <a:lnTo>
                    <a:pt x="564016" y="844094"/>
                  </a:lnTo>
                  <a:lnTo>
                    <a:pt x="554171" y="837107"/>
                  </a:lnTo>
                  <a:lnTo>
                    <a:pt x="543691" y="830754"/>
                  </a:lnTo>
                  <a:lnTo>
                    <a:pt x="532893" y="825037"/>
                  </a:lnTo>
                  <a:lnTo>
                    <a:pt x="522096" y="819002"/>
                  </a:lnTo>
                  <a:lnTo>
                    <a:pt x="510663" y="813920"/>
                  </a:lnTo>
                  <a:lnTo>
                    <a:pt x="498913" y="809791"/>
                  </a:lnTo>
                  <a:lnTo>
                    <a:pt x="486845" y="805344"/>
                  </a:lnTo>
                  <a:lnTo>
                    <a:pt x="474459" y="801850"/>
                  </a:lnTo>
                  <a:lnTo>
                    <a:pt x="462074" y="798674"/>
                  </a:lnTo>
                  <a:lnTo>
                    <a:pt x="449053" y="795815"/>
                  </a:lnTo>
                  <a:lnTo>
                    <a:pt x="436350" y="793909"/>
                  </a:lnTo>
                  <a:lnTo>
                    <a:pt x="423330" y="792321"/>
                  </a:lnTo>
                  <a:lnTo>
                    <a:pt x="409674" y="791686"/>
                  </a:lnTo>
                  <a:lnTo>
                    <a:pt x="396336" y="791368"/>
                  </a:lnTo>
                  <a:lnTo>
                    <a:pt x="132112" y="791368"/>
                  </a:lnTo>
                  <a:close/>
                  <a:moveTo>
                    <a:pt x="1676943" y="617537"/>
                  </a:moveTo>
                  <a:lnTo>
                    <a:pt x="1679162" y="617855"/>
                  </a:lnTo>
                  <a:lnTo>
                    <a:pt x="1680746" y="618491"/>
                  </a:lnTo>
                  <a:lnTo>
                    <a:pt x="1682648" y="619127"/>
                  </a:lnTo>
                  <a:lnTo>
                    <a:pt x="1683916" y="620716"/>
                  </a:lnTo>
                  <a:lnTo>
                    <a:pt x="1685500" y="622306"/>
                  </a:lnTo>
                  <a:lnTo>
                    <a:pt x="1686451" y="623895"/>
                  </a:lnTo>
                  <a:lnTo>
                    <a:pt x="1687402" y="626121"/>
                  </a:lnTo>
                  <a:lnTo>
                    <a:pt x="1688669" y="631207"/>
                  </a:lnTo>
                  <a:lnTo>
                    <a:pt x="1689937" y="637247"/>
                  </a:lnTo>
                  <a:lnTo>
                    <a:pt x="1690254" y="644241"/>
                  </a:lnTo>
                  <a:lnTo>
                    <a:pt x="1690254" y="651235"/>
                  </a:lnTo>
                  <a:lnTo>
                    <a:pt x="1689303" y="666495"/>
                  </a:lnTo>
                  <a:lnTo>
                    <a:pt x="1687719" y="682072"/>
                  </a:lnTo>
                  <a:lnTo>
                    <a:pt x="1686768" y="695742"/>
                  </a:lnTo>
                  <a:lnTo>
                    <a:pt x="1686451" y="701147"/>
                  </a:lnTo>
                  <a:lnTo>
                    <a:pt x="1686451" y="706233"/>
                  </a:lnTo>
                  <a:lnTo>
                    <a:pt x="1687085" y="716406"/>
                  </a:lnTo>
                  <a:lnTo>
                    <a:pt x="1687402" y="726579"/>
                  </a:lnTo>
                  <a:lnTo>
                    <a:pt x="1688669" y="736752"/>
                  </a:lnTo>
                  <a:lnTo>
                    <a:pt x="1689937" y="746290"/>
                  </a:lnTo>
                  <a:lnTo>
                    <a:pt x="1691522" y="756145"/>
                  </a:lnTo>
                  <a:lnTo>
                    <a:pt x="1693106" y="765364"/>
                  </a:lnTo>
                  <a:lnTo>
                    <a:pt x="1695008" y="774583"/>
                  </a:lnTo>
                  <a:lnTo>
                    <a:pt x="1697226" y="783485"/>
                  </a:lnTo>
                  <a:lnTo>
                    <a:pt x="1701980" y="801606"/>
                  </a:lnTo>
                  <a:lnTo>
                    <a:pt x="1707685" y="818773"/>
                  </a:lnTo>
                  <a:lnTo>
                    <a:pt x="1713706" y="835622"/>
                  </a:lnTo>
                  <a:lnTo>
                    <a:pt x="1720362" y="852471"/>
                  </a:lnTo>
                  <a:lnTo>
                    <a:pt x="1727334" y="869002"/>
                  </a:lnTo>
                  <a:lnTo>
                    <a:pt x="1734940" y="885533"/>
                  </a:lnTo>
                  <a:lnTo>
                    <a:pt x="1749519" y="918596"/>
                  </a:lnTo>
                  <a:lnTo>
                    <a:pt x="1757125" y="935445"/>
                  </a:lnTo>
                  <a:lnTo>
                    <a:pt x="1765048" y="952612"/>
                  </a:lnTo>
                  <a:lnTo>
                    <a:pt x="1772020" y="970414"/>
                  </a:lnTo>
                  <a:lnTo>
                    <a:pt x="1778992" y="988853"/>
                  </a:lnTo>
                  <a:lnTo>
                    <a:pt x="1782478" y="999344"/>
                  </a:lnTo>
                  <a:lnTo>
                    <a:pt x="1785965" y="1009835"/>
                  </a:lnTo>
                  <a:lnTo>
                    <a:pt x="1789134" y="1020962"/>
                  </a:lnTo>
                  <a:lnTo>
                    <a:pt x="1791986" y="1032406"/>
                  </a:lnTo>
                  <a:lnTo>
                    <a:pt x="1794521" y="1043533"/>
                  </a:lnTo>
                  <a:lnTo>
                    <a:pt x="1796740" y="1054660"/>
                  </a:lnTo>
                  <a:lnTo>
                    <a:pt x="1798641" y="1066423"/>
                  </a:lnTo>
                  <a:lnTo>
                    <a:pt x="1800226" y="1077867"/>
                  </a:lnTo>
                  <a:lnTo>
                    <a:pt x="1782795" y="1072781"/>
                  </a:lnTo>
                  <a:lnTo>
                    <a:pt x="1766632" y="1068330"/>
                  </a:lnTo>
                  <a:lnTo>
                    <a:pt x="1749519" y="1064197"/>
                  </a:lnTo>
                  <a:lnTo>
                    <a:pt x="1733355" y="1060382"/>
                  </a:lnTo>
                  <a:lnTo>
                    <a:pt x="1717192" y="1056885"/>
                  </a:lnTo>
                  <a:lnTo>
                    <a:pt x="1701663" y="1053706"/>
                  </a:lnTo>
                  <a:lnTo>
                    <a:pt x="1685817" y="1051163"/>
                  </a:lnTo>
                  <a:lnTo>
                    <a:pt x="1670605" y="1048620"/>
                  </a:lnTo>
                  <a:lnTo>
                    <a:pt x="1655709" y="1046712"/>
                  </a:lnTo>
                  <a:lnTo>
                    <a:pt x="1641765" y="1044805"/>
                  </a:lnTo>
                  <a:lnTo>
                    <a:pt x="1628137" y="1043533"/>
                  </a:lnTo>
                  <a:lnTo>
                    <a:pt x="1614827" y="1042580"/>
                  </a:lnTo>
                  <a:lnTo>
                    <a:pt x="1601833" y="1041308"/>
                  </a:lnTo>
                  <a:lnTo>
                    <a:pt x="1589790" y="1040990"/>
                  </a:lnTo>
                  <a:lnTo>
                    <a:pt x="1578380" y="1040672"/>
                  </a:lnTo>
                  <a:lnTo>
                    <a:pt x="1567288" y="1040672"/>
                  </a:lnTo>
                  <a:lnTo>
                    <a:pt x="1563168" y="1027956"/>
                  </a:lnTo>
                  <a:lnTo>
                    <a:pt x="1559682" y="1016511"/>
                  </a:lnTo>
                  <a:lnTo>
                    <a:pt x="1556513" y="1006020"/>
                  </a:lnTo>
                  <a:lnTo>
                    <a:pt x="1553661" y="996483"/>
                  </a:lnTo>
                  <a:lnTo>
                    <a:pt x="1549857" y="979952"/>
                  </a:lnTo>
                  <a:lnTo>
                    <a:pt x="1547322" y="967235"/>
                  </a:lnTo>
                  <a:lnTo>
                    <a:pt x="1546371" y="957380"/>
                  </a:lnTo>
                  <a:lnTo>
                    <a:pt x="1545737" y="950704"/>
                  </a:lnTo>
                  <a:lnTo>
                    <a:pt x="1546371" y="947207"/>
                  </a:lnTo>
                  <a:lnTo>
                    <a:pt x="1546371" y="945936"/>
                  </a:lnTo>
                  <a:lnTo>
                    <a:pt x="1545104" y="936080"/>
                  </a:lnTo>
                  <a:lnTo>
                    <a:pt x="1544470" y="925907"/>
                  </a:lnTo>
                  <a:lnTo>
                    <a:pt x="1543519" y="916052"/>
                  </a:lnTo>
                  <a:lnTo>
                    <a:pt x="1542251" y="906833"/>
                  </a:lnTo>
                  <a:lnTo>
                    <a:pt x="1541301" y="902064"/>
                  </a:lnTo>
                  <a:lnTo>
                    <a:pt x="1540033" y="898249"/>
                  </a:lnTo>
                  <a:lnTo>
                    <a:pt x="1538448" y="894117"/>
                  </a:lnTo>
                  <a:lnTo>
                    <a:pt x="1536230" y="890620"/>
                  </a:lnTo>
                  <a:lnTo>
                    <a:pt x="1533694" y="887441"/>
                  </a:lnTo>
                  <a:lnTo>
                    <a:pt x="1530525" y="885215"/>
                  </a:lnTo>
                  <a:lnTo>
                    <a:pt x="1527039" y="883308"/>
                  </a:lnTo>
                  <a:lnTo>
                    <a:pt x="1522919" y="881718"/>
                  </a:lnTo>
                  <a:lnTo>
                    <a:pt x="1520384" y="883626"/>
                  </a:lnTo>
                  <a:lnTo>
                    <a:pt x="1513728" y="890620"/>
                  </a:lnTo>
                  <a:lnTo>
                    <a:pt x="1508974" y="896024"/>
                  </a:lnTo>
                  <a:lnTo>
                    <a:pt x="1503270" y="902700"/>
                  </a:lnTo>
                  <a:lnTo>
                    <a:pt x="1496931" y="910648"/>
                  </a:lnTo>
                  <a:lnTo>
                    <a:pt x="1489959" y="920503"/>
                  </a:lnTo>
                  <a:lnTo>
                    <a:pt x="1482670" y="931312"/>
                  </a:lnTo>
                  <a:lnTo>
                    <a:pt x="1474430" y="944028"/>
                  </a:lnTo>
                  <a:lnTo>
                    <a:pt x="1465873" y="958016"/>
                  </a:lnTo>
                  <a:lnTo>
                    <a:pt x="1456999" y="974229"/>
                  </a:lnTo>
                  <a:lnTo>
                    <a:pt x="1448125" y="991396"/>
                  </a:lnTo>
                  <a:lnTo>
                    <a:pt x="1439252" y="1011107"/>
                  </a:lnTo>
                  <a:lnTo>
                    <a:pt x="1430061" y="1032406"/>
                  </a:lnTo>
                  <a:lnTo>
                    <a:pt x="1421187" y="1054978"/>
                  </a:lnTo>
                  <a:lnTo>
                    <a:pt x="1404707" y="1059429"/>
                  </a:lnTo>
                  <a:lnTo>
                    <a:pt x="1387910" y="1064197"/>
                  </a:lnTo>
                  <a:lnTo>
                    <a:pt x="1370796" y="1069602"/>
                  </a:lnTo>
                  <a:lnTo>
                    <a:pt x="1353049" y="1076278"/>
                  </a:lnTo>
                  <a:lnTo>
                    <a:pt x="1335618" y="1083590"/>
                  </a:lnTo>
                  <a:lnTo>
                    <a:pt x="1326427" y="1087722"/>
                  </a:lnTo>
                  <a:lnTo>
                    <a:pt x="1317870" y="1092173"/>
                  </a:lnTo>
                  <a:lnTo>
                    <a:pt x="1308996" y="1096942"/>
                  </a:lnTo>
                  <a:lnTo>
                    <a:pt x="1300123" y="1101710"/>
                  </a:lnTo>
                  <a:lnTo>
                    <a:pt x="1291566" y="1107115"/>
                  </a:lnTo>
                  <a:lnTo>
                    <a:pt x="1283009" y="1112837"/>
                  </a:lnTo>
                  <a:lnTo>
                    <a:pt x="1280790" y="1100439"/>
                  </a:lnTo>
                  <a:lnTo>
                    <a:pt x="1279206" y="1088358"/>
                  </a:lnTo>
                  <a:lnTo>
                    <a:pt x="1278255" y="1076278"/>
                  </a:lnTo>
                  <a:lnTo>
                    <a:pt x="1277938" y="1064515"/>
                  </a:lnTo>
                  <a:lnTo>
                    <a:pt x="1277938" y="1052753"/>
                  </a:lnTo>
                  <a:lnTo>
                    <a:pt x="1278889" y="1040990"/>
                  </a:lnTo>
                  <a:lnTo>
                    <a:pt x="1279840" y="1029545"/>
                  </a:lnTo>
                  <a:lnTo>
                    <a:pt x="1281424" y="1018419"/>
                  </a:lnTo>
                  <a:lnTo>
                    <a:pt x="1283326" y="1007610"/>
                  </a:lnTo>
                  <a:lnTo>
                    <a:pt x="1285544" y="997119"/>
                  </a:lnTo>
                  <a:lnTo>
                    <a:pt x="1288080" y="986310"/>
                  </a:lnTo>
                  <a:lnTo>
                    <a:pt x="1290932" y="976137"/>
                  </a:lnTo>
                  <a:lnTo>
                    <a:pt x="1294101" y="966282"/>
                  </a:lnTo>
                  <a:lnTo>
                    <a:pt x="1297270" y="957062"/>
                  </a:lnTo>
                  <a:lnTo>
                    <a:pt x="1300756" y="947843"/>
                  </a:lnTo>
                  <a:lnTo>
                    <a:pt x="1304243" y="938942"/>
                  </a:lnTo>
                  <a:lnTo>
                    <a:pt x="1311532" y="922728"/>
                  </a:lnTo>
                  <a:lnTo>
                    <a:pt x="1319138" y="907787"/>
                  </a:lnTo>
                  <a:lnTo>
                    <a:pt x="1325793" y="895388"/>
                  </a:lnTo>
                  <a:lnTo>
                    <a:pt x="1332449" y="884262"/>
                  </a:lnTo>
                  <a:lnTo>
                    <a:pt x="1337836" y="875678"/>
                  </a:lnTo>
                  <a:lnTo>
                    <a:pt x="1342273" y="869002"/>
                  </a:lnTo>
                  <a:lnTo>
                    <a:pt x="1346076" y="863915"/>
                  </a:lnTo>
                  <a:lnTo>
                    <a:pt x="1349563" y="857557"/>
                  </a:lnTo>
                  <a:lnTo>
                    <a:pt x="1353366" y="850881"/>
                  </a:lnTo>
                  <a:lnTo>
                    <a:pt x="1358119" y="843887"/>
                  </a:lnTo>
                  <a:lnTo>
                    <a:pt x="1363507" y="836575"/>
                  </a:lnTo>
                  <a:lnTo>
                    <a:pt x="1369529" y="828628"/>
                  </a:lnTo>
                  <a:lnTo>
                    <a:pt x="1375867" y="820362"/>
                  </a:lnTo>
                  <a:lnTo>
                    <a:pt x="1390129" y="803195"/>
                  </a:lnTo>
                  <a:lnTo>
                    <a:pt x="1398052" y="794612"/>
                  </a:lnTo>
                  <a:lnTo>
                    <a:pt x="1406292" y="785074"/>
                  </a:lnTo>
                  <a:lnTo>
                    <a:pt x="1415165" y="776173"/>
                  </a:lnTo>
                  <a:lnTo>
                    <a:pt x="1424673" y="766636"/>
                  </a:lnTo>
                  <a:lnTo>
                    <a:pt x="1434498" y="757416"/>
                  </a:lnTo>
                  <a:lnTo>
                    <a:pt x="1444322" y="747879"/>
                  </a:lnTo>
                  <a:lnTo>
                    <a:pt x="1454781" y="738342"/>
                  </a:lnTo>
                  <a:lnTo>
                    <a:pt x="1465873" y="729123"/>
                  </a:lnTo>
                  <a:lnTo>
                    <a:pt x="1476965" y="719585"/>
                  </a:lnTo>
                  <a:lnTo>
                    <a:pt x="1488374" y="710684"/>
                  </a:lnTo>
                  <a:lnTo>
                    <a:pt x="1500418" y="701465"/>
                  </a:lnTo>
                  <a:lnTo>
                    <a:pt x="1512778" y="692881"/>
                  </a:lnTo>
                  <a:lnTo>
                    <a:pt x="1524821" y="684298"/>
                  </a:lnTo>
                  <a:lnTo>
                    <a:pt x="1537814" y="676032"/>
                  </a:lnTo>
                  <a:lnTo>
                    <a:pt x="1550491" y="668084"/>
                  </a:lnTo>
                  <a:lnTo>
                    <a:pt x="1563485" y="660772"/>
                  </a:lnTo>
                  <a:lnTo>
                    <a:pt x="1577113" y="653779"/>
                  </a:lnTo>
                  <a:lnTo>
                    <a:pt x="1590423" y="647102"/>
                  </a:lnTo>
                  <a:lnTo>
                    <a:pt x="1604051" y="640744"/>
                  </a:lnTo>
                  <a:lnTo>
                    <a:pt x="1618313" y="635022"/>
                  </a:lnTo>
                  <a:lnTo>
                    <a:pt x="1631940" y="629618"/>
                  </a:lnTo>
                  <a:lnTo>
                    <a:pt x="1645885" y="625167"/>
                  </a:lnTo>
                  <a:lnTo>
                    <a:pt x="1660463" y="621034"/>
                  </a:lnTo>
                  <a:lnTo>
                    <a:pt x="1674725" y="617855"/>
                  </a:lnTo>
                  <a:lnTo>
                    <a:pt x="1676943" y="617537"/>
                  </a:lnTo>
                  <a:close/>
                  <a:moveTo>
                    <a:pt x="346476" y="395287"/>
                  </a:moveTo>
                  <a:lnTo>
                    <a:pt x="974007" y="395287"/>
                  </a:lnTo>
                  <a:lnTo>
                    <a:pt x="990521" y="395922"/>
                  </a:lnTo>
                  <a:lnTo>
                    <a:pt x="1006400" y="396875"/>
                  </a:lnTo>
                  <a:lnTo>
                    <a:pt x="1022596" y="398781"/>
                  </a:lnTo>
                  <a:lnTo>
                    <a:pt x="1038475" y="401322"/>
                  </a:lnTo>
                  <a:lnTo>
                    <a:pt x="1053719" y="404816"/>
                  </a:lnTo>
                  <a:lnTo>
                    <a:pt x="1069598" y="408627"/>
                  </a:lnTo>
                  <a:lnTo>
                    <a:pt x="1084524" y="413392"/>
                  </a:lnTo>
                  <a:lnTo>
                    <a:pt x="1099450" y="418791"/>
                  </a:lnTo>
                  <a:lnTo>
                    <a:pt x="1113423" y="424826"/>
                  </a:lnTo>
                  <a:lnTo>
                    <a:pt x="1127397" y="431497"/>
                  </a:lnTo>
                  <a:lnTo>
                    <a:pt x="1141370" y="438484"/>
                  </a:lnTo>
                  <a:lnTo>
                    <a:pt x="1154708" y="446425"/>
                  </a:lnTo>
                  <a:lnTo>
                    <a:pt x="1168046" y="454683"/>
                  </a:lnTo>
                  <a:lnTo>
                    <a:pt x="1180432" y="463577"/>
                  </a:lnTo>
                  <a:lnTo>
                    <a:pt x="1192500" y="473106"/>
                  </a:lnTo>
                  <a:lnTo>
                    <a:pt x="1203933" y="483270"/>
                  </a:lnTo>
                  <a:lnTo>
                    <a:pt x="1215365" y="493751"/>
                  </a:lnTo>
                  <a:lnTo>
                    <a:pt x="1226163" y="504868"/>
                  </a:lnTo>
                  <a:lnTo>
                    <a:pt x="1236643" y="515985"/>
                  </a:lnTo>
                  <a:lnTo>
                    <a:pt x="1246170" y="527738"/>
                  </a:lnTo>
                  <a:lnTo>
                    <a:pt x="1255380" y="540443"/>
                  </a:lnTo>
                  <a:lnTo>
                    <a:pt x="1264272" y="552830"/>
                  </a:lnTo>
                  <a:lnTo>
                    <a:pt x="1272211" y="566171"/>
                  </a:lnTo>
                  <a:lnTo>
                    <a:pt x="1280151" y="579511"/>
                  </a:lnTo>
                  <a:lnTo>
                    <a:pt x="1286820" y="593804"/>
                  </a:lnTo>
                  <a:lnTo>
                    <a:pt x="1293489" y="607780"/>
                  </a:lnTo>
                  <a:lnTo>
                    <a:pt x="1298888" y="622391"/>
                  </a:lnTo>
                  <a:lnTo>
                    <a:pt x="1303969" y="637319"/>
                  </a:lnTo>
                  <a:lnTo>
                    <a:pt x="1308098" y="652565"/>
                  </a:lnTo>
                  <a:lnTo>
                    <a:pt x="1312226" y="667811"/>
                  </a:lnTo>
                  <a:lnTo>
                    <a:pt x="1315402" y="684010"/>
                  </a:lnTo>
                  <a:lnTo>
                    <a:pt x="1317625" y="699574"/>
                  </a:lnTo>
                  <a:lnTo>
                    <a:pt x="1305240" y="712914"/>
                  </a:lnTo>
                  <a:lnTo>
                    <a:pt x="1293807" y="726255"/>
                  </a:lnTo>
                  <a:lnTo>
                    <a:pt x="1282692" y="739277"/>
                  </a:lnTo>
                  <a:lnTo>
                    <a:pt x="1272847" y="751347"/>
                  </a:lnTo>
                  <a:lnTo>
                    <a:pt x="1263637" y="763417"/>
                  </a:lnTo>
                  <a:lnTo>
                    <a:pt x="1255380" y="775169"/>
                  </a:lnTo>
                  <a:lnTo>
                    <a:pt x="1247758" y="786604"/>
                  </a:lnTo>
                  <a:lnTo>
                    <a:pt x="1241724" y="796768"/>
                  </a:lnTo>
                  <a:lnTo>
                    <a:pt x="1236008" y="805026"/>
                  </a:lnTo>
                  <a:lnTo>
                    <a:pt x="1229021" y="815508"/>
                  </a:lnTo>
                  <a:lnTo>
                    <a:pt x="1221717" y="828213"/>
                  </a:lnTo>
                  <a:lnTo>
                    <a:pt x="1213142" y="842506"/>
                  </a:lnTo>
                  <a:lnTo>
                    <a:pt x="1204250" y="859341"/>
                  </a:lnTo>
                  <a:lnTo>
                    <a:pt x="1195676" y="877763"/>
                  </a:lnTo>
                  <a:lnTo>
                    <a:pt x="1191547" y="887609"/>
                  </a:lnTo>
                  <a:lnTo>
                    <a:pt x="1187101" y="897774"/>
                  </a:lnTo>
                  <a:lnTo>
                    <a:pt x="1182655" y="908573"/>
                  </a:lnTo>
                  <a:lnTo>
                    <a:pt x="1178844" y="919690"/>
                  </a:lnTo>
                  <a:lnTo>
                    <a:pt x="1175033" y="931124"/>
                  </a:lnTo>
                  <a:lnTo>
                    <a:pt x="1171540" y="942877"/>
                  </a:lnTo>
                  <a:lnTo>
                    <a:pt x="1168046" y="954946"/>
                  </a:lnTo>
                  <a:lnTo>
                    <a:pt x="1164871" y="967651"/>
                  </a:lnTo>
                  <a:lnTo>
                    <a:pt x="1162012" y="980039"/>
                  </a:lnTo>
                  <a:lnTo>
                    <a:pt x="1159789" y="993379"/>
                  </a:lnTo>
                  <a:lnTo>
                    <a:pt x="1157249" y="1006720"/>
                  </a:lnTo>
                  <a:lnTo>
                    <a:pt x="1155661" y="1020695"/>
                  </a:lnTo>
                  <a:lnTo>
                    <a:pt x="1154708" y="1034353"/>
                  </a:lnTo>
                  <a:lnTo>
                    <a:pt x="1153755" y="1048329"/>
                  </a:lnTo>
                  <a:lnTo>
                    <a:pt x="1153755" y="1062940"/>
                  </a:lnTo>
                  <a:lnTo>
                    <a:pt x="1153755" y="1077551"/>
                  </a:lnTo>
                  <a:lnTo>
                    <a:pt x="1155026" y="1092161"/>
                  </a:lnTo>
                  <a:lnTo>
                    <a:pt x="1156614" y="1107090"/>
                  </a:lnTo>
                  <a:lnTo>
                    <a:pt x="1158519" y="1122336"/>
                  </a:lnTo>
                  <a:lnTo>
                    <a:pt x="1161377" y="1137900"/>
                  </a:lnTo>
                  <a:lnTo>
                    <a:pt x="1162965" y="1143617"/>
                  </a:lnTo>
                  <a:lnTo>
                    <a:pt x="1164871" y="1149017"/>
                  </a:lnTo>
                  <a:lnTo>
                    <a:pt x="1166776" y="1154734"/>
                  </a:lnTo>
                  <a:lnTo>
                    <a:pt x="1168682" y="1160134"/>
                  </a:lnTo>
                  <a:lnTo>
                    <a:pt x="1153120" y="1173474"/>
                  </a:lnTo>
                  <a:lnTo>
                    <a:pt x="1145181" y="1180144"/>
                  </a:lnTo>
                  <a:lnTo>
                    <a:pt x="1137877" y="1187450"/>
                  </a:lnTo>
                  <a:lnTo>
                    <a:pt x="1130255" y="1194437"/>
                  </a:lnTo>
                  <a:lnTo>
                    <a:pt x="1122951" y="1202060"/>
                  </a:lnTo>
                  <a:lnTo>
                    <a:pt x="1115646" y="1210001"/>
                  </a:lnTo>
                  <a:lnTo>
                    <a:pt x="1108660" y="1217624"/>
                  </a:lnTo>
                  <a:lnTo>
                    <a:pt x="1101990" y="1225882"/>
                  </a:lnTo>
                  <a:lnTo>
                    <a:pt x="1095321" y="1234141"/>
                  </a:lnTo>
                  <a:lnTo>
                    <a:pt x="1088652" y="1242717"/>
                  </a:lnTo>
                  <a:lnTo>
                    <a:pt x="1082618" y="1251928"/>
                  </a:lnTo>
                  <a:lnTo>
                    <a:pt x="1076267" y="1260822"/>
                  </a:lnTo>
                  <a:lnTo>
                    <a:pt x="1070233" y="1269715"/>
                  </a:lnTo>
                  <a:lnTo>
                    <a:pt x="1064834" y="1279244"/>
                  </a:lnTo>
                  <a:lnTo>
                    <a:pt x="1059118" y="1289090"/>
                  </a:lnTo>
                  <a:lnTo>
                    <a:pt x="1053719" y="1298937"/>
                  </a:lnTo>
                  <a:lnTo>
                    <a:pt x="1048320" y="1309101"/>
                  </a:lnTo>
                  <a:lnTo>
                    <a:pt x="1043556" y="1319265"/>
                  </a:lnTo>
                  <a:lnTo>
                    <a:pt x="1039110" y="1329747"/>
                  </a:lnTo>
                  <a:lnTo>
                    <a:pt x="1034347" y="1340864"/>
                  </a:lnTo>
                  <a:lnTo>
                    <a:pt x="1029901" y="1351663"/>
                  </a:lnTo>
                  <a:lnTo>
                    <a:pt x="1026090" y="1363097"/>
                  </a:lnTo>
                  <a:lnTo>
                    <a:pt x="1022279" y="1374532"/>
                  </a:lnTo>
                  <a:lnTo>
                    <a:pt x="1018468" y="1386284"/>
                  </a:lnTo>
                  <a:lnTo>
                    <a:pt x="1014974" y="1398036"/>
                  </a:lnTo>
                  <a:lnTo>
                    <a:pt x="1011799" y="1410106"/>
                  </a:lnTo>
                  <a:lnTo>
                    <a:pt x="1009258" y="1422811"/>
                  </a:lnTo>
                  <a:lnTo>
                    <a:pt x="1006400" y="1435517"/>
                  </a:lnTo>
                  <a:lnTo>
                    <a:pt x="1004177" y="1448539"/>
                  </a:lnTo>
                  <a:lnTo>
                    <a:pt x="1002271" y="1461562"/>
                  </a:lnTo>
                  <a:lnTo>
                    <a:pt x="1000048" y="1474902"/>
                  </a:lnTo>
                  <a:lnTo>
                    <a:pt x="998460" y="1488560"/>
                  </a:lnTo>
                  <a:lnTo>
                    <a:pt x="997508" y="1504759"/>
                  </a:lnTo>
                  <a:lnTo>
                    <a:pt x="996237" y="1525723"/>
                  </a:lnTo>
                  <a:lnTo>
                    <a:pt x="995602" y="1551133"/>
                  </a:lnTo>
                  <a:lnTo>
                    <a:pt x="995602" y="1565744"/>
                  </a:lnTo>
                  <a:lnTo>
                    <a:pt x="995920" y="1580990"/>
                  </a:lnTo>
                  <a:lnTo>
                    <a:pt x="996237" y="1596871"/>
                  </a:lnTo>
                  <a:lnTo>
                    <a:pt x="997190" y="1613705"/>
                  </a:lnTo>
                  <a:lnTo>
                    <a:pt x="998460" y="1630857"/>
                  </a:lnTo>
                  <a:lnTo>
                    <a:pt x="1000048" y="1648962"/>
                  </a:lnTo>
                  <a:lnTo>
                    <a:pt x="1002589" y="1667384"/>
                  </a:lnTo>
                  <a:lnTo>
                    <a:pt x="1005130" y="1686124"/>
                  </a:lnTo>
                  <a:lnTo>
                    <a:pt x="1008941" y="1705182"/>
                  </a:lnTo>
                  <a:lnTo>
                    <a:pt x="1012751" y="1724557"/>
                  </a:lnTo>
                  <a:lnTo>
                    <a:pt x="1017515" y="1744250"/>
                  </a:lnTo>
                  <a:lnTo>
                    <a:pt x="1022914" y="1763308"/>
                  </a:lnTo>
                  <a:lnTo>
                    <a:pt x="1029265" y="1783001"/>
                  </a:lnTo>
                  <a:lnTo>
                    <a:pt x="1036252" y="1802376"/>
                  </a:lnTo>
                  <a:lnTo>
                    <a:pt x="1044192" y="1821434"/>
                  </a:lnTo>
                  <a:lnTo>
                    <a:pt x="1048320" y="1831280"/>
                  </a:lnTo>
                  <a:lnTo>
                    <a:pt x="1053084" y="1840491"/>
                  </a:lnTo>
                  <a:lnTo>
                    <a:pt x="1057847" y="1849702"/>
                  </a:lnTo>
                  <a:lnTo>
                    <a:pt x="1062929" y="1858914"/>
                  </a:lnTo>
                  <a:lnTo>
                    <a:pt x="1068327" y="1868125"/>
                  </a:lnTo>
                  <a:lnTo>
                    <a:pt x="1073726" y="1877018"/>
                  </a:lnTo>
                  <a:lnTo>
                    <a:pt x="1079760" y="1885594"/>
                  </a:lnTo>
                  <a:lnTo>
                    <a:pt x="1085476" y="1894488"/>
                  </a:lnTo>
                  <a:lnTo>
                    <a:pt x="1092146" y="1902746"/>
                  </a:lnTo>
                  <a:lnTo>
                    <a:pt x="1098815" y="1911640"/>
                  </a:lnTo>
                  <a:lnTo>
                    <a:pt x="1105484" y="1919581"/>
                  </a:lnTo>
                  <a:lnTo>
                    <a:pt x="1113106" y="1927521"/>
                  </a:lnTo>
                  <a:lnTo>
                    <a:pt x="1120410" y="1935462"/>
                  </a:lnTo>
                  <a:lnTo>
                    <a:pt x="1128349" y="1943403"/>
                  </a:lnTo>
                  <a:lnTo>
                    <a:pt x="1119775" y="1947214"/>
                  </a:lnTo>
                  <a:lnTo>
                    <a:pt x="1110565" y="1951343"/>
                  </a:lnTo>
                  <a:lnTo>
                    <a:pt x="1101673" y="1955155"/>
                  </a:lnTo>
                  <a:lnTo>
                    <a:pt x="1092146" y="1958649"/>
                  </a:lnTo>
                  <a:lnTo>
                    <a:pt x="1083253" y="1962143"/>
                  </a:lnTo>
                  <a:lnTo>
                    <a:pt x="1073726" y="1964684"/>
                  </a:lnTo>
                  <a:lnTo>
                    <a:pt x="1064199" y="1967542"/>
                  </a:lnTo>
                  <a:lnTo>
                    <a:pt x="1054672" y="1970401"/>
                  </a:lnTo>
                  <a:lnTo>
                    <a:pt x="1044827" y="1972307"/>
                  </a:lnTo>
                  <a:lnTo>
                    <a:pt x="1034664" y="1974212"/>
                  </a:lnTo>
                  <a:lnTo>
                    <a:pt x="1024819" y="1975801"/>
                  </a:lnTo>
                  <a:lnTo>
                    <a:pt x="1014657" y="1977389"/>
                  </a:lnTo>
                  <a:lnTo>
                    <a:pt x="1004494" y="1978024"/>
                  </a:lnTo>
                  <a:lnTo>
                    <a:pt x="994332" y="1978977"/>
                  </a:lnTo>
                  <a:lnTo>
                    <a:pt x="984170" y="1979612"/>
                  </a:lnTo>
                  <a:lnTo>
                    <a:pt x="974007" y="1979612"/>
                  </a:lnTo>
                  <a:lnTo>
                    <a:pt x="955588" y="1979612"/>
                  </a:lnTo>
                  <a:lnTo>
                    <a:pt x="364895" y="1979612"/>
                  </a:lnTo>
                  <a:lnTo>
                    <a:pt x="346476" y="1979612"/>
                  </a:lnTo>
                  <a:lnTo>
                    <a:pt x="328692" y="1979294"/>
                  </a:lnTo>
                  <a:lnTo>
                    <a:pt x="311225" y="1977706"/>
                  </a:lnTo>
                  <a:lnTo>
                    <a:pt x="294076" y="1975801"/>
                  </a:lnTo>
                  <a:lnTo>
                    <a:pt x="276609" y="1972624"/>
                  </a:lnTo>
                  <a:lnTo>
                    <a:pt x="259778" y="1968813"/>
                  </a:lnTo>
                  <a:lnTo>
                    <a:pt x="243264" y="1964048"/>
                  </a:lnTo>
                  <a:lnTo>
                    <a:pt x="227385" y="1958649"/>
                  </a:lnTo>
                  <a:lnTo>
                    <a:pt x="211506" y="1952614"/>
                  </a:lnTo>
                  <a:lnTo>
                    <a:pt x="196262" y="1945626"/>
                  </a:lnTo>
                  <a:lnTo>
                    <a:pt x="181336" y="1937685"/>
                  </a:lnTo>
                  <a:lnTo>
                    <a:pt x="167045" y="1929427"/>
                  </a:lnTo>
                  <a:lnTo>
                    <a:pt x="152754" y="1920533"/>
                  </a:lnTo>
                  <a:lnTo>
                    <a:pt x="139098" y="1910687"/>
                  </a:lnTo>
                  <a:lnTo>
                    <a:pt x="126078" y="1900523"/>
                  </a:lnTo>
                  <a:lnTo>
                    <a:pt x="113692" y="1889406"/>
                  </a:lnTo>
                  <a:lnTo>
                    <a:pt x="101624" y="1878289"/>
                  </a:lnTo>
                  <a:lnTo>
                    <a:pt x="90192" y="1865901"/>
                  </a:lnTo>
                  <a:lnTo>
                    <a:pt x="79077" y="1853514"/>
                  </a:lnTo>
                  <a:lnTo>
                    <a:pt x="68914" y="1840491"/>
                  </a:lnTo>
                  <a:lnTo>
                    <a:pt x="59069" y="1826833"/>
                  </a:lnTo>
                  <a:lnTo>
                    <a:pt x="50177" y="1812858"/>
                  </a:lnTo>
                  <a:lnTo>
                    <a:pt x="41920" y="1798247"/>
                  </a:lnTo>
                  <a:lnTo>
                    <a:pt x="33981" y="1783318"/>
                  </a:lnTo>
                  <a:lnTo>
                    <a:pt x="26994" y="1768072"/>
                  </a:lnTo>
                  <a:lnTo>
                    <a:pt x="21278" y="1752509"/>
                  </a:lnTo>
                  <a:lnTo>
                    <a:pt x="15561" y="1736310"/>
                  </a:lnTo>
                  <a:lnTo>
                    <a:pt x="11115" y="1719793"/>
                  </a:lnTo>
                  <a:lnTo>
                    <a:pt x="6987" y="1702959"/>
                  </a:lnTo>
                  <a:lnTo>
                    <a:pt x="3811" y="1686124"/>
                  </a:lnTo>
                  <a:lnTo>
                    <a:pt x="1588" y="1668337"/>
                  </a:lnTo>
                  <a:lnTo>
                    <a:pt x="318" y="1650868"/>
                  </a:lnTo>
                  <a:lnTo>
                    <a:pt x="0" y="1633081"/>
                  </a:lnTo>
                  <a:lnTo>
                    <a:pt x="0" y="792321"/>
                  </a:lnTo>
                  <a:lnTo>
                    <a:pt x="0" y="742136"/>
                  </a:lnTo>
                  <a:lnTo>
                    <a:pt x="318" y="724349"/>
                  </a:lnTo>
                  <a:lnTo>
                    <a:pt x="1588" y="706562"/>
                  </a:lnTo>
                  <a:lnTo>
                    <a:pt x="3811" y="689410"/>
                  </a:lnTo>
                  <a:lnTo>
                    <a:pt x="6987" y="672258"/>
                  </a:lnTo>
                  <a:lnTo>
                    <a:pt x="11115" y="655106"/>
                  </a:lnTo>
                  <a:lnTo>
                    <a:pt x="15561" y="638907"/>
                  </a:lnTo>
                  <a:lnTo>
                    <a:pt x="21278" y="622708"/>
                  </a:lnTo>
                  <a:lnTo>
                    <a:pt x="26994" y="607144"/>
                  </a:lnTo>
                  <a:lnTo>
                    <a:pt x="33981" y="591898"/>
                  </a:lnTo>
                  <a:lnTo>
                    <a:pt x="41920" y="576970"/>
                  </a:lnTo>
                  <a:lnTo>
                    <a:pt x="50177" y="562359"/>
                  </a:lnTo>
                  <a:lnTo>
                    <a:pt x="59069" y="548383"/>
                  </a:lnTo>
                  <a:lnTo>
                    <a:pt x="68914" y="534408"/>
                  </a:lnTo>
                  <a:lnTo>
                    <a:pt x="79077" y="521703"/>
                  </a:lnTo>
                  <a:lnTo>
                    <a:pt x="90192" y="508998"/>
                  </a:lnTo>
                  <a:lnTo>
                    <a:pt x="101624" y="496928"/>
                  </a:lnTo>
                  <a:lnTo>
                    <a:pt x="113692" y="485493"/>
                  </a:lnTo>
                  <a:lnTo>
                    <a:pt x="126078" y="474694"/>
                  </a:lnTo>
                  <a:lnTo>
                    <a:pt x="139098" y="463894"/>
                  </a:lnTo>
                  <a:lnTo>
                    <a:pt x="152754" y="454683"/>
                  </a:lnTo>
                  <a:lnTo>
                    <a:pt x="167045" y="445472"/>
                  </a:lnTo>
                  <a:lnTo>
                    <a:pt x="181336" y="437214"/>
                  </a:lnTo>
                  <a:lnTo>
                    <a:pt x="196262" y="429591"/>
                  </a:lnTo>
                  <a:lnTo>
                    <a:pt x="211506" y="422285"/>
                  </a:lnTo>
                  <a:lnTo>
                    <a:pt x="227385" y="416250"/>
                  </a:lnTo>
                  <a:lnTo>
                    <a:pt x="243264" y="411168"/>
                  </a:lnTo>
                  <a:lnTo>
                    <a:pt x="259778" y="406404"/>
                  </a:lnTo>
                  <a:lnTo>
                    <a:pt x="276609" y="402592"/>
                  </a:lnTo>
                  <a:lnTo>
                    <a:pt x="294076" y="399416"/>
                  </a:lnTo>
                  <a:lnTo>
                    <a:pt x="311225" y="396875"/>
                  </a:lnTo>
                  <a:lnTo>
                    <a:pt x="328692" y="395922"/>
                  </a:lnTo>
                  <a:lnTo>
                    <a:pt x="346476" y="395287"/>
                  </a:lnTo>
                  <a:close/>
                  <a:moveTo>
                    <a:pt x="388620" y="0"/>
                  </a:moveTo>
                  <a:lnTo>
                    <a:pt x="395923" y="0"/>
                  </a:lnTo>
                  <a:lnTo>
                    <a:pt x="923608" y="0"/>
                  </a:lnTo>
                  <a:lnTo>
                    <a:pt x="930275" y="0"/>
                  </a:lnTo>
                  <a:lnTo>
                    <a:pt x="937260" y="318"/>
                  </a:lnTo>
                  <a:lnTo>
                    <a:pt x="943610" y="1270"/>
                  </a:lnTo>
                  <a:lnTo>
                    <a:pt x="950278" y="2223"/>
                  </a:lnTo>
                  <a:lnTo>
                    <a:pt x="956628" y="3810"/>
                  </a:lnTo>
                  <a:lnTo>
                    <a:pt x="962660" y="5715"/>
                  </a:lnTo>
                  <a:lnTo>
                    <a:pt x="969010" y="7938"/>
                  </a:lnTo>
                  <a:lnTo>
                    <a:pt x="975043" y="10160"/>
                  </a:lnTo>
                  <a:lnTo>
                    <a:pt x="980758" y="13018"/>
                  </a:lnTo>
                  <a:lnTo>
                    <a:pt x="986155" y="15558"/>
                  </a:lnTo>
                  <a:lnTo>
                    <a:pt x="991870" y="18733"/>
                  </a:lnTo>
                  <a:lnTo>
                    <a:pt x="997268" y="22225"/>
                  </a:lnTo>
                  <a:lnTo>
                    <a:pt x="1002348" y="25718"/>
                  </a:lnTo>
                  <a:lnTo>
                    <a:pt x="1007428" y="29845"/>
                  </a:lnTo>
                  <a:lnTo>
                    <a:pt x="1012190" y="33973"/>
                  </a:lnTo>
                  <a:lnTo>
                    <a:pt x="1016953" y="38418"/>
                  </a:lnTo>
                  <a:lnTo>
                    <a:pt x="1021080" y="43180"/>
                  </a:lnTo>
                  <a:lnTo>
                    <a:pt x="1025525" y="47625"/>
                  </a:lnTo>
                  <a:lnTo>
                    <a:pt x="1029335" y="53023"/>
                  </a:lnTo>
                  <a:lnTo>
                    <a:pt x="1032828" y="58103"/>
                  </a:lnTo>
                  <a:lnTo>
                    <a:pt x="1036320" y="63183"/>
                  </a:lnTo>
                  <a:lnTo>
                    <a:pt x="1039495" y="68898"/>
                  </a:lnTo>
                  <a:lnTo>
                    <a:pt x="1042353" y="74295"/>
                  </a:lnTo>
                  <a:lnTo>
                    <a:pt x="1045210" y="80328"/>
                  </a:lnTo>
                  <a:lnTo>
                    <a:pt x="1047433" y="86043"/>
                  </a:lnTo>
                  <a:lnTo>
                    <a:pt x="1049338" y="92393"/>
                  </a:lnTo>
                  <a:lnTo>
                    <a:pt x="1051243" y="98743"/>
                  </a:lnTo>
                  <a:lnTo>
                    <a:pt x="1052830" y="105093"/>
                  </a:lnTo>
                  <a:lnTo>
                    <a:pt x="1054100" y="111760"/>
                  </a:lnTo>
                  <a:lnTo>
                    <a:pt x="1054735" y="118428"/>
                  </a:lnTo>
                  <a:lnTo>
                    <a:pt x="1055370" y="125095"/>
                  </a:lnTo>
                  <a:lnTo>
                    <a:pt x="1055688" y="131763"/>
                  </a:lnTo>
                  <a:lnTo>
                    <a:pt x="1055370" y="138430"/>
                  </a:lnTo>
                  <a:lnTo>
                    <a:pt x="1054735" y="145098"/>
                  </a:lnTo>
                  <a:lnTo>
                    <a:pt x="1054100" y="151448"/>
                  </a:lnTo>
                  <a:lnTo>
                    <a:pt x="1052830" y="158115"/>
                  </a:lnTo>
                  <a:lnTo>
                    <a:pt x="1051243" y="164465"/>
                  </a:lnTo>
                  <a:lnTo>
                    <a:pt x="1049338" y="170815"/>
                  </a:lnTo>
                  <a:lnTo>
                    <a:pt x="1047433" y="177165"/>
                  </a:lnTo>
                  <a:lnTo>
                    <a:pt x="1045210" y="182880"/>
                  </a:lnTo>
                  <a:lnTo>
                    <a:pt x="1042353" y="188913"/>
                  </a:lnTo>
                  <a:lnTo>
                    <a:pt x="1039495" y="194628"/>
                  </a:lnTo>
                  <a:lnTo>
                    <a:pt x="1036320" y="200343"/>
                  </a:lnTo>
                  <a:lnTo>
                    <a:pt x="1032828" y="205740"/>
                  </a:lnTo>
                  <a:lnTo>
                    <a:pt x="1029335" y="210820"/>
                  </a:lnTo>
                  <a:lnTo>
                    <a:pt x="1025525" y="215900"/>
                  </a:lnTo>
                  <a:lnTo>
                    <a:pt x="1021080" y="220663"/>
                  </a:lnTo>
                  <a:lnTo>
                    <a:pt x="1016953" y="225108"/>
                  </a:lnTo>
                  <a:lnTo>
                    <a:pt x="1012190" y="229553"/>
                  </a:lnTo>
                  <a:lnTo>
                    <a:pt x="1007428" y="233363"/>
                  </a:lnTo>
                  <a:lnTo>
                    <a:pt x="1002348" y="237490"/>
                  </a:lnTo>
                  <a:lnTo>
                    <a:pt x="997268" y="241300"/>
                  </a:lnTo>
                  <a:lnTo>
                    <a:pt x="991870" y="244793"/>
                  </a:lnTo>
                  <a:lnTo>
                    <a:pt x="986155" y="247968"/>
                  </a:lnTo>
                  <a:lnTo>
                    <a:pt x="980758" y="250825"/>
                  </a:lnTo>
                  <a:lnTo>
                    <a:pt x="975043" y="253365"/>
                  </a:lnTo>
                  <a:lnTo>
                    <a:pt x="969010" y="255905"/>
                  </a:lnTo>
                  <a:lnTo>
                    <a:pt x="962660" y="257810"/>
                  </a:lnTo>
                  <a:lnTo>
                    <a:pt x="956628" y="259715"/>
                  </a:lnTo>
                  <a:lnTo>
                    <a:pt x="950278" y="261303"/>
                  </a:lnTo>
                  <a:lnTo>
                    <a:pt x="943610" y="262573"/>
                  </a:lnTo>
                  <a:lnTo>
                    <a:pt x="937260" y="263208"/>
                  </a:lnTo>
                  <a:lnTo>
                    <a:pt x="930275" y="263525"/>
                  </a:lnTo>
                  <a:lnTo>
                    <a:pt x="923608" y="263525"/>
                  </a:lnTo>
                  <a:lnTo>
                    <a:pt x="395923" y="263525"/>
                  </a:lnTo>
                  <a:lnTo>
                    <a:pt x="388620" y="263525"/>
                  </a:lnTo>
                  <a:lnTo>
                    <a:pt x="381953" y="263208"/>
                  </a:lnTo>
                  <a:lnTo>
                    <a:pt x="375285" y="262573"/>
                  </a:lnTo>
                  <a:lnTo>
                    <a:pt x="369253" y="261303"/>
                  </a:lnTo>
                  <a:lnTo>
                    <a:pt x="362585" y="259715"/>
                  </a:lnTo>
                  <a:lnTo>
                    <a:pt x="356235" y="257810"/>
                  </a:lnTo>
                  <a:lnTo>
                    <a:pt x="350520" y="255905"/>
                  </a:lnTo>
                  <a:lnTo>
                    <a:pt x="344170" y="253365"/>
                  </a:lnTo>
                  <a:lnTo>
                    <a:pt x="338138" y="250825"/>
                  </a:lnTo>
                  <a:lnTo>
                    <a:pt x="332740" y="247968"/>
                  </a:lnTo>
                  <a:lnTo>
                    <a:pt x="327343" y="244793"/>
                  </a:lnTo>
                  <a:lnTo>
                    <a:pt x="321628" y="241300"/>
                  </a:lnTo>
                  <a:lnTo>
                    <a:pt x="316548" y="237490"/>
                  </a:lnTo>
                  <a:lnTo>
                    <a:pt x="311468" y="233363"/>
                  </a:lnTo>
                  <a:lnTo>
                    <a:pt x="307023" y="229553"/>
                  </a:lnTo>
                  <a:lnTo>
                    <a:pt x="302260" y="225108"/>
                  </a:lnTo>
                  <a:lnTo>
                    <a:pt x="297815" y="220663"/>
                  </a:lnTo>
                  <a:lnTo>
                    <a:pt x="293688" y="215900"/>
                  </a:lnTo>
                  <a:lnTo>
                    <a:pt x="289560" y="210820"/>
                  </a:lnTo>
                  <a:lnTo>
                    <a:pt x="286068" y="205740"/>
                  </a:lnTo>
                  <a:lnTo>
                    <a:pt x="282575" y="200343"/>
                  </a:lnTo>
                  <a:lnTo>
                    <a:pt x="279400" y="194628"/>
                  </a:lnTo>
                  <a:lnTo>
                    <a:pt x="276860" y="188913"/>
                  </a:lnTo>
                  <a:lnTo>
                    <a:pt x="274003" y="182880"/>
                  </a:lnTo>
                  <a:lnTo>
                    <a:pt x="271463" y="177165"/>
                  </a:lnTo>
                  <a:lnTo>
                    <a:pt x="269558" y="170815"/>
                  </a:lnTo>
                  <a:lnTo>
                    <a:pt x="267653" y="164465"/>
                  </a:lnTo>
                  <a:lnTo>
                    <a:pt x="266065" y="158115"/>
                  </a:lnTo>
                  <a:lnTo>
                    <a:pt x="264795" y="151448"/>
                  </a:lnTo>
                  <a:lnTo>
                    <a:pt x="264160" y="145098"/>
                  </a:lnTo>
                  <a:lnTo>
                    <a:pt x="263843" y="138430"/>
                  </a:lnTo>
                  <a:lnTo>
                    <a:pt x="263525" y="131763"/>
                  </a:lnTo>
                  <a:lnTo>
                    <a:pt x="263843" y="125095"/>
                  </a:lnTo>
                  <a:lnTo>
                    <a:pt x="264160" y="118428"/>
                  </a:lnTo>
                  <a:lnTo>
                    <a:pt x="264795" y="111760"/>
                  </a:lnTo>
                  <a:lnTo>
                    <a:pt x="266065" y="105093"/>
                  </a:lnTo>
                  <a:lnTo>
                    <a:pt x="267653" y="98743"/>
                  </a:lnTo>
                  <a:lnTo>
                    <a:pt x="269558" y="92393"/>
                  </a:lnTo>
                  <a:lnTo>
                    <a:pt x="271463" y="86043"/>
                  </a:lnTo>
                  <a:lnTo>
                    <a:pt x="274003" y="80328"/>
                  </a:lnTo>
                  <a:lnTo>
                    <a:pt x="276860" y="74295"/>
                  </a:lnTo>
                  <a:lnTo>
                    <a:pt x="279400" y="68898"/>
                  </a:lnTo>
                  <a:lnTo>
                    <a:pt x="282575" y="63183"/>
                  </a:lnTo>
                  <a:lnTo>
                    <a:pt x="286068" y="58103"/>
                  </a:lnTo>
                  <a:lnTo>
                    <a:pt x="289560" y="53023"/>
                  </a:lnTo>
                  <a:lnTo>
                    <a:pt x="293688" y="47625"/>
                  </a:lnTo>
                  <a:lnTo>
                    <a:pt x="297815" y="43180"/>
                  </a:lnTo>
                  <a:lnTo>
                    <a:pt x="302260" y="38418"/>
                  </a:lnTo>
                  <a:lnTo>
                    <a:pt x="307023" y="33973"/>
                  </a:lnTo>
                  <a:lnTo>
                    <a:pt x="311468" y="29845"/>
                  </a:lnTo>
                  <a:lnTo>
                    <a:pt x="316548" y="25718"/>
                  </a:lnTo>
                  <a:lnTo>
                    <a:pt x="321628" y="22225"/>
                  </a:lnTo>
                  <a:lnTo>
                    <a:pt x="327343" y="18733"/>
                  </a:lnTo>
                  <a:lnTo>
                    <a:pt x="332740" y="15558"/>
                  </a:lnTo>
                  <a:lnTo>
                    <a:pt x="338138" y="13018"/>
                  </a:lnTo>
                  <a:lnTo>
                    <a:pt x="344170" y="10160"/>
                  </a:lnTo>
                  <a:lnTo>
                    <a:pt x="350520" y="7938"/>
                  </a:lnTo>
                  <a:lnTo>
                    <a:pt x="356235" y="5715"/>
                  </a:lnTo>
                  <a:lnTo>
                    <a:pt x="362585" y="3810"/>
                  </a:lnTo>
                  <a:lnTo>
                    <a:pt x="369253" y="2223"/>
                  </a:lnTo>
                  <a:lnTo>
                    <a:pt x="375285" y="1270"/>
                  </a:lnTo>
                  <a:lnTo>
                    <a:pt x="381953" y="318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6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>
              <p:custDataLst>
                <p:tags r:id="rId31"/>
              </p:custDataLst>
            </p:nvPr>
          </p:nvSpPr>
          <p:spPr>
            <a:xfrm>
              <a:off x="7851" y="6630"/>
              <a:ext cx="1269" cy="1269"/>
            </a:xfrm>
            <a:prstGeom prst="ellipse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4" name="KSO_Shape"/>
            <p:cNvSpPr/>
            <p:nvPr>
              <p:custDataLst>
                <p:tags r:id="rId32"/>
              </p:custDataLst>
            </p:nvPr>
          </p:nvSpPr>
          <p:spPr bwMode="auto">
            <a:xfrm>
              <a:off x="8132" y="6897"/>
              <a:ext cx="646" cy="723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8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78" name="直接连接符 77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7340" y="7220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4"/>
              </p:custDataLst>
            </p:nvPr>
          </p:nvCxnSpPr>
          <p:spPr>
            <a:xfrm>
              <a:off x="7340" y="7220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5941" y="7751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81" name="文本框 80"/>
            <p:cNvSpPr txBox="1"/>
            <p:nvPr>
              <p:custDataLst>
                <p:tags r:id="rId36"/>
              </p:custDataLst>
            </p:nvPr>
          </p:nvSpPr>
          <p:spPr>
            <a:xfrm>
              <a:off x="3776" y="7629"/>
              <a:ext cx="1981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with or without bias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37"/>
              </p:custDataLst>
            </p:nvPr>
          </p:nvSpPr>
          <p:spPr>
            <a:xfrm>
              <a:off x="3776" y="7137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1AA3A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全连接</a:t>
              </a:r>
              <a:endParaRPr lang="zh-CN" altLang="en-US" b="1" spc="300">
                <a:solidFill>
                  <a:srgbClr val="1AA3A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5" name="直接连接符 84"/>
            <p:cNvCxnSpPr/>
            <p:nvPr>
              <p:custDataLst>
                <p:tags r:id="rId38"/>
              </p:custDataLst>
            </p:nvPr>
          </p:nvCxnSpPr>
          <p:spPr>
            <a:xfrm>
              <a:off x="11297" y="3683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673" y="3152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40"/>
              </p:custDataLst>
            </p:nvPr>
          </p:nvCxnSpPr>
          <p:spPr>
            <a:xfrm>
              <a:off x="11673" y="3152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41"/>
              </p:custDataLst>
            </p:nvPr>
          </p:nvCxnSpPr>
          <p:spPr>
            <a:xfrm>
              <a:off x="12283" y="5636"/>
              <a:ext cx="776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42"/>
              </p:custDataLst>
            </p:nvPr>
          </p:nvCxnSpPr>
          <p:spPr>
            <a:xfrm flipV="1">
              <a:off x="11297" y="7220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43"/>
              </p:custDataLst>
            </p:nvPr>
          </p:nvCxnSpPr>
          <p:spPr>
            <a:xfrm flipH="1">
              <a:off x="11673" y="7220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44"/>
              </p:custDataLst>
            </p:nvPr>
          </p:nvCxnSpPr>
          <p:spPr>
            <a:xfrm flipV="1">
              <a:off x="11673" y="7751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93" name="文本框 92"/>
            <p:cNvSpPr txBox="1"/>
            <p:nvPr>
              <p:custDataLst>
                <p:tags r:id="rId45"/>
              </p:custDataLst>
            </p:nvPr>
          </p:nvSpPr>
          <p:spPr>
            <a:xfrm>
              <a:off x="13279" y="7622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RNN, GRU, and LSTM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>
              <p:custDataLst>
                <p:tags r:id="rId46"/>
              </p:custDataLst>
            </p:nvPr>
          </p:nvSpPr>
          <p:spPr>
            <a:xfrm>
              <a:off x="13279" y="7130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FFC000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RNN</a:t>
              </a:r>
              <a:endParaRPr lang="en-US" altLang="zh-CN" b="1" spc="300">
                <a:solidFill>
                  <a:srgbClr val="FFC000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7440" y="465137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基本上比较经典的层都能支持，另外还包</a:t>
            </a:r>
            <a:r>
              <a:rPr lang="en-US" altLang="zh-CN" sz="1400">
                <a:solidFill>
                  <a:schemeClr val="tx1"/>
                </a:solidFill>
              </a:rPr>
              <a:t>scale,shuffle,squeeze</a:t>
            </a:r>
            <a:r>
              <a:rPr lang="zh-CN" altLang="en-US" sz="1400">
                <a:solidFill>
                  <a:schemeClr val="tx1"/>
                </a:solidFill>
              </a:rPr>
              <a:t>层等等，最</a:t>
            </a:r>
            <a:r>
              <a:rPr lang="zh-CN" altLang="en-US" sz="1400">
                <a:solidFill>
                  <a:srgbClr val="FF0000"/>
                </a:solidFill>
              </a:rPr>
              <a:t>重要的是能够支持用户自定义层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780530" y="1882140"/>
            <a:ext cx="4157980" cy="32912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4" idx="3"/>
          </p:cNvCxnSpPr>
          <p:nvPr/>
        </p:nvCxnSpPr>
        <p:spPr>
          <a:xfrm>
            <a:off x="5832475" y="2541270"/>
            <a:ext cx="920750" cy="93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57300" y="5228590"/>
            <a:ext cx="9681210" cy="1168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TensorRT</a:t>
            </a:r>
            <a:r>
              <a:rPr lang="zh-CN" altLang="en-US" sz="1400"/>
              <a:t>自定义算子：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IPlugin类的方法，是通过自己编写IPlugin的派生类IPluginExt和nvinfer1::IPluginFactory类以及nvcaffeparser1::IPluginFactoryExt类来实现自定义层的编辑和使用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IPluginV2类的方法，是关于自定义层的另一种方法，这种方法是调用已经被注册的plugin的方法，这种方法不依赖nvinfer1::IPluginFactory去实例化，而是使用nvcaffeparser1::IPluginFactoryV2 和 IPluginCreator代替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93445" y="755015"/>
            <a:ext cx="7820660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优化原理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2370" y="1616710"/>
            <a:ext cx="4608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TensorRT </a:t>
            </a:r>
            <a:r>
              <a:rPr lang="zh-CN" altLang="en-US" sz="2000" b="1" i="1"/>
              <a:t>加速原理</a:t>
            </a:r>
            <a:endParaRPr lang="zh-CN" altLang="en-US" sz="2000" b="1"/>
          </a:p>
        </p:txBody>
      </p:sp>
      <p:graphicFrame>
        <p:nvGraphicFramePr>
          <p:cNvPr id="3" name="图示 2"/>
          <p:cNvGraphicFramePr/>
          <p:nvPr/>
        </p:nvGraphicFramePr>
        <p:xfrm>
          <a:off x="2527300" y="2015490"/>
          <a:ext cx="6355715" cy="318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564120" y="2765425"/>
            <a:ext cx="19342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FP32,FP16,INT8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数据精度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492875" y="1340485"/>
            <a:ext cx="2686685" cy="1055370"/>
          </a:xfrm>
          <a:prstGeom prst="borderCallout1">
            <a:avLst>
              <a:gd name="adj1" fmla="val 49819"/>
              <a:gd name="adj2" fmla="val 1229"/>
              <a:gd name="adj3" fmla="val 75270"/>
              <a:gd name="adj4" fmla="val -15646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3510" y="1340485"/>
            <a:ext cx="26860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、消除无用输出层，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减小计算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</a:rPr>
              <a:t>2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</a:rPr>
              <a:t>、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水平融合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，输入相同和执行相同操作的层融合为一层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</a:rPr>
              <a:t>3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</a:rPr>
              <a:t>、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垂直融合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，比如将</a:t>
            </a:r>
            <a:r>
              <a:rPr lang="en-US" altLang="zh-CN" sz="1200">
                <a:ln>
                  <a:noFill/>
                </a:ln>
                <a:solidFill>
                  <a:schemeClr val="tx1"/>
                </a:solidFill>
                <a:sym typeface="+mn-ea"/>
              </a:rPr>
              <a:t>Conv,BN,Relu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融合为一层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7564120" y="2729230"/>
            <a:ext cx="1847850" cy="532130"/>
          </a:xfrm>
          <a:prstGeom prst="borderCallout1">
            <a:avLst>
              <a:gd name="adj1" fmla="val 45584"/>
              <a:gd name="adj2" fmla="val -1099"/>
              <a:gd name="adj3" fmla="val 76730"/>
              <a:gd name="adj4" fmla="val -14604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线形标注 1 21"/>
          <p:cNvSpPr/>
          <p:nvPr/>
        </p:nvSpPr>
        <p:spPr>
          <a:xfrm>
            <a:off x="7564120" y="3594735"/>
            <a:ext cx="2000885" cy="847725"/>
          </a:xfrm>
          <a:prstGeom prst="borderCallout1">
            <a:avLst>
              <a:gd name="adj1" fmla="val 49063"/>
              <a:gd name="adj2" fmla="val 222"/>
              <a:gd name="adj3" fmla="val 119250"/>
              <a:gd name="adj4" fmla="val -36242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28255" y="3648710"/>
            <a:ext cx="1999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>
                <a:solidFill>
                  <a:schemeClr val="tx1"/>
                </a:solidFill>
                <a:sym typeface="+mn-ea"/>
              </a:rPr>
              <a:t>针对不同的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平台，不同的网络模型进行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CUDA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核调整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，保证最佳性能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线形标注 1 24"/>
          <p:cNvSpPr/>
          <p:nvPr/>
        </p:nvSpPr>
        <p:spPr>
          <a:xfrm flipH="1">
            <a:off x="1660525" y="4171950"/>
            <a:ext cx="2258695" cy="789940"/>
          </a:xfrm>
          <a:prstGeom prst="borderCallout1">
            <a:avLst>
              <a:gd name="adj1" fmla="val 50080"/>
              <a:gd name="adj2" fmla="val -1152"/>
              <a:gd name="adj3" fmla="val 72990"/>
              <a:gd name="adj4" fmla="val -26651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60525" y="4244340"/>
            <a:ext cx="2258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支</a:t>
            </a:r>
            <a:r>
              <a:rPr lang="en-US" sz="1200">
                <a:solidFill>
                  <a:schemeClr val="tx1"/>
                </a:solidFill>
                <a:sym typeface="+mn-ea"/>
              </a:rPr>
              <a:t>tensor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使用期间，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TRT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会为其指定显存，避免重复申请，减少内存占用和提高使用效率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线形标注 1 26"/>
          <p:cNvSpPr/>
          <p:nvPr/>
        </p:nvSpPr>
        <p:spPr>
          <a:xfrm flipH="1">
            <a:off x="1304290" y="2834005"/>
            <a:ext cx="2258695" cy="399415"/>
          </a:xfrm>
          <a:prstGeom prst="borderCallout1">
            <a:avLst>
              <a:gd name="adj1" fmla="val 47694"/>
              <a:gd name="adj2" fmla="val -1574"/>
              <a:gd name="adj3" fmla="val 98251"/>
              <a:gd name="adj4" fmla="val -22434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47165" y="2896235"/>
            <a:ext cx="18427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支持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多路输入流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处理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97685" y="5642610"/>
            <a:ext cx="7682230" cy="610870"/>
            <a:chOff x="2831" y="8886"/>
            <a:chExt cx="12098" cy="962"/>
          </a:xfrm>
        </p:grpSpPr>
        <p:sp>
          <p:nvSpPr>
            <p:cNvPr id="34" name="流程图: 过程 33"/>
            <p:cNvSpPr/>
            <p:nvPr/>
          </p:nvSpPr>
          <p:spPr>
            <a:xfrm>
              <a:off x="2831" y="8886"/>
              <a:ext cx="3124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31" y="9119"/>
              <a:ext cx="31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FFC000"/>
                  </a:solidFill>
                </a:rPr>
                <a:t>caffe,tensorflow</a:t>
              </a:r>
              <a:r>
                <a:rPr lang="zh-CN" altLang="en-US" sz="1400">
                  <a:solidFill>
                    <a:srgbClr val="FFC000"/>
                  </a:solidFill>
                </a:rPr>
                <a:t>等模型</a:t>
              </a:r>
              <a:endParaRPr lang="zh-CN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7318" y="8886"/>
              <a:ext cx="3124" cy="963"/>
            </a:xfrm>
            <a:prstGeom prst="flowChart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238" y="9119"/>
              <a:ext cx="3288" cy="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solidFill>
                    <a:srgbClr val="FF0000"/>
                  </a:solidFill>
                </a:rPr>
                <a:t>TRT</a:t>
              </a:r>
              <a:r>
                <a:rPr lang="zh-CN" altLang="en-US" sz="1400">
                  <a:solidFill>
                    <a:srgbClr val="FF0000"/>
                  </a:solidFill>
                </a:rPr>
                <a:t>加速优化，重构网络</a:t>
              </a:r>
              <a:endParaRPr lang="en-US" altLang="zh-CN" sz="1400">
                <a:solidFill>
                  <a:srgbClr val="FF0000"/>
                </a:solidFill>
              </a:endParaRPr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11805" y="8886"/>
              <a:ext cx="3124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05" y="9119"/>
              <a:ext cx="31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solidFill>
                    <a:srgbClr val="FFC000"/>
                  </a:solidFill>
                </a:rPr>
                <a:t>TRT</a:t>
              </a:r>
              <a:r>
                <a:rPr lang="zh-CN" altLang="en-US" sz="1400">
                  <a:solidFill>
                    <a:srgbClr val="FFC000"/>
                  </a:solidFill>
                </a:rPr>
                <a:t>加速引擎</a:t>
              </a:r>
              <a:r>
                <a:rPr lang="en-US" altLang="zh-CN" sz="1400">
                  <a:solidFill>
                    <a:srgbClr val="FFC000"/>
                  </a:solidFill>
                </a:rPr>
                <a:t>engine</a:t>
              </a:r>
              <a:endParaRPr lang="en-US" altLang="zh-CN" sz="1400">
                <a:solidFill>
                  <a:srgbClr val="FFC000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8" idx="3"/>
              <a:endCxn id="40" idx="1"/>
            </p:cNvCxnSpPr>
            <p:nvPr/>
          </p:nvCxnSpPr>
          <p:spPr>
            <a:xfrm>
              <a:off x="5955" y="9361"/>
              <a:ext cx="1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955" y="8969"/>
              <a:ext cx="12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原始模型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482" y="8969"/>
              <a:ext cx="12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优化模型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0509" y="9443"/>
              <a:ext cx="1287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647565"/>
            <a:ext cx="9344025" cy="1704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网络模型量化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888490" y="2105025"/>
          <a:ext cx="6937375" cy="2647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/>
          <p:cNvSpPr/>
          <p:nvPr/>
        </p:nvSpPr>
        <p:spPr>
          <a:xfrm>
            <a:off x="8923020" y="4657090"/>
            <a:ext cx="847725" cy="1685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9161145" y="2743835"/>
            <a:ext cx="1580515" cy="1370965"/>
          </a:xfrm>
          <a:prstGeom prst="wedgeRoundRectCallout">
            <a:avLst>
              <a:gd name="adj1" fmla="val -43732"/>
              <a:gd name="adj2" fmla="val 84738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227820" y="2952115"/>
            <a:ext cx="1513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int8</a:t>
            </a:r>
            <a:r>
              <a:rPr lang="zh-CN" altLang="en-US" sz="1400">
                <a:solidFill>
                  <a:srgbClr val="FF0000"/>
                </a:solidFill>
              </a:rPr>
              <a:t>量化能够以很小的精度损失为代价却能够显著减低模型大小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30345" y="4647565"/>
            <a:ext cx="847725" cy="1685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网络模型量化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68550" y="5573395"/>
            <a:ext cx="506349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可参考</a:t>
            </a:r>
            <a:r>
              <a:rPr lang="zh-CN" altLang="en-US">
                <a:solidFill>
                  <a:srgbClr val="FF0000"/>
                </a:solidFill>
                <a:hlinkClick r:id="rId1" action="ppaction://hlinkfile"/>
              </a:rPr>
              <a:t>https://zhuanlan.zhihu.com/p/58182172</a:t>
            </a:r>
            <a:endParaRPr lang="zh-CN" altLang="en-US">
              <a:solidFill>
                <a:srgbClr val="FF0000"/>
              </a:solidFill>
              <a:hlinkClick r:id="rId1" action="ppaction://hlinkfil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0" y="2568575"/>
            <a:ext cx="733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ln>
                  <a:solidFill>
                    <a:srgbClr val="FF0000"/>
                  </a:solidFill>
                </a:ln>
                <a:latin typeface="Cambria Math" panose="02040503050406030204" charset="0"/>
                <a:cs typeface="Cambria Math" panose="02040503050406030204" charset="0"/>
              </a:rPr>
              <a:t>Tensor Values = FP32 scale factor * int8 array + FP32 bias</a:t>
            </a:r>
            <a:endParaRPr lang="zh-CN" altLang="en-US" i="1">
              <a:ln>
                <a:solidFill>
                  <a:srgbClr val="FF0000"/>
                </a:solidFill>
              </a:ln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775" y="3286760"/>
            <a:ext cx="2540000" cy="147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FP32 scale factor是一个浮点型的缩减系数，它随着优化过程改变 int8 array为一个int8型的矩阵</a:t>
            </a:r>
            <a:endParaRPr lang="zh-CN" altLang="en-US"/>
          </a:p>
        </p:txBody>
      </p:sp>
      <p:sp>
        <p:nvSpPr>
          <p:cNvPr id="7" name="流程图: 终止 6"/>
          <p:cNvSpPr/>
          <p:nvPr/>
        </p:nvSpPr>
        <p:spPr>
          <a:xfrm>
            <a:off x="4093845" y="3286760"/>
            <a:ext cx="144780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FP32</a:t>
            </a:r>
            <a:endParaRPr lang="en-US" altLang="zh-CN"/>
          </a:p>
        </p:txBody>
      </p:sp>
      <p:sp>
        <p:nvSpPr>
          <p:cNvPr id="8" name="流程图: 终止 7"/>
          <p:cNvSpPr/>
          <p:nvPr/>
        </p:nvSpPr>
        <p:spPr>
          <a:xfrm>
            <a:off x="7365365" y="3286760"/>
            <a:ext cx="144780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INT8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98795" y="3495040"/>
            <a:ext cx="16383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29300" y="311467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信息映射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15" y="3920490"/>
            <a:ext cx="2893060" cy="14566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29935" y="35179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重新编码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08470" y="2456180"/>
            <a:ext cx="1133475" cy="592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云形标注 19"/>
          <p:cNvSpPr/>
          <p:nvPr/>
        </p:nvSpPr>
        <p:spPr>
          <a:xfrm>
            <a:off x="7689850" y="1094740"/>
            <a:ext cx="1647825" cy="11239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bias</a:t>
            </a:r>
            <a:r>
              <a:rPr lang="zh-CN" altLang="en-US" sz="1400">
                <a:solidFill>
                  <a:srgbClr val="FF0000"/>
                </a:solidFill>
              </a:rPr>
              <a:t>影响不大，可去除（官方）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7970520" y="4495165"/>
            <a:ext cx="8763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52865" y="4448810"/>
            <a:ext cx="16586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信息损失最小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70520" y="4253230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饱和量化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7960995" y="474408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非饱和量化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1"/>
  <p:tag name="KSO_WM_UNIT_ID" val="diagram783_5*q_h_i*1_4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i"/>
  <p:tag name="KSO_WM_UNIT_INDEX" val="1_1"/>
  <p:tag name="KSO_WM_UNIT_ID" val="diagram783_5*q_i*1_1"/>
  <p:tag name="KSO_WM_UNIT_LAYERLEVEL" val="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x"/>
  <p:tag name="KSO_WM_UNIT_INDEX" val="1_1"/>
  <p:tag name="KSO_WM_UNIT_ID" val="diagram783_5*q_x*1_1"/>
  <p:tag name="KSO_WM_UNIT_LAYERLEVEL" val="1_1"/>
  <p:tag name="KSO_WM_BEAUTIFY_FLAG" val="#wm#"/>
  <p:tag name="KSO_WM_DIAGRAM_GROUP_CODE" val="q1-1"/>
  <p:tag name="KSO_WM_UNIT_VALUE" val="110*99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1"/>
  <p:tag name="KSO_WM_UNIT_ID" val="diagram783_5*q_h_i*1_1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2"/>
  <p:tag name="KSO_WM_UNIT_ID" val="diagram783_5*q_h_i*1_1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3"/>
  <p:tag name="KSO_WM_UNIT_ID" val="diagram783_5*q_h_i*1_1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1"/>
  <p:tag name="KSO_WM_UNIT_ID" val="diagram783_5*q_h_i*1_3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5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5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3_1"/>
  <p:tag name="KSO_WM_UNIT_ID" val="diagram783_5*q_h_f*1_3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3_1"/>
  <p:tag name="KSO_WM_UNIT_ID" val="diagram783_5*q_h_a*1_3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4_1"/>
  <p:tag name="KSO_WM_UNIT_ID" val="diagram783_5*q_h_x*1_4_1"/>
  <p:tag name="KSO_WM_UNIT_LAYERLEVEL" val="1_1_1"/>
  <p:tag name="KSO_WM_BEAUTIFY_FLAG" val="#wm#"/>
  <p:tag name="KSO_WM_DIAGRAM_GROUP_CODE" val="q1-1"/>
  <p:tag name="KSO_WM_UNIT_VALUE" val="121*117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4_1"/>
  <p:tag name="KSO_WM_UNIT_ID" val="diagram783_5*q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4_1"/>
  <p:tag name="KSO_WM_UNIT_ID" val="diagram783_5*q_h_a*1_4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9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2_1"/>
  <p:tag name="KSO_WM_UNIT_ID" val="diagram783_5*q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2_1"/>
  <p:tag name="KSO_WM_UNIT_ID" val="diagram783_5*q_h_a*1_2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8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4"/>
  <p:tag name="KSO_WM_UNIT_ID" val="diagram783_5*q_h_i*1_1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1"/>
  <p:tag name="KSO_WM_UNIT_ID" val="diagram783_5*q_h_i*1_2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2"/>
  <p:tag name="KSO_WM_UNIT_ID" val="diagram783_5*q_h_i*1_4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1"/>
  <p:tag name="KSO_WM_UNIT_ID" val="diagram783_5*q_h_i*1_6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1"/>
  <p:tag name="KSO_WM_UNIT_ID" val="diagram783_5*q_h_i*1_5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2"/>
  <p:tag name="KSO_WM_UNIT_ID" val="diagram783_5*q_h_i*1_6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4"/>
  <p:tag name="KSO_WM_UNIT_ID" val="diagram783_5*q_h_i*1_2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6_1"/>
  <p:tag name="KSO_WM_UNIT_ID" val="diagram783_5*q_h_x*1_6_1"/>
  <p:tag name="KSO_WM_UNIT_LAYERLEVEL" val="1_1_1"/>
  <p:tag name="KSO_WM_BEAUTIFY_FLAG" val="#wm#"/>
  <p:tag name="KSO_WM_DIAGRAM_GROUP_CODE" val="q1-1"/>
  <p:tag name="KSO_WM_UNIT_VALUE" val="149*154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2"/>
  <p:tag name="KSO_WM_UNIT_ID" val="diagram783_5*q_h_i*1_5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5_1"/>
  <p:tag name="KSO_WM_UNIT_ID" val="diagram783_5*q_h_x*1_5_1"/>
  <p:tag name="KSO_WM_UNIT_LAYERLEVEL" val="1_1_1"/>
  <p:tag name="KSO_WM_BEAUTIFY_FLAG" val="#wm#"/>
  <p:tag name="KSO_WM_DIAGRAM_GROUP_CODE" val="q1-1"/>
  <p:tag name="KSO_WM_UNIT_VALUE" val="159*14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4"/>
  <p:tag name="KSO_WM_UNIT_ID" val="diagram783_5*q_h_i*1_5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5"/>
  <p:tag name="KSO_WM_UNIT_ID" val="diagram783_5*q_h_i*1_5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6"/>
  <p:tag name="KSO_WM_UNIT_ID" val="diagram783_5*q_h_i*1_5_6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5_1"/>
  <p:tag name="KSO_WM_UNIT_ID" val="diagram783_5*q_h_f*1_5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5_1"/>
  <p:tag name="KSO_WM_UNIT_ID" val="diagram783_5*q_h_a*1_5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2"/>
  <p:tag name="KSO_WM_UNIT_ID" val="diagram783_5*q_h_i*1_2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3"/>
  <p:tag name="KSO_WM_UNIT_ID" val="diagram783_5*q_h_i*1_2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2_1"/>
  <p:tag name="KSO_WM_UNIT_ID" val="diagram783_5*q_h_x*1_2_1"/>
  <p:tag name="KSO_WM_UNIT_LAYERLEVEL" val="1_1_1"/>
  <p:tag name="KSO_WM_BEAUTIFY_FLAG" val="#wm#"/>
  <p:tag name="KSO_WM_DIAGRAM_GROUP_CODE" val="q1-1"/>
  <p:tag name="KSO_WM_UNIT_VALUE" val="152*117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5"/>
  <p:tag name="KSO_WM_UNIT_ID" val="diagram783_5*q_h_i*1_2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4"/>
  <p:tag name="KSO_WM_UNIT_ID" val="diagram783_5*q_h_i*1_4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4"/>
  <p:tag name="KSO_WM_UNIT_ID" val="diagram783_5*q_h_i*1_6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5"/>
  <p:tag name="KSO_WM_UNIT_ID" val="diagram783_5*q_h_i*1_6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6"/>
  <p:tag name="KSO_WM_UNIT_ID" val="diagram783_5*q_h_i*1_6_6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6_1"/>
  <p:tag name="KSO_WM_UNIT_ID" val="diagram783_5*q_h_f*1_6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6_1"/>
  <p:tag name="KSO_WM_UNIT_ID" val="diagram783_5*q_h_a*1_6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0"/>
  <p:tag name="KSO_WM_UNIT_TEXT_FILL_TYPE" val="1"/>
</p:tagLst>
</file>

<file path=ppt/tags/tag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2"/>
  <p:tag name="KSO_WM_UNIT_ID" val="diagram783_5*q_h_i*1_3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3_1"/>
  <p:tag name="KSO_WM_UNIT_ID" val="diagram783_5*q_h_x*1_3_1"/>
  <p:tag name="KSO_WM_UNIT_LAYERLEVEL" val="1_1_1"/>
  <p:tag name="KSO_WM_BEAUTIFY_FLAG" val="#wm#"/>
  <p:tag name="KSO_WM_DIAGRAM_GROUP_CODE" val="q1-1"/>
  <p:tag name="KSO_WM_UNIT_VALUE" val="167*10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5"/>
  <p:tag name="KSO_WM_UNIT_ID" val="diagram783_5*q_h_i*1_1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1_1"/>
  <p:tag name="KSO_WM_UNIT_ID" val="diagram783_5*q_h_x*1_1_1"/>
  <p:tag name="KSO_WM_UNIT_LAYERLEVEL" val="1_1_1"/>
  <p:tag name="KSO_WM_BEAUTIFY_FLAG" val="#wm#"/>
  <p:tag name="KSO_WM_DIAGRAM_GROUP_CODE" val="q1-1"/>
  <p:tag name="KSO_WM_UNIT_VALUE" val="156*153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4"/>
  <p:tag name="KSO_WM_UNIT_ID" val="diagram783_5*q_h_i*1_3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WPS 演示</Application>
  <PresentationFormat>宽屏</PresentationFormat>
  <Paragraphs>179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Agency FB</vt:lpstr>
      <vt:lpstr>Lato</vt:lpstr>
      <vt:lpstr>Calibri</vt:lpstr>
      <vt:lpstr>Cambria Math</vt:lpstr>
      <vt:lpstr>Wingdings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TensorRT模型量化原理</vt:lpstr>
      <vt:lpstr>TensorRT模型量化原理</vt:lpstr>
      <vt:lpstr>TensorRT模型量化原理</vt:lpstr>
      <vt:lpstr>PowerPoint 演示文稿</vt:lpstr>
      <vt:lpstr>TensorRT运行过程</vt:lpstr>
      <vt:lpstr>TensorRT移植过程</vt:lpstr>
      <vt:lpstr>案例---TRT实现yolov3算法移植</vt:lpstr>
      <vt:lpstr>TensorRT移植算法的过程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罗龙奇</cp:lastModifiedBy>
  <cp:revision>1287</cp:revision>
  <cp:lastPrinted>2019-05-27T01:17:00Z</cp:lastPrinted>
  <dcterms:created xsi:type="dcterms:W3CDTF">2018-07-20T07:59:00Z</dcterms:created>
  <dcterms:modified xsi:type="dcterms:W3CDTF">2021-04-07T06:49:45Z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CD595A1673C54D7EB38AD51B150BE8E9</vt:lpwstr>
  </property>
</Properties>
</file>