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32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CE4-586A-49D2-BD62-6500681276D1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537-03A0-4701-ADB2-E6CCD0EA58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CE4-586A-49D2-BD62-6500681276D1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537-03A0-4701-ADB2-E6CCD0EA58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CE4-586A-49D2-BD62-6500681276D1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537-03A0-4701-ADB2-E6CCD0EA58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CE4-586A-49D2-BD62-6500681276D1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537-03A0-4701-ADB2-E6CCD0EA58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CE4-586A-49D2-BD62-6500681276D1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537-03A0-4701-ADB2-E6CCD0EA58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CE4-586A-49D2-BD62-6500681276D1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537-03A0-4701-ADB2-E6CCD0EA58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CE4-586A-49D2-BD62-6500681276D1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537-03A0-4701-ADB2-E6CCD0EA58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CE4-586A-49D2-BD62-6500681276D1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537-03A0-4701-ADB2-E6CCD0EA58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CE4-586A-49D2-BD62-6500681276D1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537-03A0-4701-ADB2-E6CCD0EA58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CE4-586A-49D2-BD62-6500681276D1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537-03A0-4701-ADB2-E6CCD0EA58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CE4-586A-49D2-BD62-6500681276D1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537-03A0-4701-ADB2-E6CCD0EA58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88CE4-586A-49D2-BD62-6500681276D1}" type="datetimeFigureOut">
              <a:rPr lang="zh-TW" altLang="en-US" smtClean="0"/>
              <a:t>2017/7/4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5B537-03A0-4701-ADB2-E6CCD0EA58A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群組 49"/>
          <p:cNvGrpSpPr/>
          <p:nvPr/>
        </p:nvGrpSpPr>
        <p:grpSpPr>
          <a:xfrm>
            <a:off x="0" y="836712"/>
            <a:ext cx="9144000" cy="5760640"/>
            <a:chOff x="0" y="836712"/>
            <a:chExt cx="9144000" cy="5760640"/>
          </a:xfrm>
        </p:grpSpPr>
        <p:grpSp>
          <p:nvGrpSpPr>
            <p:cNvPr id="6" name="群組 5"/>
            <p:cNvGrpSpPr/>
            <p:nvPr/>
          </p:nvGrpSpPr>
          <p:grpSpPr>
            <a:xfrm>
              <a:off x="0" y="3933056"/>
              <a:ext cx="1368152" cy="1513005"/>
              <a:chOff x="395536" y="2636912"/>
              <a:chExt cx="1882733" cy="2089069"/>
            </a:xfrm>
          </p:grpSpPr>
          <p:pic>
            <p:nvPicPr>
              <p:cNvPr id="5" name="圖片 4" descr="fl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59632" y="2636912"/>
                <a:ext cx="1018637" cy="2089069"/>
              </a:xfrm>
              <a:prstGeom prst="rect">
                <a:avLst/>
              </a:prstGeom>
            </p:spPr>
          </p:pic>
          <p:pic>
            <p:nvPicPr>
              <p:cNvPr id="4" name="圖片 3" descr="Devices-audio-card-icon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95536" y="3501008"/>
                <a:ext cx="1219200" cy="1219200"/>
              </a:xfrm>
              <a:prstGeom prst="rect">
                <a:avLst/>
              </a:prstGeom>
            </p:spPr>
          </p:pic>
        </p:grpSp>
        <p:sp>
          <p:nvSpPr>
            <p:cNvPr id="7" name="圓角矩形 6"/>
            <p:cNvSpPr/>
            <p:nvPr/>
          </p:nvSpPr>
          <p:spPr>
            <a:xfrm>
              <a:off x="2915816" y="836712"/>
              <a:ext cx="3024336" cy="403244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39552" y="602128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Device</a:t>
              </a:r>
              <a:endParaRPr lang="zh-TW" altLang="en-US" dirty="0"/>
            </a:p>
          </p:txBody>
        </p:sp>
        <p:cxnSp>
          <p:nvCxnSpPr>
            <p:cNvPr id="10" name="圖案 9"/>
            <p:cNvCxnSpPr>
              <a:stCxn id="7" idx="1"/>
              <a:endCxn id="18" idx="0"/>
            </p:cNvCxnSpPr>
            <p:nvPr/>
          </p:nvCxnSpPr>
          <p:spPr>
            <a:xfrm rot="10800000" flipV="1">
              <a:off x="1475656" y="2852936"/>
              <a:ext cx="1440160" cy="2160240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179512" y="2420888"/>
              <a:ext cx="27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Semantic Message Protocol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059832" y="3861048"/>
              <a:ext cx="2736304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SMP Module</a:t>
              </a:r>
              <a:endParaRPr lang="zh-TW" altLang="en-US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059832" y="4293096"/>
              <a:ext cx="2736304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Linux</a:t>
              </a:r>
              <a:endParaRPr lang="zh-TW" altLang="en-US" dirty="0"/>
            </a:p>
          </p:txBody>
        </p:sp>
        <p:pic>
          <p:nvPicPr>
            <p:cNvPr id="17" name="圖片 16" descr="Server-cloud-icon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9712" y="836712"/>
              <a:ext cx="1219200" cy="1219200"/>
            </a:xfrm>
            <a:prstGeom prst="rect">
              <a:avLst/>
            </a:prstGeom>
          </p:spPr>
        </p:pic>
        <p:grpSp>
          <p:nvGrpSpPr>
            <p:cNvPr id="24" name="群組 23"/>
            <p:cNvGrpSpPr/>
            <p:nvPr/>
          </p:nvGrpSpPr>
          <p:grpSpPr>
            <a:xfrm>
              <a:off x="395536" y="5013176"/>
              <a:ext cx="2160240" cy="1584176"/>
              <a:chOff x="1691680" y="5085184"/>
              <a:chExt cx="2160240" cy="1584176"/>
            </a:xfrm>
          </p:grpSpPr>
          <p:sp>
            <p:nvSpPr>
              <p:cNvPr id="18" name="圓角矩形 17"/>
              <p:cNvSpPr/>
              <p:nvPr/>
            </p:nvSpPr>
            <p:spPr>
              <a:xfrm>
                <a:off x="1691680" y="5085184"/>
                <a:ext cx="2160240" cy="1584176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1763688" y="5733256"/>
                <a:ext cx="2016224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speech recognition</a:t>
                </a:r>
                <a:endParaRPr lang="zh-TW" altLang="en-US" dirty="0"/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1763688" y="6237312"/>
                <a:ext cx="2016224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text-to-speech</a:t>
                </a:r>
                <a:endParaRPr lang="zh-TW" altLang="en-US" dirty="0"/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1763688" y="5229200"/>
                <a:ext cx="2016224" cy="36933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smtClean="0"/>
                  <a:t>SMP Module</a:t>
                </a:r>
                <a:endParaRPr lang="zh-TW" altLang="en-US" dirty="0"/>
              </a:p>
            </p:txBody>
          </p:sp>
        </p:grpSp>
        <p:sp>
          <p:nvSpPr>
            <p:cNvPr id="28" name="文字方塊 27"/>
            <p:cNvSpPr txBox="1"/>
            <p:nvPr/>
          </p:nvSpPr>
          <p:spPr>
            <a:xfrm>
              <a:off x="7127776" y="6165304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Content Provider</a:t>
              </a:r>
              <a:endParaRPr lang="zh-TW" altLang="en-US" dirty="0"/>
            </a:p>
          </p:txBody>
        </p:sp>
        <p:cxnSp>
          <p:nvCxnSpPr>
            <p:cNvPr id="32" name="肘形接點 31"/>
            <p:cNvCxnSpPr>
              <a:stCxn id="7" idx="3"/>
              <a:endCxn id="27" idx="1"/>
            </p:cNvCxnSpPr>
            <p:nvPr/>
          </p:nvCxnSpPr>
          <p:spPr>
            <a:xfrm>
              <a:off x="5940152" y="2852936"/>
              <a:ext cx="1440160" cy="648072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6156176" y="242088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REST API</a:t>
              </a:r>
              <a:endParaRPr lang="zh-TW" altLang="en-US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3059832" y="3429000"/>
              <a:ext cx="273630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Semantic Analysis Module</a:t>
              </a:r>
              <a:endParaRPr lang="zh-TW" altLang="en-US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059832" y="2996952"/>
              <a:ext cx="2736304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Dictionary Search Module</a:t>
              </a:r>
              <a:endParaRPr lang="zh-TW" altLang="en-US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3059832" y="2564904"/>
              <a:ext cx="2736304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Ranking Module</a:t>
              </a:r>
              <a:endParaRPr lang="zh-TW" altLang="en-US" dirty="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3059832" y="2132856"/>
              <a:ext cx="2736304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Contain Manager Module</a:t>
              </a:r>
              <a:endParaRPr lang="zh-TW" altLang="en-US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419872" y="1412776"/>
              <a:ext cx="2304256" cy="64633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/>
                <a:t>Contain API Manager Module</a:t>
              </a:r>
              <a:endParaRPr lang="zh-TW" altLang="en-US" dirty="0"/>
            </a:p>
          </p:txBody>
        </p:sp>
        <p:grpSp>
          <p:nvGrpSpPr>
            <p:cNvPr id="48" name="群組 47"/>
            <p:cNvGrpSpPr/>
            <p:nvPr/>
          </p:nvGrpSpPr>
          <p:grpSpPr>
            <a:xfrm>
              <a:off x="7380312" y="836712"/>
              <a:ext cx="1512168" cy="5328592"/>
              <a:chOff x="7380312" y="836712"/>
              <a:chExt cx="1512168" cy="5328592"/>
            </a:xfrm>
          </p:grpSpPr>
          <p:sp>
            <p:nvSpPr>
              <p:cNvPr id="27" name="圓角矩形 26"/>
              <p:cNvSpPr/>
              <p:nvPr/>
            </p:nvSpPr>
            <p:spPr>
              <a:xfrm>
                <a:off x="7380312" y="836712"/>
                <a:ext cx="1512168" cy="532859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39" name="圖片 38" descr="spotify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524328" y="980728"/>
                <a:ext cx="1152128" cy="1152128"/>
              </a:xfrm>
              <a:prstGeom prst="rect">
                <a:avLst/>
              </a:prstGeom>
            </p:spPr>
          </p:pic>
          <p:sp>
            <p:nvSpPr>
              <p:cNvPr id="40" name="文字方塊 39"/>
              <p:cNvSpPr txBox="1"/>
              <p:nvPr/>
            </p:nvSpPr>
            <p:spPr>
              <a:xfrm>
                <a:off x="7596336" y="1988840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 smtClean="0"/>
                  <a:t>Spotify</a:t>
                </a:r>
                <a:endParaRPr lang="zh-TW" altLang="en-US" dirty="0"/>
              </a:p>
            </p:txBody>
          </p:sp>
          <p:pic>
            <p:nvPicPr>
              <p:cNvPr id="41" name="圖片 40" descr="home-openweathermap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596336" y="2564904"/>
                <a:ext cx="1080120" cy="1080120"/>
              </a:xfrm>
              <a:prstGeom prst="rect">
                <a:avLst/>
              </a:prstGeom>
            </p:spPr>
          </p:pic>
          <p:sp>
            <p:nvSpPr>
              <p:cNvPr id="42" name="文字方塊 41"/>
              <p:cNvSpPr txBox="1"/>
              <p:nvPr/>
            </p:nvSpPr>
            <p:spPr>
              <a:xfrm>
                <a:off x="7452320" y="3573016"/>
                <a:ext cx="14401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Open weather map</a:t>
                </a:r>
                <a:endParaRPr lang="zh-TW" altLang="en-US" dirty="0"/>
              </a:p>
            </p:txBody>
          </p:sp>
          <p:pic>
            <p:nvPicPr>
              <p:cNvPr id="44" name="圖片 43" descr="96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668344" y="4437112"/>
                <a:ext cx="914400" cy="381000"/>
              </a:xfrm>
              <a:prstGeom prst="rect">
                <a:avLst/>
              </a:prstGeom>
            </p:spPr>
          </p:pic>
          <p:sp>
            <p:nvSpPr>
              <p:cNvPr id="45" name="文字方塊 44"/>
              <p:cNvSpPr txBox="1"/>
              <p:nvPr/>
            </p:nvSpPr>
            <p:spPr>
              <a:xfrm>
                <a:off x="7452320" y="4869160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III MORE API</a:t>
                </a:r>
                <a:endParaRPr lang="zh-TW" altLang="en-US" dirty="0"/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7812360" y="5229200"/>
                <a:ext cx="7200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Font typeface="Wingdings" pitchFamily="2" charset="2"/>
                  <a:buChar char="l"/>
                </a:pPr>
                <a:r>
                  <a:rPr lang="en-US" altLang="zh-TW" sz="1600" b="1" dirty="0" smtClean="0"/>
                  <a:t> </a:t>
                </a:r>
              </a:p>
              <a:p>
                <a:pPr algn="ctr">
                  <a:buFont typeface="Wingdings" pitchFamily="2" charset="2"/>
                  <a:buChar char="l"/>
                </a:pPr>
                <a:r>
                  <a:rPr lang="en-US" altLang="zh-TW" sz="1600" b="1" dirty="0"/>
                  <a:t> </a:t>
                </a:r>
                <a:endParaRPr lang="en-US" altLang="zh-TW" sz="1600" b="1" dirty="0" smtClean="0"/>
              </a:p>
              <a:p>
                <a:pPr algn="ctr">
                  <a:buFont typeface="Wingdings" pitchFamily="2" charset="2"/>
                  <a:buChar char="l"/>
                </a:pPr>
                <a:r>
                  <a:rPr lang="en-US" altLang="zh-TW" sz="1600" b="1" dirty="0"/>
                  <a:t> </a:t>
                </a:r>
                <a:endParaRPr lang="zh-TW" altLang="en-US" sz="1600" b="1" dirty="0"/>
              </a:p>
            </p:txBody>
          </p:sp>
        </p:grpSp>
        <p:sp>
          <p:nvSpPr>
            <p:cNvPr id="49" name="文字方塊 48"/>
            <p:cNvSpPr txBox="1"/>
            <p:nvPr/>
          </p:nvSpPr>
          <p:spPr>
            <a:xfrm>
              <a:off x="3275856" y="4941168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/>
                <a:t>Sematic</a:t>
              </a:r>
              <a:r>
                <a:rPr lang="en-US" altLang="zh-TW" dirty="0" smtClean="0"/>
                <a:t> Cloud Server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43</Words>
  <Application>Microsoft Office PowerPoint</Application>
  <PresentationFormat>如螢幕大小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150737</dc:creator>
  <cp:lastModifiedBy>150737</cp:lastModifiedBy>
  <cp:revision>7</cp:revision>
  <dcterms:created xsi:type="dcterms:W3CDTF">2017-07-04T04:17:59Z</dcterms:created>
  <dcterms:modified xsi:type="dcterms:W3CDTF">2017-07-04T06:02:29Z</dcterms:modified>
</cp:coreProperties>
</file>