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8CE4-586A-49D2-BD62-6500681276D1}" type="datetimeFigureOut">
              <a:rPr lang="zh-TW" altLang="en-US" smtClean="0"/>
              <a:pPr/>
              <a:t>2018/6/15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B537-03A0-4701-ADB2-E6CCD0EA58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3933056"/>
            <a:ext cx="1368152" cy="1513005"/>
            <a:chOff x="395536" y="2636912"/>
            <a:chExt cx="1882733" cy="2089069"/>
          </a:xfrm>
        </p:grpSpPr>
        <p:pic>
          <p:nvPicPr>
            <p:cNvPr id="5" name="圖片 4" descr="f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636912"/>
              <a:ext cx="1018637" cy="2089069"/>
            </a:xfrm>
            <a:prstGeom prst="rect">
              <a:avLst/>
            </a:prstGeom>
          </p:spPr>
        </p:pic>
        <p:pic>
          <p:nvPicPr>
            <p:cNvPr id="4" name="圖片 3" descr="Devices-audio-card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36" y="3501008"/>
              <a:ext cx="1219200" cy="1219200"/>
            </a:xfrm>
            <a:prstGeom prst="rect">
              <a:avLst/>
            </a:prstGeom>
          </p:spPr>
        </p:pic>
      </p:grpSp>
      <p:sp>
        <p:nvSpPr>
          <p:cNvPr id="7" name="圓角矩形 6"/>
          <p:cNvSpPr/>
          <p:nvPr/>
        </p:nvSpPr>
        <p:spPr>
          <a:xfrm>
            <a:off x="2915816" y="836712"/>
            <a:ext cx="3024336" cy="40324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9552" y="60212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cxnSp>
        <p:nvCxnSpPr>
          <p:cNvPr id="10" name="圖案 9"/>
          <p:cNvCxnSpPr>
            <a:stCxn id="7" idx="1"/>
            <a:endCxn id="18" idx="0"/>
          </p:cNvCxnSpPr>
          <p:nvPr/>
        </p:nvCxnSpPr>
        <p:spPr>
          <a:xfrm rot="10800000" flipV="1">
            <a:off x="1475656" y="2852936"/>
            <a:ext cx="1440160" cy="21602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79512" y="242088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Semantic Message Protocol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059832" y="3861048"/>
            <a:ext cx="273630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SMP Module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59832" y="4293096"/>
            <a:ext cx="273630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Linux</a:t>
            </a:r>
            <a:endParaRPr lang="zh-TW" altLang="en-US" dirty="0"/>
          </a:p>
        </p:txBody>
      </p:sp>
      <p:pic>
        <p:nvPicPr>
          <p:cNvPr id="17" name="圖片 16" descr="Server-cloud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836712"/>
            <a:ext cx="1219200" cy="1219200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395536" y="5013176"/>
            <a:ext cx="2160240" cy="1584176"/>
            <a:chOff x="1691680" y="5085184"/>
            <a:chExt cx="2160240" cy="1584176"/>
          </a:xfrm>
        </p:grpSpPr>
        <p:sp>
          <p:nvSpPr>
            <p:cNvPr id="18" name="圓角矩形 17"/>
            <p:cNvSpPr/>
            <p:nvPr/>
          </p:nvSpPr>
          <p:spPr>
            <a:xfrm>
              <a:off x="1691680" y="5085184"/>
              <a:ext cx="2160240" cy="158417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763688" y="5733256"/>
              <a:ext cx="201622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speech recognition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763688" y="6237312"/>
              <a:ext cx="201622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text-to-speech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763688" y="5229200"/>
              <a:ext cx="201622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SMP Module</a:t>
              </a:r>
              <a:endParaRPr lang="zh-TW" altLang="en-US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127776" y="61653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Content Provider</a:t>
            </a:r>
            <a:endParaRPr lang="zh-TW" altLang="en-US" dirty="0"/>
          </a:p>
        </p:txBody>
      </p:sp>
      <p:cxnSp>
        <p:nvCxnSpPr>
          <p:cNvPr id="32" name="肘形接點 31"/>
          <p:cNvCxnSpPr>
            <a:stCxn id="7" idx="3"/>
            <a:endCxn id="27" idx="1"/>
          </p:cNvCxnSpPr>
          <p:nvPr/>
        </p:nvCxnSpPr>
        <p:spPr>
          <a:xfrm>
            <a:off x="5940152" y="2852936"/>
            <a:ext cx="1440160" cy="64807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156176" y="242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REST API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059832" y="3429000"/>
            <a:ext cx="27363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Semantic Analysis Module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059832" y="2996952"/>
            <a:ext cx="273630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Dictionary Search Module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059832" y="2564904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Ranking Module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59832" y="2132856"/>
            <a:ext cx="273630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Contain Manager Module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19872" y="1412776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Contain API Manager Module</a:t>
            </a:r>
            <a:endParaRPr lang="zh-TW" altLang="en-US" dirty="0"/>
          </a:p>
        </p:txBody>
      </p:sp>
      <p:grpSp>
        <p:nvGrpSpPr>
          <p:cNvPr id="48" name="群組 47"/>
          <p:cNvGrpSpPr/>
          <p:nvPr/>
        </p:nvGrpSpPr>
        <p:grpSpPr>
          <a:xfrm>
            <a:off x="7380312" y="836712"/>
            <a:ext cx="1512168" cy="5328592"/>
            <a:chOff x="7380312" y="836712"/>
            <a:chExt cx="1512168" cy="5328592"/>
          </a:xfrm>
        </p:grpSpPr>
        <p:sp>
          <p:nvSpPr>
            <p:cNvPr id="27" name="圓角矩形 26"/>
            <p:cNvSpPr/>
            <p:nvPr/>
          </p:nvSpPr>
          <p:spPr>
            <a:xfrm>
              <a:off x="7380312" y="836712"/>
              <a:ext cx="1512168" cy="53285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9" name="圖片 38" descr="spotify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328" y="980728"/>
              <a:ext cx="1152128" cy="1152128"/>
            </a:xfrm>
            <a:prstGeom prst="rect">
              <a:avLst/>
            </a:prstGeom>
          </p:spPr>
        </p:pic>
        <p:sp>
          <p:nvSpPr>
            <p:cNvPr id="40" name="文字方塊 39"/>
            <p:cNvSpPr txBox="1"/>
            <p:nvPr/>
          </p:nvSpPr>
          <p:spPr>
            <a:xfrm>
              <a:off x="7596336" y="198884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Spotify</a:t>
              </a:r>
              <a:endParaRPr lang="zh-TW" altLang="en-US" dirty="0"/>
            </a:p>
          </p:txBody>
        </p:sp>
        <p:pic>
          <p:nvPicPr>
            <p:cNvPr id="41" name="圖片 40" descr="home-openweathermap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6336" y="2564904"/>
              <a:ext cx="1080120" cy="1080120"/>
            </a:xfrm>
            <a:prstGeom prst="rect">
              <a:avLst/>
            </a:prstGeom>
          </p:spPr>
        </p:pic>
        <p:sp>
          <p:nvSpPr>
            <p:cNvPr id="42" name="文字方塊 41"/>
            <p:cNvSpPr txBox="1"/>
            <p:nvPr/>
          </p:nvSpPr>
          <p:spPr>
            <a:xfrm>
              <a:off x="7452320" y="357301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Open weather map</a:t>
              </a:r>
              <a:endParaRPr lang="zh-TW" altLang="en-US" dirty="0"/>
            </a:p>
          </p:txBody>
        </p:sp>
        <p:pic>
          <p:nvPicPr>
            <p:cNvPr id="44" name="圖片 43" descr="9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8344" y="4437112"/>
              <a:ext cx="914400" cy="381000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7452320" y="4869160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III MORE API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812360" y="5229200"/>
              <a:ext cx="720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Font typeface="Wingdings" pitchFamily="2" charset="2"/>
                <a:buChar char="l"/>
              </a:pPr>
              <a:r>
                <a:rPr lang="en-US" altLang="zh-TW" sz="1600" b="1" dirty="0" smtClean="0"/>
                <a:t> </a:t>
              </a:r>
            </a:p>
            <a:p>
              <a:pPr algn="ctr">
                <a:buFont typeface="Wingdings" pitchFamily="2" charset="2"/>
                <a:buChar char="l"/>
              </a:pPr>
              <a:r>
                <a:rPr lang="en-US" altLang="zh-TW" sz="1600" b="1" dirty="0"/>
                <a:t> </a:t>
              </a:r>
              <a:endParaRPr lang="en-US" altLang="zh-TW" sz="1600" b="1" dirty="0" smtClean="0"/>
            </a:p>
            <a:p>
              <a:pPr algn="ctr">
                <a:buFont typeface="Wingdings" pitchFamily="2" charset="2"/>
                <a:buChar char="l"/>
              </a:pPr>
              <a:r>
                <a:rPr lang="en-US" altLang="zh-TW" sz="1600" b="1" dirty="0"/>
                <a:t> </a:t>
              </a:r>
              <a:endParaRPr lang="zh-TW" altLang="en-US" sz="1600" b="1" dirty="0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3275856" y="49411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Sematic</a:t>
            </a:r>
            <a:r>
              <a:rPr lang="en-US" altLang="zh-TW" dirty="0" smtClean="0"/>
              <a:t> Cloud Server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899592" y="920914"/>
            <a:ext cx="7632848" cy="5028366"/>
            <a:chOff x="971600" y="980728"/>
            <a:chExt cx="7632848" cy="5028366"/>
          </a:xfrm>
        </p:grpSpPr>
        <p:sp>
          <p:nvSpPr>
            <p:cNvPr id="5" name="文字方塊 4"/>
            <p:cNvSpPr txBox="1"/>
            <p:nvPr/>
          </p:nvSpPr>
          <p:spPr>
            <a:xfrm>
              <a:off x="971600" y="4593322"/>
              <a:ext cx="7632848" cy="707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MP </a:t>
              </a:r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71600" y="5301208"/>
              <a:ext cx="7632848" cy="707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Linux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71600" y="3861048"/>
              <a:ext cx="7632848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Semantic Analysis 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71600" y="3140968"/>
              <a:ext cx="7632848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Dictionary Search 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971600" y="2433082"/>
              <a:ext cx="7632848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Ranking 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71600" y="1700808"/>
              <a:ext cx="7632848" cy="7078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Contain Manager 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71600" y="980728"/>
              <a:ext cx="7632848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smtClean="0">
                  <a:latin typeface="Times New Roman" pitchFamily="18" charset="0"/>
                  <a:cs typeface="Times New Roman" pitchFamily="18" charset="0"/>
                </a:rPr>
                <a:t>Contain API Manager Module</a:t>
              </a:r>
              <a:endParaRPr lang="zh-TW" alt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79512" y="188640"/>
            <a:ext cx="8712968" cy="6408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551723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566124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Linux Kernel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7544" y="5013176"/>
            <a:ext cx="820891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Linux OS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4365104"/>
            <a:ext cx="820891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GNU C++ Library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7544" y="764704"/>
            <a:ext cx="2448272" cy="36009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Command Message Protocol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764704"/>
            <a:ext cx="2448272" cy="36009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Content Control Module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00192" y="764118"/>
            <a:ext cx="2304256" cy="36009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MySQL Control Module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78</Words>
  <Application>Microsoft Office PowerPoint</Application>
  <PresentationFormat>如螢幕大小 (4:3)</PresentationFormat>
  <Paragraphs>72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150737</dc:creator>
  <cp:lastModifiedBy>150737</cp:lastModifiedBy>
  <cp:revision>11</cp:revision>
  <dcterms:created xsi:type="dcterms:W3CDTF">2017-07-04T04:17:59Z</dcterms:created>
  <dcterms:modified xsi:type="dcterms:W3CDTF">2018-06-15T03:55:11Z</dcterms:modified>
</cp:coreProperties>
</file>