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B47-74B9-4B6D-B918-8A9777BD006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FA5-B9CD-44FD-8090-064775FDE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B47-74B9-4B6D-B918-8A9777BD006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FA5-B9CD-44FD-8090-064775FDE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B47-74B9-4B6D-B918-8A9777BD006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FA5-B9CD-44FD-8090-064775FDE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B47-74B9-4B6D-B918-8A9777BD006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FA5-B9CD-44FD-8090-064775FDE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B47-74B9-4B6D-B918-8A9777BD006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FA5-B9CD-44FD-8090-064775FDE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B47-74B9-4B6D-B918-8A9777BD006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FA5-B9CD-44FD-8090-064775FDE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B47-74B9-4B6D-B918-8A9777BD006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FA5-B9CD-44FD-8090-064775FDE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B47-74B9-4B6D-B918-8A9777BD006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FA5-B9CD-44FD-8090-064775FDE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B47-74B9-4B6D-B918-8A9777BD006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FA5-B9CD-44FD-8090-064775FDE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B47-74B9-4B6D-B918-8A9777BD006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FA5-B9CD-44FD-8090-064775FDE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B47-74B9-4B6D-B918-8A9777BD006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FA5-B9CD-44FD-8090-064775FDE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5B47-74B9-4B6D-B918-8A9777BD006E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FFA5-B9CD-44FD-8090-064775FDE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</a:t>
            </a:r>
            <a:r>
              <a:rPr lang="zh-CN" altLang="en-US"/>
              <a:t>章作业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作业请独立完成，项目名和类名中嵌入各人姓名缩写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新建一个项目，项目中包含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Activity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第一个是登录界面</a:t>
            </a:r>
            <a:r>
              <a:rPr lang="en-US" altLang="zh-CN" dirty="0"/>
              <a:t>,</a:t>
            </a:r>
            <a:r>
              <a:rPr lang="zh-CN" altLang="en-US" dirty="0"/>
              <a:t>包含 用户头像，用户名和密码输入框，一个</a:t>
            </a:r>
            <a:r>
              <a:rPr lang="en-US" altLang="zh-CN" dirty="0"/>
              <a:t>【</a:t>
            </a:r>
            <a:r>
              <a:rPr lang="zh-CN" altLang="en-US" dirty="0"/>
              <a:t>登录</a:t>
            </a:r>
            <a:r>
              <a:rPr lang="en-US" altLang="zh-CN" dirty="0"/>
              <a:t>】</a:t>
            </a:r>
            <a:r>
              <a:rPr lang="zh-CN" altLang="en-US" dirty="0"/>
              <a:t>按钮和一个</a:t>
            </a:r>
            <a:r>
              <a:rPr lang="en-US" altLang="zh-CN" dirty="0"/>
              <a:t>【</a:t>
            </a:r>
            <a:r>
              <a:rPr lang="zh-CN" altLang="en-US" dirty="0"/>
              <a:t>取消</a:t>
            </a:r>
            <a:r>
              <a:rPr lang="en-US" altLang="zh-CN" dirty="0"/>
              <a:t>】</a:t>
            </a:r>
            <a:r>
              <a:rPr lang="zh-CN" altLang="en-US" dirty="0"/>
              <a:t>按钮，点击</a:t>
            </a:r>
            <a:r>
              <a:rPr lang="en-US" altLang="zh-CN" dirty="0"/>
              <a:t>【</a:t>
            </a:r>
            <a:r>
              <a:rPr lang="zh-CN" altLang="en-US" dirty="0"/>
              <a:t>登录</a:t>
            </a:r>
            <a:r>
              <a:rPr lang="en-US" altLang="zh-CN" dirty="0"/>
              <a:t>】</a:t>
            </a:r>
            <a:r>
              <a:rPr lang="zh-CN" altLang="en-US" dirty="0"/>
              <a:t>验证用户名（在程序中写死，用自己姓名全拼）和密码（自己定义），验证成功进入下一个</a:t>
            </a:r>
            <a:r>
              <a:rPr lang="en-US" altLang="zh-CN" dirty="0"/>
              <a:t>Activity</a:t>
            </a:r>
            <a:r>
              <a:rPr lang="zh-CN" altLang="en-US" dirty="0"/>
              <a:t>，验证失败弹出对话框，提示用户名或密码错误，点确定回到登录界面；点击</a:t>
            </a:r>
            <a:r>
              <a:rPr lang="en-US" altLang="zh-CN" dirty="0"/>
              <a:t>【</a:t>
            </a:r>
            <a:r>
              <a:rPr lang="zh-CN" altLang="en-US" dirty="0"/>
              <a:t>取消</a:t>
            </a:r>
            <a:r>
              <a:rPr lang="en-US" altLang="zh-CN" dirty="0"/>
              <a:t>】</a:t>
            </a:r>
            <a:r>
              <a:rPr lang="zh-CN" altLang="en-US" dirty="0"/>
              <a:t>按钮退出程序；</a:t>
            </a:r>
            <a:endParaRPr lang="en-US" altLang="zh-CN" dirty="0"/>
          </a:p>
          <a:p>
            <a:pPr lvl="1"/>
            <a:r>
              <a:rPr lang="zh-CN" altLang="en-US" dirty="0"/>
              <a:t>第二个</a:t>
            </a:r>
            <a:r>
              <a:rPr lang="en-US" altLang="zh-CN" dirty="0"/>
              <a:t>Activity</a:t>
            </a:r>
            <a:r>
              <a:rPr lang="zh-CN" altLang="en-US" dirty="0"/>
              <a:t>包含一个</a:t>
            </a:r>
            <a:r>
              <a:rPr lang="en-US" altLang="zh-CN" dirty="0" err="1"/>
              <a:t>RecyclerView</a:t>
            </a:r>
            <a:r>
              <a:rPr lang="en-US" altLang="zh-CN" dirty="0"/>
              <a:t>, </a:t>
            </a:r>
            <a:r>
              <a:rPr lang="zh-CN" altLang="en-US" dirty="0"/>
              <a:t>定制界面为一个左边图像</a:t>
            </a:r>
            <a:r>
              <a:rPr lang="en-US" altLang="zh-CN" dirty="0"/>
              <a:t>(</a:t>
            </a:r>
            <a:r>
              <a:rPr lang="zh-CN" altLang="en-US" dirty="0"/>
              <a:t>用户头像），旁边上下各两个</a:t>
            </a:r>
            <a:r>
              <a:rPr lang="en-US" altLang="zh-CN" dirty="0" err="1"/>
              <a:t>TextView</a:t>
            </a:r>
            <a:r>
              <a:rPr lang="zh-CN" altLang="en-US" dirty="0"/>
              <a:t>（上面为用户名，字体略大，下面为最后一条历史消息，字体灰色，可参考</a:t>
            </a:r>
            <a:r>
              <a:rPr lang="en-US" altLang="zh-CN" dirty="0"/>
              <a:t>QQ</a:t>
            </a:r>
            <a:r>
              <a:rPr lang="zh-CN" altLang="en-US" dirty="0"/>
              <a:t>或微信的用户列表窗口）；点击任一</a:t>
            </a:r>
            <a:r>
              <a:rPr lang="en-US" altLang="zh-CN" dirty="0"/>
              <a:t>Item</a:t>
            </a:r>
            <a:r>
              <a:rPr lang="zh-CN" altLang="en-US" dirty="0"/>
              <a:t>进入下一个</a:t>
            </a:r>
            <a:r>
              <a:rPr lang="en-US" altLang="zh-CN" dirty="0"/>
              <a:t>Activity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第三个</a:t>
            </a:r>
            <a:r>
              <a:rPr lang="en-US" altLang="zh-CN" dirty="0"/>
              <a:t>Activity</a:t>
            </a:r>
            <a:r>
              <a:rPr lang="zh-CN" altLang="en-US" dirty="0"/>
              <a:t>为聊天窗口，在下方输入文本，点</a:t>
            </a:r>
            <a:r>
              <a:rPr lang="en-US" altLang="zh-CN" dirty="0"/>
              <a:t>send</a:t>
            </a:r>
            <a:r>
              <a:rPr lang="zh-CN" altLang="en-US" dirty="0"/>
              <a:t>按钮可以添加消，息具体实现参考课本</a:t>
            </a:r>
            <a:r>
              <a:rPr lang="en-US" altLang="zh-CN" dirty="0"/>
              <a:t>P135-140</a:t>
            </a:r>
            <a:r>
              <a:rPr lang="zh-CN" altLang="en-US" dirty="0"/>
              <a:t>的</a:t>
            </a:r>
            <a:r>
              <a:rPr lang="en-US" altLang="zh-CN" dirty="0"/>
              <a:t>3.7.2</a:t>
            </a:r>
            <a:r>
              <a:rPr lang="zh-CN" altLang="en-US" dirty="0"/>
              <a:t>节代码实现即可。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6561C-FB05-44A4-93E7-E5BDA886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9AD86B-7032-4B85-A89A-00E78F1A27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2" y="1941921"/>
            <a:ext cx="2298391" cy="24132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718388-436A-43EE-A3F5-BCB2975F1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86" y="1737213"/>
            <a:ext cx="2298391" cy="315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A6EDA7-B811-46CE-AB4F-899D89A76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204" y="1666154"/>
            <a:ext cx="2322777" cy="32677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167CC3-7310-4E00-9B0D-7316A3133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926" y="1639668"/>
            <a:ext cx="2328874" cy="32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5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65C0C-BA7D-4B12-BFA7-B7C167BE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1596"/>
            <a:ext cx="10515600" cy="5545367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提示：圆形头像用</a:t>
            </a:r>
            <a:r>
              <a:rPr lang="en-US" altLang="zh-CN" dirty="0" err="1"/>
              <a:t>CircleImageView</a:t>
            </a:r>
            <a:endParaRPr lang="zh-CN" altLang="zh-CN" dirty="0"/>
          </a:p>
          <a:p>
            <a:r>
              <a:rPr lang="zh-CN" altLang="zh-CN" dirty="0"/>
              <a:t>需要在</a:t>
            </a:r>
            <a:r>
              <a:rPr lang="en-US" altLang="zh-CN" dirty="0"/>
              <a:t>app</a:t>
            </a:r>
            <a:r>
              <a:rPr lang="zh-CN" altLang="zh-CN" dirty="0"/>
              <a:t>下的</a:t>
            </a:r>
            <a:r>
              <a:rPr lang="en-US" altLang="zh-CN" dirty="0" err="1"/>
              <a:t>build.gradle</a:t>
            </a:r>
            <a:r>
              <a:rPr lang="en-US" altLang="zh-CN" dirty="0"/>
              <a:t> </a:t>
            </a:r>
            <a:r>
              <a:rPr lang="zh-CN" altLang="zh-CN" dirty="0"/>
              <a:t>导入，即在</a:t>
            </a:r>
            <a:r>
              <a:rPr lang="en-US" altLang="zh-CN" dirty="0"/>
              <a:t>dependencies</a:t>
            </a:r>
            <a:r>
              <a:rPr lang="zh-CN" altLang="zh-CN" dirty="0"/>
              <a:t>添加 </a:t>
            </a:r>
          </a:p>
          <a:p>
            <a:r>
              <a:rPr lang="en-US" altLang="zh-CN" dirty="0"/>
              <a:t> implementation 'de.hdodenhof:circleimageview:2.1.0'</a:t>
            </a:r>
            <a:endParaRPr lang="zh-CN" altLang="zh-CN" dirty="0"/>
          </a:p>
          <a:p>
            <a:r>
              <a:rPr lang="zh-CN" altLang="zh-CN" dirty="0"/>
              <a:t>后点右上角</a:t>
            </a:r>
            <a:r>
              <a:rPr lang="en-US" altLang="zh-CN" dirty="0"/>
              <a:t>sync now</a:t>
            </a:r>
            <a:r>
              <a:rPr lang="zh-CN" altLang="zh-CN" dirty="0"/>
              <a:t>完成第三库的下载和导入</a:t>
            </a:r>
          </a:p>
          <a:p>
            <a:r>
              <a:rPr lang="zh-CN" altLang="zh-CN" dirty="0"/>
              <a:t>布局中应用示例：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de.hdodenhof.circleimageview.CircleImageView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android:src</a:t>
            </a:r>
            <a:r>
              <a:rPr lang="en-US" altLang="zh-CN" dirty="0"/>
              <a:t>="@mipmap/</a:t>
            </a:r>
            <a:r>
              <a:rPr lang="en-US" altLang="zh-CN" dirty="0" err="1"/>
              <a:t>mh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="70dp"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="70dp"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android:layout_gravity</a:t>
            </a:r>
            <a:r>
              <a:rPr lang="en-US" altLang="zh-CN" dirty="0"/>
              <a:t>="center"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android:layout_marginTop</a:t>
            </a:r>
            <a:r>
              <a:rPr lang="en-US" altLang="zh-CN" dirty="0"/>
              <a:t>="20dp"/&gt;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577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729beef9-9cef-45ee-b0d3-c94febe18a1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321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</vt:lpstr>
      <vt:lpstr>第四章作业</vt:lpstr>
      <vt:lpstr>作业请独立完成，项目名和类名中嵌入各人姓名缩写</vt:lpstr>
      <vt:lpstr>PowerPoint 演示文稿</vt:lpstr>
      <vt:lpstr>PowerPoint 演示文稿</vt:lpstr>
    </vt:vector>
  </TitlesOfParts>
  <Company>zjgsu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第三章作业</dc:title>
  <dc:creator>Microsoft 帐户</dc:creator>
  <cp:lastModifiedBy>zlq_2</cp:lastModifiedBy>
  <cp:revision>19</cp:revision>
  <dcterms:created xsi:type="dcterms:W3CDTF">2017-10-11T12:32:00Z</dcterms:created>
  <dcterms:modified xsi:type="dcterms:W3CDTF">2021-03-26T01:18:52Z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