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6"/>
      <p:bold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36F4FF-6A35-460C-BAD6-E1F5BE2B84AF}">
  <a:tblStyle styleId="{1B36F4FF-6A35-460C-BAD6-E1F5BE2B84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3989B6-86E5-4C18-A148-81E10235E3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7xEIC-XsygF3YQZUK_gc5N0TEC87b6NV4QO0dJtojC8/edit?usp=shari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dd4fa9b7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dd4fa9b7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1588cbe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1588cbe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Duration: </a:t>
            </a:r>
            <a:r>
              <a:rPr lang="en"/>
              <a:t>10 minutes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1588cbe0d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1588cbe0d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Share next steps for the course.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D966"/>
                </a:highlight>
              </a:rPr>
              <a:t>Customize it!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Add the name of the next class — either the capstone or the start of the next unit.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a new unit is starting, remind students to complete the corresponding pre-work and pre-work quiz on myGA (as well as the progress assessment).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Add any other next steps for students.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f61ab8b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f61ab8b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dd4fa9b7e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dd4fa9b7e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40093de1d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40093de1d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7ce455d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7ce455d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d4fa9b7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d4fa9b7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dd4fa9b7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dd4fa9b7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7ce455d31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7ce455d31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Purpose:</a:t>
            </a:r>
            <a:r>
              <a:rPr lang="en">
                <a:solidFill>
                  <a:schemeClr val="dk1"/>
                </a:solidFill>
              </a:rPr>
              <a:t> Introduce the lab structure and options.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Make sure that students have the link to the lab materials.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dc6c89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dc6c89c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Purpose:</a:t>
            </a:r>
            <a:r>
              <a:rPr lang="en">
                <a:solidFill>
                  <a:schemeClr val="dk1"/>
                </a:solidFill>
              </a:rPr>
              <a:t> Share how students will be reviewed on their lab work.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These competencies are laid out in the </a:t>
            </a:r>
            <a:r>
              <a:rPr lang="en">
                <a:uFill>
                  <a:noFill/>
                </a:uFill>
                <a:hlinkClick r:id="rId3"/>
              </a:rPr>
              <a:t>evaluation rubric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7ce455d31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7ce455d31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Set students up to work on the lab.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D966"/>
                </a:highlight>
              </a:rPr>
              <a:t>For remote classrooms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Screenshot the slide and drop it in the Slack channel. 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Also share the link to the lab guidelines with students.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For this activity, you can have students work independently in the main session.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7ce455d31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7ce455d31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Reflect on the lab work.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students finish the lab with class time remaining, you can also review the sample solutions with them.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students need more time to finish the lab, you can skip this debrief.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D966"/>
                </a:highlight>
              </a:rPr>
              <a:t>For remote classrooms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Screenshot the image and drop it in the Slack channel. Ask students to thread their answers or come off mute.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 Notes">
  <p:cSld name="CUSTOM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" name="Google Shape;17;p2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Blank">
  <p:cSld name="CUSTOM_8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Quote ">
  <p:cSld name="CUSTOM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ubTitle" idx="1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Quote  + Headshot">
  <p:cSld name="CUSTOM_4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Quote - No Attribution">
  <p:cSld name="CUSTOM_4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Horizontal Color Block Black">
  <p:cSld name="CUSTOM_6_1_1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0" name="Google Shape;120;p15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Horizontal Color Block Red">
  <p:cSld name="CUSTOM_6_1_1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Solo Activity + Timer">
  <p:cSld name="TITLE_AND_BODY_1_2_2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4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Solo Activity">
  <p:cSld name="TITLE_AND_BODY_1_2_2_2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3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Pairs Exercise + Timer">
  <p:cSld name="TITLE_AND_BODY_1_2_2_2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Pairs Exercise">
  <p:cSld name="TITLE_AND_BODY_1_2_2_2_1_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Palette">
  <p:cSld name="CUSTOM_13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sz="2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lang="en" sz="1200" b="1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lang="en" sz="1200" b="1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roup Exercise + Timer">
  <p:cSld name="TITLE_AND_BODY_1_2_2_2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roup Exercise">
  <p:cSld name="TITLE_AND_BODY_1_2_2_2_1_1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Discussion Prompt + Timer">
  <p:cSld name="TITLE_AND_BODY_1_2_2_2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Discussion Prompt">
  <p:cSld name="TITLE_AND_BODY_1_2_2_2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uided Walk-Through + Timer">
  <p:cSld name="TITLE_AND_BODY_1_2_2_2_1_1_1_1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3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4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uided Walk-Through">
  <p:cSld name="TITLE_AND_BODY_1_2_2_2_1_1_1_1_2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3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Example or case study">
  <p:cSld name="BLANK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Trivia">
  <p:cSld name="TITLE_AND_BODY_2">
    <p:bg>
      <p:bgPr>
        <a:solidFill>
          <a:srgbClr val="22222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subTitle" idx="1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2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. Section Summary">
  <p:cSld name="TITLE_AND_BODY_2_1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1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Split-info ">
  <p:cSld name="CUSTOM_1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 idx="2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ubTitle" idx="1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3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subTitle" idx="4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5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6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hank You Slid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5" name="Google Shape;45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" name="Google Shape;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Break/Lunch Time">
  <p:cSld name="CUSTOM_6_1_1_1_3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">
  <p:cSld name="Thank You Slide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5" name="Google Shape;55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with Sub-Title">
  <p:cSld name="Thank You Slide_1_1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ubTitle" idx="2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8" name="Google Shape;68;p6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Thank You Slide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Basic: Title + Text">
  <p:cSld name="CUSTOM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Title Only">
  <p:cSld name="CUSTOM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Title + Subtitle">
  <p:cSld name="CUSTOM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1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3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sz="2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" name="Google Shape;8;p1" descr="GA-Cog-900.png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qvwLPB1vC-e46GVPweTY_a8nCBJT_E83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_bBwTO7NDlliYEAWy5vU-HjpCVufyddGzgxF0llvd6M/edit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Fundamentals Unit Lab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1"/>
          </p:nvPr>
        </p:nvSpPr>
        <p:spPr>
          <a:xfrm>
            <a:off x="979500" y="1078375"/>
            <a:ext cx="33924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this lesson, students will apply what they’ve learned about Python to complete the unit lab.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Duration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120 minutes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4572000" y="1078375"/>
            <a:ext cx="3798300" cy="31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Learning Objectives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</a:t>
            </a:r>
            <a:r>
              <a:rPr lang="en" sz="1600"/>
              <a:t> this lesson, students will: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 fundamental Python concepts to complete the unit lab.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270" name="Google Shape;270;p32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</a:t>
            </a:r>
            <a:endParaRPr/>
          </a:p>
        </p:txBody>
      </p:sp>
      <p:sp>
        <p:nvSpPr>
          <p:cNvPr id="337" name="Google Shape;337;p41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Unit Lab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title" idx="2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5" name="Google Shape;345;p42"/>
          <p:cNvSpPr txBox="1"/>
          <p:nvPr/>
        </p:nvSpPr>
        <p:spPr>
          <a:xfrm>
            <a:off x="457200" y="1071750"/>
            <a:ext cx="3554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 this class, we: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Applied what we’ve learned about Python to complete the unit lab.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4847175" y="1071750"/>
            <a:ext cx="3839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Instructors will review and provide feedback on your lab.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Next Class: 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Review and Recap of the Fundamentals Unit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963" y="1005475"/>
            <a:ext cx="5688081" cy="355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 Exit Tickets! </a:t>
            </a:r>
            <a:endParaRPr/>
          </a:p>
        </p:txBody>
      </p:sp>
      <p:sp>
        <p:nvSpPr>
          <p:cNvPr id="353" name="Google Shape;353;p4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4" name="Google Shape;354;p43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Pre-Class Materials and Preparation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body" idx="1"/>
          </p:nvPr>
        </p:nvSpPr>
        <p:spPr>
          <a:xfrm>
            <a:off x="924625" y="1094525"/>
            <a:ext cx="77622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Materials: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 sure to share the unit lab materials with students before class. Materials can be found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Note: </a:t>
            </a:r>
            <a:r>
              <a:rPr lang="en">
                <a:solidFill>
                  <a:schemeClr val="dk1"/>
                </a:solidFill>
              </a:rPr>
              <a:t>This folder contains solutions to the lab! Be sure to remove the solutions folder before sharing with students.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Slide Prep: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  <a:highlight>
                  <a:schemeClr val="accent2"/>
                </a:highlight>
              </a:rPr>
              <a:t>Slide 11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Add the name of the next class session, as well as any other steps students should complete.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33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Pre-Class Materials and Preparation (Cont.)</a:t>
            </a:r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body" idx="1"/>
          </p:nvPr>
        </p:nvSpPr>
        <p:spPr>
          <a:xfrm>
            <a:off x="924625" y="1094525"/>
            <a:ext cx="77622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>
                <a:solidFill>
                  <a:schemeClr val="dk1"/>
                </a:solidFill>
              </a:rPr>
              <a:t>: Virtual breakout rooms and Slack may be needed to facilitate partner/group exercises and discussions. As you plan for your lesson: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Consider the number and size of groups that would be appropriate for these exercises and discussions.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Determine how (if at all) exercise timing may need to be adjusted.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helpful tips, keep an eye out for the </a:t>
            </a:r>
            <a:r>
              <a:rPr lang="en" b="1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>
                <a:solidFill>
                  <a:schemeClr val="dk1"/>
                </a:solidFill>
              </a:rPr>
              <a:t> tag in the speaker notes.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Prepare screenshots and answers to exercises in advance so that they can be easily shared in Slack during your lecture.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Suggested Agenda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90" name="Google Shape;290;p35"/>
          <p:cNvGraphicFramePr/>
          <p:nvPr/>
        </p:nvGraphicFramePr>
        <p:xfrm>
          <a:off x="1125088" y="12537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{1B36F4FF-6A35-460C-BAD6-E1F5BE2B84AF}</a:tableStyleId>
              </a:tblPr>
              <a:tblGrid>
                <a:gridCol w="155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Activity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1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0:00–0:05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Welcome + Instructions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0:05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Lab Work + Debrief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1:50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–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2:00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Wrapping Up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1" name="Google Shape;291;p35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6866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Unit Lab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Lab Time!</a:t>
            </a:r>
            <a:endParaRPr/>
          </a:p>
        </p:txBody>
      </p:sp>
      <p:sp>
        <p:nvSpPr>
          <p:cNvPr id="302" name="Google Shape;302;p37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03" name="Google Shape;303;p37"/>
          <p:cNvSpPr txBox="1">
            <a:spLocks noGrp="1"/>
          </p:cNvSpPr>
          <p:nvPr>
            <p:ph type="body" idx="4294967295"/>
          </p:nvPr>
        </p:nvSpPr>
        <p:spPr>
          <a:xfrm>
            <a:off x="457200" y="1098175"/>
            <a:ext cx="5392200" cy="3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Choose one of the provided options.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can work individually or in groups.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have the entire class to work on the lab.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Turn in your work at the end of session.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  <a:highlight>
                  <a:schemeClr val="accent2"/>
                </a:highlight>
              </a:rPr>
              <a:t>Your instructor is here to help!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150" y="1176475"/>
            <a:ext cx="2431849" cy="2431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Lab</a:t>
            </a:r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312" name="Google Shape;312;p38"/>
          <p:cNvGraphicFramePr/>
          <p:nvPr/>
        </p:nvGraphicFramePr>
        <p:xfrm>
          <a:off x="533388" y="92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{803989B6-86E5-4C18-A148-81E10235E3B7}</a:tableStyleId>
              </a:tblPr>
              <a:tblGrid>
                <a:gridCol w="111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Python Fundamentals</a:t>
                      </a:r>
                      <a:endParaRPr sz="1300"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1B2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Functionality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Your Python application fulfills the minimum functionality described by the specs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Your code initially runs without errors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Your code anticipates and handles invalid user input as well as valid input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Code Style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Your code is reader friendly, using logical variable names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457200" lvl="0" indent="-3111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Proxima Nova"/>
                        <a:buChar char="●"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Your code is well-organized, using functions to break down large blocks of repeated code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3" name="Google Shape;313;p38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Fundamentals Unit Lab</a:t>
            </a:r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have the rest of class to work on your Python lab.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lab guidelines</a:t>
            </a:r>
            <a:r>
              <a:rPr lang="en"/>
              <a:t> and choose the project that interests you</a:t>
            </a:r>
            <a:r>
              <a:rPr lang="en">
                <a:solidFill>
                  <a:schemeClr val="dk1"/>
                </a:solidFill>
              </a:rPr>
              <a:t> most</a:t>
            </a:r>
            <a:r>
              <a:rPr lang="en"/>
              <a:t>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Jupyter notebook or Python file for this application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you’ve completed your project, share your output with your instructor.</a:t>
            </a:r>
            <a:endParaRPr/>
          </a:p>
        </p:txBody>
      </p:sp>
      <p:sp>
        <p:nvSpPr>
          <p:cNvPr id="320" name="Google Shape;320;p39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sldNum" idx="4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22" name="Google Shape;322;p39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 hour 45 minutes</a:t>
            </a:r>
            <a:endParaRPr/>
          </a:p>
        </p:txBody>
      </p:sp>
      <p:sp>
        <p:nvSpPr>
          <p:cNvPr id="323" name="Google Shape;323;p39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>
            <a:spLocks noGrp="1"/>
          </p:cNvSpPr>
          <p:nvPr>
            <p:ph type="body" idx="1"/>
          </p:nvPr>
        </p:nvSpPr>
        <p:spPr>
          <a:xfrm>
            <a:off x="457200" y="1714500"/>
            <a:ext cx="8229600" cy="23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was most challenging about your lab?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What was easiest?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What surprised you as you were working?</a:t>
            </a:r>
            <a:endParaRPr b="1"/>
          </a:p>
        </p:txBody>
      </p:sp>
      <p:sp>
        <p:nvSpPr>
          <p:cNvPr id="329" name="Google Shape;329;p40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How’d It Go?</a:t>
            </a:r>
            <a:endParaRPr/>
          </a:p>
        </p:txBody>
      </p:sp>
      <p:sp>
        <p:nvSpPr>
          <p:cNvPr id="330" name="Google Shape;330;p40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On-screen Show (16:9)</PresentationFormat>
  <Paragraphs>110</Paragraphs>
  <Slides>13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Oswald</vt:lpstr>
      <vt:lpstr>Proxima Nova</vt:lpstr>
      <vt:lpstr>Arial</vt:lpstr>
      <vt:lpstr>GA Curriculum Template (7.20)</vt:lpstr>
      <vt:lpstr>Python Fundamentals Unit Lab</vt:lpstr>
      <vt:lpstr>Pre-Class Materials and Preparation</vt:lpstr>
      <vt:lpstr>Pre-Class Materials and Preparation (Cont.)</vt:lpstr>
      <vt:lpstr>Suggested Agenda </vt:lpstr>
      <vt:lpstr>Python Unit Lab</vt:lpstr>
      <vt:lpstr>It’s Lab Time!</vt:lpstr>
      <vt:lpstr>Goals For This Lab</vt:lpstr>
      <vt:lpstr>Python Fundamentals Unit Lab</vt:lpstr>
      <vt:lpstr>How’d It Go?</vt:lpstr>
      <vt:lpstr>Wrapping Up</vt:lpstr>
      <vt:lpstr>Recap</vt:lpstr>
      <vt:lpstr>Don’t Forget: Exit Tickets!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Unit Lab</dc:title>
  <cp:lastModifiedBy>Chen Shen</cp:lastModifiedBy>
  <cp:revision>1</cp:revision>
  <dcterms:modified xsi:type="dcterms:W3CDTF">2021-12-11T02:53:59Z</dcterms:modified>
</cp:coreProperties>
</file>