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00667D-D2A4-4ED9-96F5-40DFF042BFB1}">
  <a:tblStyle styleId="{CB00667D-D2A4-4ED9-96F5-40DFF042B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d2ab02d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d2ab02d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2ab02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2ab02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c4f42a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5c4f42a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d2ab02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d2ab02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ab02dd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ab02dd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2ab02dd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2ab02dd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2ab02dd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2ab02dd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64b977645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Purpose: </a:t>
            </a:r>
            <a:r>
              <a:rPr lang="en" sz="1100">
                <a:solidFill>
                  <a:schemeClr val="dk1"/>
                </a:solidFill>
              </a:rPr>
              <a:t>Set expectations for the lesson.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Capture a screenshot of this slide and drop it in the class Slack channel.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87" name="Google Shape;287;g964b977645_0_2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64b97764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64b97764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15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c4f42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c4f42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any questions about the Data Unit Lab.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40b1de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40b1de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students to rate their confidence on a scale of 1-5, then take questions on the topics that get the lowest overall ratings.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jDOztQOihWpay80dKu12Y441vtgleith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Fundamentals Review Flex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979500" y="1078375"/>
            <a:ext cx="31629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 this lesson, students will review the Fundamentals unit and explore paths for continued development.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 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4393200" y="1078375"/>
            <a:ext cx="4049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Python Fundamentals Lab Solutions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Recap concepts from Python Fundamentals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in Python</a:t>
            </a:r>
            <a:endParaRPr/>
          </a:p>
        </p:txBody>
      </p:sp>
      <p:sp>
        <p:nvSpPr>
          <p:cNvPr id="324" name="Google Shape;324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Fundamentals Review Flex Session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Web Development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second half of this course, we will focus on two developmental paths using Python: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use the Pandas library for exploratory data analysis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be able to generate insights and display them in data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learn to use APIs to access and manipulate data from internet sources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use the Flask library to create web applications of our own</a:t>
            </a:r>
            <a:endParaRPr/>
          </a:p>
        </p:txBody>
      </p:sp>
      <p:sp>
        <p:nvSpPr>
          <p:cNvPr id="331" name="Google Shape;331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</a:t>
            </a:r>
            <a:endParaRPr/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Virtual breakout rooms and Slack may be needed to facilitate the partner exercise and discussions. As you plan for your lesson: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how you’ll create pairs for the partner exercise (randomly, or with pre-assigned partners).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how (if at all) exercise timing may need to be adjusted.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helpful tips, keep an eye out for the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 tag</a:t>
            </a:r>
            <a:r>
              <a:rPr lang="en" sz="1600">
                <a:solidFill>
                  <a:schemeClr val="dk1"/>
                </a:solidFill>
              </a:rPr>
              <a:t> in the speaker notes.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1116163" y="1054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{CB00667D-D2A4-4ED9-96F5-40DFF042BFB1}</a:tableStyleId>
              </a:tblPr>
              <a:tblGrid>
                <a:gridCol w="1479975"/>
                <a:gridCol w="5752550"/>
              </a:tblGrid>
              <a:tr h="48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Python</a:t>
                      </a: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Fundamentals Unit Lab Solutions and Review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exercises referenced in this lesson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Workbooks + Data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/>
          </a:p>
        </p:txBody>
      </p:sp>
      <p:sp>
        <p:nvSpPr>
          <p:cNvPr id="279" name="Google Shape;279;p3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Review and Next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 Python Fundamentals Lab Solutions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Recap concepts from Python Fundamentals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Review</a:t>
            </a:r>
            <a:endParaRPr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Fundamentals Review Flex Session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Lab Solutions and Review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review solutions for the Python Unit Labs by walking through the applications together.</a:t>
            </a:r>
            <a:endParaRPr/>
          </a:p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8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 hours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908850" y="237050"/>
            <a:ext cx="67347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Reflective Review of Python Fundamentals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your confidence in the following statements so we can review concepts from Pandas as necessary: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operate a Jupyter Notebook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create and manipulate variables of various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use lists and dictionaries to create complex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use conditional logic to guide an application's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 can write problem-solving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import and use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create useful python scripts to automate tasks</a:t>
            </a:r>
            <a:endParaRPr/>
          </a:p>
        </p:txBody>
      </p:sp>
      <p:sp>
        <p:nvSpPr>
          <p:cNvPr id="317" name="Google Shape;317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