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07AEE-74B3-43B3-ABA9-A4BADABA9C9E}">
  <a:tblStyle styleId="{69B07AEE-74B3-43B3-ABA9-A4BADABA9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ProximaNova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d2ab02d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d2ab02d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5cea8bb5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5cea8bb5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5cea8bb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5cea8bb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5cea8bb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5cea8bb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5cea8bb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5cea8bb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2ab02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d2ab02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d2ab02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d2ab02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ab02dd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ab02dd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2ab02dd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2ab02dd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5cea8b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5cea8b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cea8bb5f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Purpose: </a:t>
            </a:r>
            <a:r>
              <a:rPr lang="en" sz="1100">
                <a:solidFill>
                  <a:schemeClr val="dk1"/>
                </a:solidFill>
              </a:rPr>
              <a:t>Set expectations for the lesson.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Capture a screenshot of this slide and drop it in the class Slack channel.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80" name="Google Shape;280;gd5cea8bb5f_0_4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5cea8bb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5cea8bb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15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5cea8bb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5cea8bb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any questions about the Web Development Unit Lab while coding through solution code. Be sure to prompt </a:t>
            </a:r>
            <a:r>
              <a:rPr lang="en"/>
              <a:t>students</a:t>
            </a:r>
            <a:r>
              <a:rPr lang="en"/>
              <a:t> for questions and ideas at each step of the lab: make this interactive, not a one-way performance!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cea8bb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5cea8bb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students to rate their confidence on a scale of 1-5, then take questions on the topics that get the lowest overall ratings.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5cea8bb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5cea8bb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Review and 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979500" y="1078375"/>
            <a:ext cx="31629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In this lesson, students will review the Web Development unit and explore paths for continued development.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 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4393200" y="1078375"/>
            <a:ext cx="4049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will: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Web Development concepts in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paths for continued development in Web Development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a crash course in HTML to understand the concept of templates and creating accessible user interfaces, but there's a lot more to learn before we can create attractive, user-friendly web applications: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Forms to create HTTP requests from a user-friendly web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and CSS Frameworks to style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to create dynamic web pages that respond to user actions</a:t>
            </a:r>
            <a:endParaRPr/>
          </a:p>
        </p:txBody>
      </p:sp>
      <p:sp>
        <p:nvSpPr>
          <p:cNvPr id="324" name="Google Shape;324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Data Storage in Flask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.csv files provide a convenient, accessible way to manage information, they're no substitute for a properly managed, permanent database such as a SQL database. Consider the following next-steps for Flask applications: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with SQL databases using a library such as SQLAlchemy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Users with encrypted passwords and access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sessions to allow users to log-in and maintain application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relational databases that connect tables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cloud-based data storage solutions</a:t>
            </a:r>
            <a:endParaRPr/>
          </a:p>
        </p:txBody>
      </p:sp>
      <p:sp>
        <p:nvSpPr>
          <p:cNvPr id="332" name="Google Shape;332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Opinionated Web Development Frameworks</a:t>
            </a:r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understand the concepts of CRUD operations and RESTful routes, you'll begin to notice that most web applications follow similar patterns to serve similar needs.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Flask is a very do-it-yourself library that requires us to set things up ourselves, while </a:t>
            </a:r>
            <a:r>
              <a:rPr b="1" lang="en"/>
              <a:t>Django</a:t>
            </a:r>
            <a:r>
              <a:rPr lang="en"/>
              <a:t> is a popular alternative that can create robust web applications with plug-and-play solutions to common application needs.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Djangobook.com and official Django documentation are great sources to start learning to create full applications in the Django way.</a:t>
            </a:r>
            <a:endParaRPr/>
          </a:p>
        </p:txBody>
      </p:sp>
      <p:sp>
        <p:nvSpPr>
          <p:cNvPr id="340" name="Google Shape;340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API Development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Flask applications aren't quite as complex or </a:t>
            </a:r>
            <a:r>
              <a:rPr lang="en"/>
              <a:t>customizable</a:t>
            </a:r>
            <a:r>
              <a:rPr lang="en"/>
              <a:t> as the APIs we encounter in the wild. Think about how you would add the following features to your Flask APIs: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parameters to help filter and search for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API keys (stored in a </a:t>
            </a:r>
            <a:r>
              <a:rPr lang="en"/>
              <a:t>database</a:t>
            </a:r>
            <a:r>
              <a:rPr lang="en"/>
              <a:t>) to restrict and monitor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Paginate index results instead of dumping the entire collection at once</a:t>
            </a:r>
            <a:endParaRPr/>
          </a:p>
        </p:txBody>
      </p:sp>
      <p:sp>
        <p:nvSpPr>
          <p:cNvPr id="348" name="Google Shape;348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355" name="Google Shape;355;p4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 Development Review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</a:t>
            </a:r>
            <a:endParaRPr/>
          </a:p>
        </p:txBody>
      </p:sp>
      <p:sp>
        <p:nvSpPr>
          <p:cNvPr id="362" name="Google Shape;362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Virtual breakout rooms and Slack may be needed to facilitate the partner exercise and discussions. As you plan for your lesson: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how you’ll create pairs for the partner exercise (randomly, or with pre-assigned partners).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how (if at all) exercise timing may need to be adjusted.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helpful tips, keep an eye out for the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 tag</a:t>
            </a:r>
            <a:r>
              <a:rPr lang="en" sz="1600">
                <a:solidFill>
                  <a:schemeClr val="dk1"/>
                </a:solidFill>
              </a:rPr>
              <a:t> in the speaker notes.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1116163" y="1054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{69B07AEE-74B3-43B3-ABA9-A4BADABA9C9E}</a:tableStyleId>
              </a:tblPr>
              <a:tblGrid>
                <a:gridCol w="1479975"/>
                <a:gridCol w="5752550"/>
              </a:tblGrid>
              <a:tr h="4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0:00–1:30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Web Development Lab Solution(s)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1:30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Web Development Next Steps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0:50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–1:00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Break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1:00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–1:50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Evaluating APIs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1:50–2:00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Up, Q&amp;A, and Exit Ticket Completion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r>
              <a:rPr lang="en"/>
              <a:t> Review and Next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Web Development concepts in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paths for continued development in Web Development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r>
              <a:rPr lang="en"/>
              <a:t> Review</a:t>
            </a:r>
            <a:endParaRPr/>
          </a:p>
        </p:txBody>
      </p:sp>
      <p:sp>
        <p:nvSpPr>
          <p:cNvPr id="293" name="Google Shape;293;p3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 Development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r>
              <a:rPr lang="en"/>
              <a:t> Unit Lab Presentations and Review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walk through solutions for the web development lab with a guided coding session.</a:t>
            </a:r>
            <a:endParaRPr/>
          </a:p>
        </p:txBody>
      </p:sp>
      <p:sp>
        <p:nvSpPr>
          <p:cNvPr id="300" name="Google Shape;300;p3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7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90 minutes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908850" y="237050"/>
            <a:ext cx="6196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Reflective Review of Web Development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your confidence in the following statements so we can review concepts as necessary: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 understand the role of APIs in Web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find and use an API to access specific types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parse the complex data structures that are returned from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format an API request with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create a basic Flask application handling basic HTTP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describe the seven RESTful routes in a Flask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implement index and show routes in a Flask API or template-based web application</a:t>
            </a:r>
            <a:endParaRPr/>
          </a:p>
        </p:txBody>
      </p:sp>
      <p:sp>
        <p:nvSpPr>
          <p:cNvPr id="310" name="Google Shape;310;p3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in Web Development</a:t>
            </a:r>
            <a:endParaRPr/>
          </a:p>
        </p:txBody>
      </p:sp>
      <p:sp>
        <p:nvSpPr>
          <p:cNvPr id="317" name="Google Shape;317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r>
              <a:rPr lang="en"/>
              <a:t>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